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5"/>
  </p:notesMasterIdLst>
  <p:sldIdLst>
    <p:sldId id="301" r:id="rId2"/>
    <p:sldId id="256" r:id="rId3"/>
    <p:sldId id="335" r:id="rId4"/>
    <p:sldId id="304" r:id="rId5"/>
    <p:sldId id="320" r:id="rId6"/>
    <p:sldId id="259" r:id="rId7"/>
    <p:sldId id="327" r:id="rId8"/>
    <p:sldId id="333" r:id="rId9"/>
    <p:sldId id="298" r:id="rId10"/>
    <p:sldId id="266" r:id="rId11"/>
    <p:sldId id="258" r:id="rId12"/>
    <p:sldId id="297" r:id="rId13"/>
    <p:sldId id="334" r:id="rId14"/>
    <p:sldId id="328" r:id="rId15"/>
    <p:sldId id="323" r:id="rId16"/>
    <p:sldId id="329" r:id="rId17"/>
    <p:sldId id="325" r:id="rId18"/>
    <p:sldId id="330" r:id="rId19"/>
    <p:sldId id="324" r:id="rId20"/>
    <p:sldId id="331" r:id="rId21"/>
    <p:sldId id="326" r:id="rId22"/>
    <p:sldId id="296" r:id="rId23"/>
    <p:sldId id="275" r:id="rId24"/>
  </p:sldIdLst>
  <p:sldSz cx="9144000" cy="5143500" type="screen16x9"/>
  <p:notesSz cx="6858000" cy="9144000"/>
  <p:embeddedFontLst>
    <p:embeddedFont>
      <p:font typeface="Cairo" panose="020B0604020202020204" charset="-78"/>
      <p:regular r:id="rId26"/>
      <p:bold r:id="rId27"/>
    </p:embeddedFont>
    <p:embeddedFont>
      <p:font typeface="Fredoka One" panose="02000000000000000000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9AA0A6"/>
          </p15:clr>
        </p15:guide>
        <p15:guide id="2" pos="90">
          <p15:clr>
            <a:srgbClr val="9AA0A6"/>
          </p15:clr>
        </p15:guide>
        <p15:guide id="3" orient="horz" pos="3147">
          <p15:clr>
            <a:srgbClr val="9AA0A6"/>
          </p15:clr>
        </p15:guide>
        <p15:guide id="4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FEEF90-D45A-4219-8C5F-7093B481DB04}">
  <a:tblStyle styleId="{B2FEEF90-D45A-4219-8C5F-7093B481DB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40"/>
  </p:normalViewPr>
  <p:slideViewPr>
    <p:cSldViewPr snapToGrid="0">
      <p:cViewPr varScale="1">
        <p:scale>
          <a:sx n="155" d="100"/>
          <a:sy n="155" d="100"/>
        </p:scale>
        <p:origin x="960" y="184"/>
      </p:cViewPr>
      <p:guideLst>
        <p:guide orient="horz" pos="1440"/>
        <p:guide pos="90"/>
        <p:guide orient="horz" pos="31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60F2E-4CAA-3D46-B0C7-5EAE1A784AE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94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938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712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26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1c112c16285_0_40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1c112c16285_0_40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073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9" name="Google Shape;283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843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73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42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3ce2af5b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13ce2af5b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c112c16285_0_40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c112c16285_0_40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Basis 2015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793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c112c16285_0_40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c112c16285_0_40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Basis 2015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691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1c112c16285_0_40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1c112c16285_0_40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2375" y="974275"/>
            <a:ext cx="4509300" cy="22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2375" y="3384475"/>
            <a:ext cx="22716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395847" y="429789"/>
            <a:ext cx="737019" cy="750767"/>
            <a:chOff x="395847" y="429789"/>
            <a:chExt cx="737019" cy="750767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395847" y="1024364"/>
              <a:ext cx="170569" cy="156192"/>
              <a:chOff x="5117325" y="2664025"/>
              <a:chExt cx="110925" cy="10157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 rot="655445">
              <a:off x="521423" y="52223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62297" y="429789"/>
              <a:ext cx="170569" cy="156192"/>
              <a:chOff x="5117325" y="2664025"/>
              <a:chExt cx="110925" cy="10157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2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3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23"/>
          <p:cNvGrpSpPr/>
          <p:nvPr/>
        </p:nvGrpSpPr>
        <p:grpSpPr>
          <a:xfrm flipH="1">
            <a:off x="8109400" y="287364"/>
            <a:ext cx="662219" cy="1457204"/>
            <a:chOff x="379822" y="287364"/>
            <a:chExt cx="662219" cy="1457204"/>
          </a:xfrm>
        </p:grpSpPr>
        <p:grpSp>
          <p:nvGrpSpPr>
            <p:cNvPr id="519" name="Google Shape;519;p23"/>
            <p:cNvGrpSpPr/>
            <p:nvPr/>
          </p:nvGrpSpPr>
          <p:grpSpPr>
            <a:xfrm>
              <a:off x="379822" y="1588377"/>
              <a:ext cx="170569" cy="156192"/>
              <a:chOff x="5117325" y="2664025"/>
              <a:chExt cx="110925" cy="101575"/>
            </a:xfrm>
          </p:grpSpPr>
          <p:sp>
            <p:nvSpPr>
              <p:cNvPr id="520" name="Google Shape;520;p2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" name="Google Shape;524;p23"/>
            <p:cNvGrpSpPr/>
            <p:nvPr/>
          </p:nvGrpSpPr>
          <p:grpSpPr>
            <a:xfrm>
              <a:off x="871472" y="287364"/>
              <a:ext cx="170569" cy="156192"/>
              <a:chOff x="5117325" y="2664025"/>
              <a:chExt cx="110925" cy="101575"/>
            </a:xfrm>
          </p:grpSpPr>
          <p:sp>
            <p:nvSpPr>
              <p:cNvPr id="525" name="Google Shape;525;p2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9" name="Google Shape;529;p23"/>
            <p:cNvSpPr/>
            <p:nvPr/>
          </p:nvSpPr>
          <p:spPr>
            <a:xfrm>
              <a:off x="388175" y="7435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23"/>
          <p:cNvGrpSpPr/>
          <p:nvPr/>
        </p:nvGrpSpPr>
        <p:grpSpPr>
          <a:xfrm>
            <a:off x="370297" y="3945939"/>
            <a:ext cx="182266" cy="791400"/>
            <a:chOff x="379822" y="3812589"/>
            <a:chExt cx="182266" cy="791400"/>
          </a:xfrm>
        </p:grpSpPr>
        <p:sp>
          <p:nvSpPr>
            <p:cNvPr id="531" name="Google Shape;531;p23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23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533" name="Google Shape;533;p2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4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24"/>
          <p:cNvGrpSpPr/>
          <p:nvPr/>
        </p:nvGrpSpPr>
        <p:grpSpPr>
          <a:xfrm>
            <a:off x="8336338" y="3583014"/>
            <a:ext cx="540044" cy="1257179"/>
            <a:chOff x="8336338" y="3583014"/>
            <a:chExt cx="540044" cy="1257179"/>
          </a:xfrm>
        </p:grpSpPr>
        <p:grpSp>
          <p:nvGrpSpPr>
            <p:cNvPr id="540" name="Google Shape;540;p24"/>
            <p:cNvGrpSpPr/>
            <p:nvPr/>
          </p:nvGrpSpPr>
          <p:grpSpPr>
            <a:xfrm flipH="1">
              <a:off x="8336338" y="4684002"/>
              <a:ext cx="170569" cy="156192"/>
              <a:chOff x="5117325" y="2664025"/>
              <a:chExt cx="110925" cy="101575"/>
            </a:xfrm>
          </p:grpSpPr>
          <p:sp>
            <p:nvSpPr>
              <p:cNvPr id="541" name="Google Shape;541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flipH="1">
              <a:off x="8705813" y="3583014"/>
              <a:ext cx="170569" cy="156192"/>
              <a:chOff x="5117325" y="2664025"/>
              <a:chExt cx="110925" cy="101575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" name="Google Shape;550;p24"/>
            <p:cNvSpPr/>
            <p:nvPr/>
          </p:nvSpPr>
          <p:spPr>
            <a:xfrm flipH="1">
              <a:off x="8714156" y="412604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4"/>
          <p:cNvGrpSpPr/>
          <p:nvPr/>
        </p:nvGrpSpPr>
        <p:grpSpPr>
          <a:xfrm>
            <a:off x="8637997" y="469314"/>
            <a:ext cx="182266" cy="791400"/>
            <a:chOff x="379822" y="3812589"/>
            <a:chExt cx="182266" cy="791400"/>
          </a:xfrm>
        </p:grpSpPr>
        <p:sp>
          <p:nvSpPr>
            <p:cNvPr id="552" name="Google Shape;552;p24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24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554" name="Google Shape;554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" name="Google Shape;558;p24"/>
          <p:cNvGrpSpPr/>
          <p:nvPr/>
        </p:nvGrpSpPr>
        <p:grpSpPr>
          <a:xfrm flipH="1">
            <a:off x="316288" y="3583014"/>
            <a:ext cx="540044" cy="1257179"/>
            <a:chOff x="8336338" y="3583014"/>
            <a:chExt cx="540044" cy="1257179"/>
          </a:xfrm>
        </p:grpSpPr>
        <p:grpSp>
          <p:nvGrpSpPr>
            <p:cNvPr id="559" name="Google Shape;559;p24"/>
            <p:cNvGrpSpPr/>
            <p:nvPr/>
          </p:nvGrpSpPr>
          <p:grpSpPr>
            <a:xfrm flipH="1">
              <a:off x="8336338" y="4684002"/>
              <a:ext cx="170569" cy="156192"/>
              <a:chOff x="5117325" y="2664025"/>
              <a:chExt cx="110925" cy="101575"/>
            </a:xfrm>
          </p:grpSpPr>
          <p:sp>
            <p:nvSpPr>
              <p:cNvPr id="560" name="Google Shape;560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flipH="1">
              <a:off x="8705813" y="3583014"/>
              <a:ext cx="170569" cy="156192"/>
              <a:chOff x="5117325" y="2664025"/>
              <a:chExt cx="110925" cy="10157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24"/>
            <p:cNvSpPr/>
            <p:nvPr/>
          </p:nvSpPr>
          <p:spPr>
            <a:xfrm flipH="1">
              <a:off x="8714156" y="412604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4"/>
          <p:cNvGrpSpPr/>
          <p:nvPr/>
        </p:nvGrpSpPr>
        <p:grpSpPr>
          <a:xfrm>
            <a:off x="389347" y="469314"/>
            <a:ext cx="182266" cy="791400"/>
            <a:chOff x="379822" y="3812589"/>
            <a:chExt cx="182266" cy="791400"/>
          </a:xfrm>
        </p:grpSpPr>
        <p:sp>
          <p:nvSpPr>
            <p:cNvPr id="571" name="Google Shape;571;p24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2" name="Google Shape;572;p24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573" name="Google Shape;573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0E0D3-9008-0845-B6EF-21C94796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43EE6C-1FCC-164B-9B83-F36A76338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C63DBA-1D93-B641-A6FD-32B08857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002C67-E0C5-5548-BCD8-94EA2976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A3F513-3541-A047-9BCD-E523121E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85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1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"/>
          <p:cNvSpPr txBox="1">
            <a:spLocks noGrp="1"/>
          </p:cNvSpPr>
          <p:nvPr>
            <p:ph type="ctrTitle"/>
          </p:nvPr>
        </p:nvSpPr>
        <p:spPr>
          <a:xfrm>
            <a:off x="722375" y="714900"/>
            <a:ext cx="3651900" cy="9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86" name="Google Shape;486;p21"/>
          <p:cNvSpPr txBox="1">
            <a:spLocks noGrp="1"/>
          </p:cNvSpPr>
          <p:nvPr>
            <p:ph type="subTitle" idx="1"/>
          </p:nvPr>
        </p:nvSpPr>
        <p:spPr>
          <a:xfrm>
            <a:off x="722375" y="1791047"/>
            <a:ext cx="36519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21"/>
          <p:cNvSpPr txBox="1"/>
          <p:nvPr/>
        </p:nvSpPr>
        <p:spPr>
          <a:xfrm>
            <a:off x="722375" y="3433447"/>
            <a:ext cx="2990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CRÉDITOS: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Esta plantilla para presentaciones es una creación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airo"/>
                <a:ea typeface="Cairo"/>
                <a:cs typeface="Cairo"/>
                <a:sym typeface="Cai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, e incluye iconos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airo"/>
                <a:ea typeface="Cairo"/>
                <a:cs typeface="Cairo"/>
                <a:sym typeface="Cai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, infografías e imágenes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airo"/>
                <a:ea typeface="Cairo"/>
                <a:cs typeface="Cairo"/>
                <a:sym typeface="Cai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.</a:t>
            </a:r>
            <a:endParaRPr sz="100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pSp>
        <p:nvGrpSpPr>
          <p:cNvPr id="488" name="Google Shape;488;p21"/>
          <p:cNvGrpSpPr/>
          <p:nvPr/>
        </p:nvGrpSpPr>
        <p:grpSpPr>
          <a:xfrm>
            <a:off x="8251064" y="4471092"/>
            <a:ext cx="523235" cy="481014"/>
            <a:chOff x="8251064" y="4471092"/>
            <a:chExt cx="523235" cy="481014"/>
          </a:xfrm>
        </p:grpSpPr>
        <p:sp>
          <p:nvSpPr>
            <p:cNvPr id="489" name="Google Shape;489;p21"/>
            <p:cNvSpPr/>
            <p:nvPr/>
          </p:nvSpPr>
          <p:spPr>
            <a:xfrm rot="-655445" flipH="1">
              <a:off x="8606225" y="448418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0" name="Google Shape;490;p21"/>
            <p:cNvGrpSpPr/>
            <p:nvPr/>
          </p:nvGrpSpPr>
          <p:grpSpPr>
            <a:xfrm flipH="1">
              <a:off x="8251064" y="4795914"/>
              <a:ext cx="170569" cy="156192"/>
              <a:chOff x="5117325" y="2664025"/>
              <a:chExt cx="110925" cy="101575"/>
            </a:xfrm>
          </p:grpSpPr>
          <p:sp>
            <p:nvSpPr>
              <p:cNvPr id="491" name="Google Shape;491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5" name="Google Shape;495;p21"/>
          <p:cNvGrpSpPr/>
          <p:nvPr/>
        </p:nvGrpSpPr>
        <p:grpSpPr>
          <a:xfrm flipH="1">
            <a:off x="309508" y="301664"/>
            <a:ext cx="352825" cy="811875"/>
            <a:chOff x="8440758" y="3982789"/>
            <a:chExt cx="352825" cy="811875"/>
          </a:xfrm>
        </p:grpSpPr>
        <p:sp>
          <p:nvSpPr>
            <p:cNvPr id="496" name="Google Shape;496;p21"/>
            <p:cNvSpPr/>
            <p:nvPr/>
          </p:nvSpPr>
          <p:spPr>
            <a:xfrm rot="-655445" flipH="1">
              <a:off x="8454950" y="461708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21"/>
            <p:cNvGrpSpPr/>
            <p:nvPr/>
          </p:nvGrpSpPr>
          <p:grpSpPr>
            <a:xfrm flipH="1">
              <a:off x="8623014" y="3982789"/>
              <a:ext cx="170569" cy="156192"/>
              <a:chOff x="5117325" y="2664025"/>
              <a:chExt cx="110925" cy="101575"/>
            </a:xfrm>
          </p:grpSpPr>
          <p:sp>
            <p:nvSpPr>
              <p:cNvPr id="498" name="Google Shape;498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2" name="Google Shape;502;p21"/>
          <p:cNvGrpSpPr/>
          <p:nvPr/>
        </p:nvGrpSpPr>
        <p:grpSpPr>
          <a:xfrm>
            <a:off x="383957" y="3922464"/>
            <a:ext cx="560394" cy="936292"/>
            <a:chOff x="383957" y="3922464"/>
            <a:chExt cx="560394" cy="936292"/>
          </a:xfrm>
        </p:grpSpPr>
        <p:grpSp>
          <p:nvGrpSpPr>
            <p:cNvPr id="503" name="Google Shape;503;p21"/>
            <p:cNvGrpSpPr/>
            <p:nvPr/>
          </p:nvGrpSpPr>
          <p:grpSpPr>
            <a:xfrm flipH="1">
              <a:off x="773782" y="4702564"/>
              <a:ext cx="170569" cy="156192"/>
              <a:chOff x="5117325" y="2664025"/>
              <a:chExt cx="110925" cy="101575"/>
            </a:xfrm>
          </p:grpSpPr>
          <p:sp>
            <p:nvSpPr>
              <p:cNvPr id="504" name="Google Shape;504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8" name="Google Shape;508;p21"/>
            <p:cNvSpPr/>
            <p:nvPr/>
          </p:nvSpPr>
          <p:spPr>
            <a:xfrm rot="-655445" flipH="1">
              <a:off x="463643" y="430648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9" name="Google Shape;509;p21"/>
            <p:cNvGrpSpPr/>
            <p:nvPr/>
          </p:nvGrpSpPr>
          <p:grpSpPr>
            <a:xfrm flipH="1">
              <a:off x="383957" y="3922464"/>
              <a:ext cx="170569" cy="156192"/>
              <a:chOff x="5117325" y="2664025"/>
              <a:chExt cx="110925" cy="101575"/>
            </a:xfrm>
          </p:grpSpPr>
          <p:sp>
            <p:nvSpPr>
              <p:cNvPr id="510" name="Google Shape;510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383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283604" y="4064439"/>
            <a:ext cx="332791" cy="668350"/>
            <a:chOff x="283604" y="4064439"/>
            <a:chExt cx="332791" cy="668350"/>
          </a:xfrm>
        </p:grpSpPr>
        <p:grpSp>
          <p:nvGrpSpPr>
            <p:cNvPr id="46" name="Google Shape;46;p4"/>
            <p:cNvGrpSpPr/>
            <p:nvPr/>
          </p:nvGrpSpPr>
          <p:grpSpPr>
            <a:xfrm>
              <a:off x="445826" y="4064439"/>
              <a:ext cx="170569" cy="156192"/>
              <a:chOff x="5117325" y="2664025"/>
              <a:chExt cx="110925" cy="101575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Google Shape;51;p4"/>
            <p:cNvSpPr/>
            <p:nvPr/>
          </p:nvSpPr>
          <p:spPr>
            <a:xfrm>
              <a:off x="283604" y="45682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4"/>
          <p:cNvGrpSpPr/>
          <p:nvPr/>
        </p:nvGrpSpPr>
        <p:grpSpPr>
          <a:xfrm flipH="1">
            <a:off x="8573679" y="4064439"/>
            <a:ext cx="332791" cy="668350"/>
            <a:chOff x="283604" y="4064439"/>
            <a:chExt cx="332791" cy="668350"/>
          </a:xfrm>
        </p:grpSpPr>
        <p:grpSp>
          <p:nvGrpSpPr>
            <p:cNvPr id="53" name="Google Shape;53;p4"/>
            <p:cNvGrpSpPr/>
            <p:nvPr/>
          </p:nvGrpSpPr>
          <p:grpSpPr>
            <a:xfrm>
              <a:off x="445826" y="4064439"/>
              <a:ext cx="170569" cy="156192"/>
              <a:chOff x="5117325" y="2664025"/>
              <a:chExt cx="110925" cy="101575"/>
            </a:xfrm>
          </p:grpSpPr>
          <p:sp>
            <p:nvSpPr>
              <p:cNvPr id="54" name="Google Shape;54;p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58;p4"/>
            <p:cNvSpPr/>
            <p:nvPr/>
          </p:nvSpPr>
          <p:spPr>
            <a:xfrm>
              <a:off x="283604" y="45682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1037938" y="2421175"/>
            <a:ext cx="30753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30716" y="2421175"/>
            <a:ext cx="30753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5"/>
          <p:cNvGrpSpPr/>
          <p:nvPr/>
        </p:nvGrpSpPr>
        <p:grpSpPr>
          <a:xfrm>
            <a:off x="379822" y="287364"/>
            <a:ext cx="662219" cy="1457204"/>
            <a:chOff x="379822" y="287364"/>
            <a:chExt cx="662219" cy="1457204"/>
          </a:xfrm>
        </p:grpSpPr>
        <p:grpSp>
          <p:nvGrpSpPr>
            <p:cNvPr id="65" name="Google Shape;65;p5"/>
            <p:cNvGrpSpPr/>
            <p:nvPr/>
          </p:nvGrpSpPr>
          <p:grpSpPr>
            <a:xfrm>
              <a:off x="379822" y="1588377"/>
              <a:ext cx="170569" cy="156192"/>
              <a:chOff x="5117325" y="2664025"/>
              <a:chExt cx="110925" cy="101575"/>
            </a:xfrm>
          </p:grpSpPr>
          <p:sp>
            <p:nvSpPr>
              <p:cNvPr id="66" name="Google Shape;66;p5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5"/>
            <p:cNvGrpSpPr/>
            <p:nvPr/>
          </p:nvGrpSpPr>
          <p:grpSpPr>
            <a:xfrm>
              <a:off x="871472" y="287364"/>
              <a:ext cx="170569" cy="156192"/>
              <a:chOff x="5117325" y="2664025"/>
              <a:chExt cx="110925" cy="101575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" name="Google Shape;75;p5"/>
            <p:cNvSpPr/>
            <p:nvPr/>
          </p:nvSpPr>
          <p:spPr>
            <a:xfrm>
              <a:off x="388175" y="7435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5"/>
          <p:cNvGrpSpPr/>
          <p:nvPr/>
        </p:nvGrpSpPr>
        <p:grpSpPr>
          <a:xfrm>
            <a:off x="8053109" y="3812589"/>
            <a:ext cx="718510" cy="1028117"/>
            <a:chOff x="8053109" y="3812589"/>
            <a:chExt cx="718510" cy="1028117"/>
          </a:xfrm>
        </p:grpSpPr>
        <p:grpSp>
          <p:nvGrpSpPr>
            <p:cNvPr id="77" name="Google Shape;77;p5"/>
            <p:cNvGrpSpPr/>
            <p:nvPr/>
          </p:nvGrpSpPr>
          <p:grpSpPr>
            <a:xfrm flipH="1">
              <a:off x="8053109" y="4684514"/>
              <a:ext cx="170569" cy="156192"/>
              <a:chOff x="5117325" y="2664025"/>
              <a:chExt cx="110925" cy="101575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5"/>
            <p:cNvSpPr/>
            <p:nvPr/>
          </p:nvSpPr>
          <p:spPr>
            <a:xfrm rot="-655445" flipH="1">
              <a:off x="8603546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5"/>
            <p:cNvGrpSpPr/>
            <p:nvPr/>
          </p:nvGrpSpPr>
          <p:grpSpPr>
            <a:xfrm flipH="1">
              <a:off x="8595209" y="3812589"/>
              <a:ext cx="170569" cy="156192"/>
              <a:chOff x="5117325" y="2664025"/>
              <a:chExt cx="110925" cy="101575"/>
            </a:xfrm>
          </p:grpSpPr>
          <p:sp>
            <p:nvSpPr>
              <p:cNvPr id="84" name="Google Shape;84;p5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722375" y="2329525"/>
            <a:ext cx="4336500" cy="14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7"/>
          <p:cNvSpPr>
            <a:spLocks noGrp="1"/>
          </p:cNvSpPr>
          <p:nvPr>
            <p:ph type="pic" idx="2"/>
          </p:nvPr>
        </p:nvSpPr>
        <p:spPr>
          <a:xfrm>
            <a:off x="5164675" y="1683075"/>
            <a:ext cx="3256800" cy="2745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15" name="Google Shape;115;p7"/>
          <p:cNvGrpSpPr/>
          <p:nvPr/>
        </p:nvGrpSpPr>
        <p:grpSpPr>
          <a:xfrm>
            <a:off x="8253047" y="3933027"/>
            <a:ext cx="585135" cy="911842"/>
            <a:chOff x="8253047" y="3933027"/>
            <a:chExt cx="585135" cy="911842"/>
          </a:xfrm>
        </p:grpSpPr>
        <p:grpSp>
          <p:nvGrpSpPr>
            <p:cNvPr id="116" name="Google Shape;116;p7"/>
            <p:cNvGrpSpPr/>
            <p:nvPr/>
          </p:nvGrpSpPr>
          <p:grpSpPr>
            <a:xfrm flipH="1">
              <a:off x="8253047" y="4688677"/>
              <a:ext cx="170569" cy="156192"/>
              <a:chOff x="5117325" y="2664025"/>
              <a:chExt cx="110925" cy="101575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7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" name="Google Shape;121;p7"/>
            <p:cNvSpPr/>
            <p:nvPr/>
          </p:nvSpPr>
          <p:spPr>
            <a:xfrm rot="-655445" flipH="1">
              <a:off x="8670108" y="43067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7"/>
            <p:cNvGrpSpPr/>
            <p:nvPr/>
          </p:nvGrpSpPr>
          <p:grpSpPr>
            <a:xfrm flipH="1">
              <a:off x="8597047" y="3933027"/>
              <a:ext cx="170569" cy="156192"/>
              <a:chOff x="5117325" y="2664025"/>
              <a:chExt cx="110925" cy="101575"/>
            </a:xfrm>
          </p:grpSpPr>
          <p:sp>
            <p:nvSpPr>
              <p:cNvPr id="123" name="Google Shape;123;p7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7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7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7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127;p7"/>
          <p:cNvGrpSpPr/>
          <p:nvPr/>
        </p:nvGrpSpPr>
        <p:grpSpPr>
          <a:xfrm>
            <a:off x="395847" y="3933014"/>
            <a:ext cx="653684" cy="911853"/>
            <a:chOff x="395847" y="3933014"/>
            <a:chExt cx="653684" cy="911853"/>
          </a:xfrm>
        </p:grpSpPr>
        <p:grpSp>
          <p:nvGrpSpPr>
            <p:cNvPr id="128" name="Google Shape;128;p7"/>
            <p:cNvGrpSpPr/>
            <p:nvPr/>
          </p:nvGrpSpPr>
          <p:grpSpPr>
            <a:xfrm flipH="1">
              <a:off x="916866" y="4699324"/>
              <a:ext cx="132665" cy="145543"/>
              <a:chOff x="5197175" y="335700"/>
              <a:chExt cx="86275" cy="94650"/>
            </a:xfrm>
          </p:grpSpPr>
          <p:sp>
            <p:nvSpPr>
              <p:cNvPr id="129" name="Google Shape;129;p7"/>
              <p:cNvSpPr/>
              <p:nvPr/>
            </p:nvSpPr>
            <p:spPr>
              <a:xfrm>
                <a:off x="5235125" y="335700"/>
                <a:ext cx="15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657" extrusionOk="0">
                    <a:moveTo>
                      <a:pt x="20" y="1440"/>
                    </a:moveTo>
                    <a:cubicBezTo>
                      <a:pt x="0" y="1223"/>
                      <a:pt x="0" y="986"/>
                      <a:pt x="20" y="750"/>
                    </a:cubicBezTo>
                    <a:cubicBezTo>
                      <a:pt x="40" y="572"/>
                      <a:pt x="20" y="375"/>
                      <a:pt x="138" y="217"/>
                    </a:cubicBezTo>
                    <a:cubicBezTo>
                      <a:pt x="296" y="1"/>
                      <a:pt x="612" y="257"/>
                      <a:pt x="414" y="454"/>
                    </a:cubicBezTo>
                    <a:cubicBezTo>
                      <a:pt x="355" y="750"/>
                      <a:pt x="375" y="1045"/>
                      <a:pt x="395" y="1361"/>
                    </a:cubicBezTo>
                    <a:cubicBezTo>
                      <a:pt x="395" y="1420"/>
                      <a:pt x="395" y="1479"/>
                      <a:pt x="355" y="1538"/>
                    </a:cubicBezTo>
                    <a:cubicBezTo>
                      <a:pt x="257" y="1657"/>
                      <a:pt x="40" y="1597"/>
                      <a:pt x="20" y="14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5254825" y="381550"/>
                <a:ext cx="286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75" extrusionOk="0">
                    <a:moveTo>
                      <a:pt x="198" y="375"/>
                    </a:moveTo>
                    <a:cubicBezTo>
                      <a:pt x="100" y="375"/>
                      <a:pt x="1" y="296"/>
                      <a:pt x="1" y="197"/>
                    </a:cubicBezTo>
                    <a:cubicBezTo>
                      <a:pt x="1" y="99"/>
                      <a:pt x="100" y="0"/>
                      <a:pt x="198" y="0"/>
                    </a:cubicBezTo>
                    <a:lnTo>
                      <a:pt x="908" y="0"/>
                    </a:lnTo>
                    <a:cubicBezTo>
                      <a:pt x="1144" y="20"/>
                      <a:pt x="1144" y="375"/>
                      <a:pt x="908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5230200" y="400750"/>
                <a:ext cx="1580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84" extrusionOk="0">
                    <a:moveTo>
                      <a:pt x="158" y="1026"/>
                    </a:moveTo>
                    <a:cubicBezTo>
                      <a:pt x="158" y="770"/>
                      <a:pt x="0" y="21"/>
                      <a:pt x="375" y="1"/>
                    </a:cubicBezTo>
                    <a:cubicBezTo>
                      <a:pt x="533" y="1"/>
                      <a:pt x="631" y="218"/>
                      <a:pt x="513" y="316"/>
                    </a:cubicBezTo>
                    <a:cubicBezTo>
                      <a:pt x="473" y="474"/>
                      <a:pt x="493" y="652"/>
                      <a:pt x="513" y="809"/>
                    </a:cubicBezTo>
                    <a:cubicBezTo>
                      <a:pt x="513" y="947"/>
                      <a:pt x="552" y="1144"/>
                      <a:pt x="355" y="1184"/>
                    </a:cubicBezTo>
                    <a:cubicBezTo>
                      <a:pt x="257" y="1184"/>
                      <a:pt x="158" y="1125"/>
                      <a:pt x="158" y="10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5197175" y="384500"/>
                <a:ext cx="2762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494" extrusionOk="0">
                    <a:moveTo>
                      <a:pt x="20" y="335"/>
                    </a:moveTo>
                    <a:cubicBezTo>
                      <a:pt x="0" y="237"/>
                      <a:pt x="79" y="138"/>
                      <a:pt x="178" y="119"/>
                    </a:cubicBezTo>
                    <a:cubicBezTo>
                      <a:pt x="414" y="99"/>
                      <a:pt x="651" y="79"/>
                      <a:pt x="888" y="20"/>
                    </a:cubicBezTo>
                    <a:cubicBezTo>
                      <a:pt x="986" y="0"/>
                      <a:pt x="1065" y="99"/>
                      <a:pt x="1085" y="178"/>
                    </a:cubicBezTo>
                    <a:cubicBezTo>
                      <a:pt x="1104" y="276"/>
                      <a:pt x="1026" y="375"/>
                      <a:pt x="927" y="395"/>
                    </a:cubicBezTo>
                    <a:cubicBezTo>
                      <a:pt x="690" y="434"/>
                      <a:pt x="454" y="454"/>
                      <a:pt x="237" y="493"/>
                    </a:cubicBezTo>
                    <a:cubicBezTo>
                      <a:pt x="138" y="493"/>
                      <a:pt x="40" y="434"/>
                      <a:pt x="20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7"/>
            <p:cNvGrpSpPr/>
            <p:nvPr/>
          </p:nvGrpSpPr>
          <p:grpSpPr>
            <a:xfrm flipH="1">
              <a:off x="395847" y="3933014"/>
              <a:ext cx="170569" cy="156192"/>
              <a:chOff x="5117325" y="2664025"/>
              <a:chExt cx="110925" cy="101575"/>
            </a:xfrm>
          </p:grpSpPr>
          <p:sp>
            <p:nvSpPr>
              <p:cNvPr id="134" name="Google Shape;134;p7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7"/>
            <p:cNvSpPr/>
            <p:nvPr/>
          </p:nvSpPr>
          <p:spPr>
            <a:xfrm rot="-655445" flipH="1">
              <a:off x="449058" y="4521745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190550" y="1197625"/>
            <a:ext cx="6762900" cy="27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379822" y="287364"/>
            <a:ext cx="662219" cy="1457204"/>
            <a:chOff x="379822" y="287364"/>
            <a:chExt cx="662219" cy="1457204"/>
          </a:xfrm>
        </p:grpSpPr>
        <p:grpSp>
          <p:nvGrpSpPr>
            <p:cNvPr id="143" name="Google Shape;143;p8"/>
            <p:cNvGrpSpPr/>
            <p:nvPr/>
          </p:nvGrpSpPr>
          <p:grpSpPr>
            <a:xfrm>
              <a:off x="379822" y="1588377"/>
              <a:ext cx="170569" cy="156192"/>
              <a:chOff x="5117325" y="2664025"/>
              <a:chExt cx="110925" cy="101575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8"/>
            <p:cNvGrpSpPr/>
            <p:nvPr/>
          </p:nvGrpSpPr>
          <p:grpSpPr>
            <a:xfrm>
              <a:off x="871472" y="287364"/>
              <a:ext cx="170569" cy="156192"/>
              <a:chOff x="5117325" y="2664025"/>
              <a:chExt cx="110925" cy="101575"/>
            </a:xfrm>
          </p:grpSpPr>
          <p:sp>
            <p:nvSpPr>
              <p:cNvPr id="149" name="Google Shape;149;p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" name="Google Shape;153;p8"/>
            <p:cNvSpPr/>
            <p:nvPr/>
          </p:nvSpPr>
          <p:spPr>
            <a:xfrm>
              <a:off x="388175" y="7435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8"/>
          <p:cNvGrpSpPr/>
          <p:nvPr/>
        </p:nvGrpSpPr>
        <p:grpSpPr>
          <a:xfrm>
            <a:off x="8053109" y="3812589"/>
            <a:ext cx="718510" cy="1028117"/>
            <a:chOff x="8053109" y="3812589"/>
            <a:chExt cx="718510" cy="1028117"/>
          </a:xfrm>
        </p:grpSpPr>
        <p:grpSp>
          <p:nvGrpSpPr>
            <p:cNvPr id="155" name="Google Shape;155;p8"/>
            <p:cNvGrpSpPr/>
            <p:nvPr/>
          </p:nvGrpSpPr>
          <p:grpSpPr>
            <a:xfrm flipH="1">
              <a:off x="8053109" y="4684514"/>
              <a:ext cx="170569" cy="156192"/>
              <a:chOff x="5117325" y="2664025"/>
              <a:chExt cx="110925" cy="101575"/>
            </a:xfrm>
          </p:grpSpPr>
          <p:sp>
            <p:nvSpPr>
              <p:cNvPr id="156" name="Google Shape;156;p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" name="Google Shape;160;p8"/>
            <p:cNvSpPr/>
            <p:nvPr/>
          </p:nvSpPr>
          <p:spPr>
            <a:xfrm rot="-655445" flipH="1">
              <a:off x="8603546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 flipH="1">
              <a:off x="8595209" y="3812589"/>
              <a:ext cx="170569" cy="156192"/>
              <a:chOff x="5117325" y="2664025"/>
              <a:chExt cx="110925" cy="101575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>
            <a:spLocks noGrp="1"/>
          </p:cNvSpPr>
          <p:nvPr>
            <p:ph type="pic" idx="2"/>
          </p:nvPr>
        </p:nvSpPr>
        <p:spPr>
          <a:xfrm>
            <a:off x="-105900" y="-101275"/>
            <a:ext cx="9356100" cy="53154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2060025" y="3443525"/>
            <a:ext cx="5023800" cy="1129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0"/>
          <p:cNvSpPr/>
          <p:nvPr/>
        </p:nvSpPr>
        <p:spPr>
          <a:xfrm>
            <a:off x="-105825" y="-101275"/>
            <a:ext cx="9355992" cy="5345860"/>
          </a:xfrm>
          <a:custGeom>
            <a:avLst/>
            <a:gdLst/>
            <a:ahLst/>
            <a:cxnLst/>
            <a:rect l="l" t="t" r="r" b="b"/>
            <a:pathLst>
              <a:path w="284983" h="162847" extrusionOk="0">
                <a:moveTo>
                  <a:pt x="272490" y="7514"/>
                </a:moveTo>
                <a:cubicBezTo>
                  <a:pt x="275165" y="7514"/>
                  <a:pt x="277328" y="9678"/>
                  <a:pt x="277328" y="12353"/>
                </a:cubicBezTo>
                <a:lnTo>
                  <a:pt x="277328" y="150494"/>
                </a:lnTo>
                <a:cubicBezTo>
                  <a:pt x="277328" y="153169"/>
                  <a:pt x="275165" y="155333"/>
                  <a:pt x="272490" y="155333"/>
                </a:cubicBezTo>
                <a:lnTo>
                  <a:pt x="12493" y="155333"/>
                </a:lnTo>
                <a:cubicBezTo>
                  <a:pt x="9817" y="155333"/>
                  <a:pt x="7654" y="153169"/>
                  <a:pt x="7654" y="150494"/>
                </a:cubicBezTo>
                <a:lnTo>
                  <a:pt x="7654" y="12353"/>
                </a:lnTo>
                <a:cubicBezTo>
                  <a:pt x="7654" y="9678"/>
                  <a:pt x="9817" y="7514"/>
                  <a:pt x="12493" y="7514"/>
                </a:cubicBezTo>
                <a:close/>
                <a:moveTo>
                  <a:pt x="0" y="0"/>
                </a:moveTo>
                <a:lnTo>
                  <a:pt x="0" y="162847"/>
                </a:lnTo>
                <a:lnTo>
                  <a:pt x="284982" y="162847"/>
                </a:lnTo>
                <a:lnTo>
                  <a:pt x="284982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 txBox="1">
            <a:spLocks noGrp="1"/>
          </p:cNvSpPr>
          <p:nvPr>
            <p:ph type="title" hasCustomPrompt="1"/>
          </p:nvPr>
        </p:nvSpPr>
        <p:spPr>
          <a:xfrm>
            <a:off x="1418100" y="539500"/>
            <a:ext cx="6307800" cy="12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6" name="Google Shape;196;p11"/>
          <p:cNvSpPr txBox="1">
            <a:spLocks noGrp="1"/>
          </p:cNvSpPr>
          <p:nvPr>
            <p:ph type="subTitle" idx="1"/>
          </p:nvPr>
        </p:nvSpPr>
        <p:spPr>
          <a:xfrm>
            <a:off x="1418075" y="1828029"/>
            <a:ext cx="63078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11"/>
          <p:cNvGrpSpPr/>
          <p:nvPr/>
        </p:nvGrpSpPr>
        <p:grpSpPr>
          <a:xfrm flipH="1">
            <a:off x="8109400" y="287364"/>
            <a:ext cx="662219" cy="1457204"/>
            <a:chOff x="379822" y="287364"/>
            <a:chExt cx="662219" cy="1457204"/>
          </a:xfrm>
        </p:grpSpPr>
        <p:grpSp>
          <p:nvGrpSpPr>
            <p:cNvPr id="198" name="Google Shape;198;p11"/>
            <p:cNvGrpSpPr/>
            <p:nvPr/>
          </p:nvGrpSpPr>
          <p:grpSpPr>
            <a:xfrm>
              <a:off x="379822" y="1588377"/>
              <a:ext cx="170569" cy="156192"/>
              <a:chOff x="5117325" y="2664025"/>
              <a:chExt cx="110925" cy="101575"/>
            </a:xfrm>
          </p:grpSpPr>
          <p:sp>
            <p:nvSpPr>
              <p:cNvPr id="199" name="Google Shape;199;p1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871472" y="287364"/>
              <a:ext cx="170569" cy="156192"/>
              <a:chOff x="5117325" y="2664025"/>
              <a:chExt cx="110925" cy="101575"/>
            </a:xfrm>
          </p:grpSpPr>
          <p:sp>
            <p:nvSpPr>
              <p:cNvPr id="204" name="Google Shape;204;p1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8" name="Google Shape;208;p11"/>
            <p:cNvSpPr/>
            <p:nvPr/>
          </p:nvSpPr>
          <p:spPr>
            <a:xfrm>
              <a:off x="388175" y="7435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11"/>
          <p:cNvGrpSpPr/>
          <p:nvPr/>
        </p:nvGrpSpPr>
        <p:grpSpPr>
          <a:xfrm>
            <a:off x="379822" y="3812589"/>
            <a:ext cx="182266" cy="791400"/>
            <a:chOff x="379822" y="3812589"/>
            <a:chExt cx="182266" cy="791400"/>
          </a:xfrm>
        </p:grpSpPr>
        <p:sp>
          <p:nvSpPr>
            <p:cNvPr id="210" name="Google Shape;210;p11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" name="Google Shape;211;p11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212" name="Google Shape;212;p1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"/>
          </p:nvPr>
        </p:nvSpPr>
        <p:spPr>
          <a:xfrm>
            <a:off x="2227169" y="2055148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2" hasCustomPrompt="1"/>
          </p:nvPr>
        </p:nvSpPr>
        <p:spPr>
          <a:xfrm>
            <a:off x="1319900" y="1807162"/>
            <a:ext cx="819000" cy="6792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3"/>
          </p:nvPr>
        </p:nvSpPr>
        <p:spPr>
          <a:xfrm>
            <a:off x="5797894" y="2055148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4" hasCustomPrompt="1"/>
          </p:nvPr>
        </p:nvSpPr>
        <p:spPr>
          <a:xfrm>
            <a:off x="4890675" y="1807162"/>
            <a:ext cx="819000" cy="6792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4" name="Google Shape;224;p13"/>
          <p:cNvSpPr txBox="1">
            <a:spLocks noGrp="1"/>
          </p:cNvSpPr>
          <p:nvPr>
            <p:ph type="subTitle" idx="5"/>
          </p:nvPr>
        </p:nvSpPr>
        <p:spPr>
          <a:xfrm>
            <a:off x="2227169" y="3497903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6" hasCustomPrompt="1"/>
          </p:nvPr>
        </p:nvSpPr>
        <p:spPr>
          <a:xfrm>
            <a:off x="1319900" y="3250038"/>
            <a:ext cx="819000" cy="6792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7"/>
          </p:nvPr>
        </p:nvSpPr>
        <p:spPr>
          <a:xfrm>
            <a:off x="5797894" y="3497900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8" hasCustomPrompt="1"/>
          </p:nvPr>
        </p:nvSpPr>
        <p:spPr>
          <a:xfrm>
            <a:off x="4890675" y="3250041"/>
            <a:ext cx="819000" cy="6792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subTitle" idx="9"/>
          </p:nvPr>
        </p:nvSpPr>
        <p:spPr>
          <a:xfrm>
            <a:off x="2227169" y="1705000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13"/>
          </p:nvPr>
        </p:nvSpPr>
        <p:spPr>
          <a:xfrm>
            <a:off x="5797894" y="1705000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4"/>
          </p:nvPr>
        </p:nvSpPr>
        <p:spPr>
          <a:xfrm>
            <a:off x="2227169" y="3147755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5"/>
          </p:nvPr>
        </p:nvSpPr>
        <p:spPr>
          <a:xfrm>
            <a:off x="5797894" y="3147752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grpSp>
        <p:nvGrpSpPr>
          <p:cNvPr id="232" name="Google Shape;232;p13"/>
          <p:cNvGrpSpPr/>
          <p:nvPr/>
        </p:nvGrpSpPr>
        <p:grpSpPr>
          <a:xfrm>
            <a:off x="417272" y="461389"/>
            <a:ext cx="170569" cy="156192"/>
            <a:chOff x="5117325" y="2664025"/>
            <a:chExt cx="110925" cy="101575"/>
          </a:xfrm>
        </p:grpSpPr>
        <p:sp>
          <p:nvSpPr>
            <p:cNvPr id="233" name="Google Shape;233;p13"/>
            <p:cNvSpPr/>
            <p:nvPr/>
          </p:nvSpPr>
          <p:spPr>
            <a:xfrm>
              <a:off x="5166625" y="2664025"/>
              <a:ext cx="9875" cy="38975"/>
            </a:xfrm>
            <a:custGeom>
              <a:avLst/>
              <a:gdLst/>
              <a:ahLst/>
              <a:cxnLst/>
              <a:rect l="l" t="t" r="r" b="b"/>
              <a:pathLst>
                <a:path w="395" h="1559" extrusionOk="0">
                  <a:moveTo>
                    <a:pt x="20" y="1302"/>
                  </a:moveTo>
                  <a:cubicBezTo>
                    <a:pt x="0" y="947"/>
                    <a:pt x="0" y="592"/>
                    <a:pt x="20" y="237"/>
                  </a:cubicBezTo>
                  <a:cubicBezTo>
                    <a:pt x="39" y="1"/>
                    <a:pt x="394" y="1"/>
                    <a:pt x="394" y="237"/>
                  </a:cubicBezTo>
                  <a:cubicBezTo>
                    <a:pt x="375" y="592"/>
                    <a:pt x="375" y="947"/>
                    <a:pt x="375" y="1302"/>
                  </a:cubicBezTo>
                  <a:cubicBezTo>
                    <a:pt x="375" y="1558"/>
                    <a:pt x="20" y="1558"/>
                    <a:pt x="20" y="1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188800" y="2710375"/>
              <a:ext cx="39450" cy="9875"/>
            </a:xfrm>
            <a:custGeom>
              <a:avLst/>
              <a:gdLst/>
              <a:ahLst/>
              <a:cxnLst/>
              <a:rect l="l" t="t" r="r" b="b"/>
              <a:pathLst>
                <a:path w="1578" h="395" extrusionOk="0">
                  <a:moveTo>
                    <a:pt x="1400" y="375"/>
                  </a:moveTo>
                  <a:cubicBezTo>
                    <a:pt x="1006" y="375"/>
                    <a:pt x="631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631" y="0"/>
                    <a:pt x="1006" y="20"/>
                    <a:pt x="1400" y="20"/>
                  </a:cubicBezTo>
                  <a:cubicBezTo>
                    <a:pt x="1499" y="20"/>
                    <a:pt x="1577" y="99"/>
                    <a:pt x="1577" y="197"/>
                  </a:cubicBezTo>
                  <a:cubicBezTo>
                    <a:pt x="1577" y="296"/>
                    <a:pt x="1499" y="394"/>
                    <a:pt x="1400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165125" y="2723675"/>
              <a:ext cx="11875" cy="41925"/>
            </a:xfrm>
            <a:custGeom>
              <a:avLst/>
              <a:gdLst/>
              <a:ahLst/>
              <a:cxnLst/>
              <a:rect l="l" t="t" r="r" b="b"/>
              <a:pathLst>
                <a:path w="475" h="1677" extrusionOk="0">
                  <a:moveTo>
                    <a:pt x="99" y="1479"/>
                  </a:moveTo>
                  <a:cubicBezTo>
                    <a:pt x="99" y="1164"/>
                    <a:pt x="80" y="848"/>
                    <a:pt x="60" y="533"/>
                  </a:cubicBezTo>
                  <a:cubicBezTo>
                    <a:pt x="60" y="474"/>
                    <a:pt x="60" y="414"/>
                    <a:pt x="40" y="355"/>
                  </a:cubicBezTo>
                  <a:cubicBezTo>
                    <a:pt x="21" y="316"/>
                    <a:pt x="1" y="276"/>
                    <a:pt x="1" y="237"/>
                  </a:cubicBezTo>
                  <a:cubicBezTo>
                    <a:pt x="1" y="60"/>
                    <a:pt x="257" y="0"/>
                    <a:pt x="336" y="138"/>
                  </a:cubicBezTo>
                  <a:cubicBezTo>
                    <a:pt x="454" y="296"/>
                    <a:pt x="415" y="513"/>
                    <a:pt x="435" y="690"/>
                  </a:cubicBezTo>
                  <a:cubicBezTo>
                    <a:pt x="454" y="966"/>
                    <a:pt x="454" y="1223"/>
                    <a:pt x="474" y="1479"/>
                  </a:cubicBezTo>
                  <a:cubicBezTo>
                    <a:pt x="474" y="1578"/>
                    <a:pt x="375" y="1676"/>
                    <a:pt x="277" y="1676"/>
                  </a:cubicBezTo>
                  <a:cubicBezTo>
                    <a:pt x="178" y="1676"/>
                    <a:pt x="99" y="1578"/>
                    <a:pt x="99" y="1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117325" y="2702475"/>
              <a:ext cx="30575" cy="13325"/>
            </a:xfrm>
            <a:custGeom>
              <a:avLst/>
              <a:gdLst/>
              <a:ahLst/>
              <a:cxnLst/>
              <a:rect l="l" t="t" r="r" b="b"/>
              <a:pathLst>
                <a:path w="1223" h="533" extrusionOk="0">
                  <a:moveTo>
                    <a:pt x="20" y="356"/>
                  </a:moveTo>
                  <a:cubicBezTo>
                    <a:pt x="1" y="257"/>
                    <a:pt x="79" y="158"/>
                    <a:pt x="178" y="139"/>
                  </a:cubicBezTo>
                  <a:cubicBezTo>
                    <a:pt x="454" y="99"/>
                    <a:pt x="730" y="60"/>
                    <a:pt x="986" y="20"/>
                  </a:cubicBezTo>
                  <a:cubicBezTo>
                    <a:pt x="1085" y="1"/>
                    <a:pt x="1183" y="80"/>
                    <a:pt x="1203" y="178"/>
                  </a:cubicBezTo>
                  <a:cubicBezTo>
                    <a:pt x="1223" y="277"/>
                    <a:pt x="1144" y="375"/>
                    <a:pt x="1045" y="375"/>
                  </a:cubicBezTo>
                  <a:cubicBezTo>
                    <a:pt x="769" y="434"/>
                    <a:pt x="493" y="474"/>
                    <a:pt x="217" y="513"/>
                  </a:cubicBezTo>
                  <a:cubicBezTo>
                    <a:pt x="119" y="533"/>
                    <a:pt x="20" y="454"/>
                    <a:pt x="20" y="3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13"/>
          <p:cNvGrpSpPr/>
          <p:nvPr/>
        </p:nvGrpSpPr>
        <p:grpSpPr>
          <a:xfrm>
            <a:off x="8479894" y="445481"/>
            <a:ext cx="176643" cy="188022"/>
            <a:chOff x="2186225" y="235150"/>
            <a:chExt cx="114875" cy="122275"/>
          </a:xfrm>
        </p:grpSpPr>
        <p:sp>
          <p:nvSpPr>
            <p:cNvPr id="238" name="Google Shape;238;p13"/>
            <p:cNvSpPr/>
            <p:nvPr/>
          </p:nvSpPr>
          <p:spPr>
            <a:xfrm>
              <a:off x="2230575" y="235150"/>
              <a:ext cx="14325" cy="47850"/>
            </a:xfrm>
            <a:custGeom>
              <a:avLst/>
              <a:gdLst/>
              <a:ahLst/>
              <a:cxnLst/>
              <a:rect l="l" t="t" r="r" b="b"/>
              <a:pathLst>
                <a:path w="573" h="1914" extrusionOk="0">
                  <a:moveTo>
                    <a:pt x="40" y="1676"/>
                  </a:moveTo>
                  <a:cubicBezTo>
                    <a:pt x="1" y="1400"/>
                    <a:pt x="1" y="1144"/>
                    <a:pt x="1" y="888"/>
                  </a:cubicBezTo>
                  <a:cubicBezTo>
                    <a:pt x="21" y="651"/>
                    <a:pt x="21" y="395"/>
                    <a:pt x="159" y="198"/>
                  </a:cubicBezTo>
                  <a:cubicBezTo>
                    <a:pt x="297" y="1"/>
                    <a:pt x="573" y="218"/>
                    <a:pt x="435" y="415"/>
                  </a:cubicBezTo>
                  <a:cubicBezTo>
                    <a:pt x="316" y="809"/>
                    <a:pt x="375" y="1223"/>
                    <a:pt x="395" y="1617"/>
                  </a:cubicBezTo>
                  <a:cubicBezTo>
                    <a:pt x="415" y="1854"/>
                    <a:pt x="80" y="1913"/>
                    <a:pt x="40" y="16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2260650" y="292825"/>
              <a:ext cx="40450" cy="9375"/>
            </a:xfrm>
            <a:custGeom>
              <a:avLst/>
              <a:gdLst/>
              <a:ahLst/>
              <a:cxnLst/>
              <a:rect l="l" t="t" r="r" b="b"/>
              <a:pathLst>
                <a:path w="1618" h="375" extrusionOk="0">
                  <a:moveTo>
                    <a:pt x="0" y="198"/>
                  </a:moveTo>
                  <a:cubicBezTo>
                    <a:pt x="0" y="99"/>
                    <a:pt x="79" y="20"/>
                    <a:pt x="178" y="20"/>
                  </a:cubicBezTo>
                  <a:cubicBezTo>
                    <a:pt x="612" y="20"/>
                    <a:pt x="1026" y="20"/>
                    <a:pt x="1440" y="0"/>
                  </a:cubicBezTo>
                  <a:cubicBezTo>
                    <a:pt x="1538" y="0"/>
                    <a:pt x="1617" y="99"/>
                    <a:pt x="1617" y="198"/>
                  </a:cubicBezTo>
                  <a:cubicBezTo>
                    <a:pt x="1617" y="276"/>
                    <a:pt x="1538" y="375"/>
                    <a:pt x="1440" y="375"/>
                  </a:cubicBezTo>
                  <a:cubicBezTo>
                    <a:pt x="1026" y="375"/>
                    <a:pt x="612" y="375"/>
                    <a:pt x="178" y="375"/>
                  </a:cubicBezTo>
                  <a:cubicBezTo>
                    <a:pt x="79" y="375"/>
                    <a:pt x="0" y="296"/>
                    <a:pt x="0" y="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2228125" y="316475"/>
              <a:ext cx="11350" cy="40950"/>
            </a:xfrm>
            <a:custGeom>
              <a:avLst/>
              <a:gdLst/>
              <a:ahLst/>
              <a:cxnLst/>
              <a:rect l="l" t="t" r="r" b="b"/>
              <a:pathLst>
                <a:path w="454" h="1638" extrusionOk="0">
                  <a:moveTo>
                    <a:pt x="0" y="1460"/>
                  </a:moveTo>
                  <a:cubicBezTo>
                    <a:pt x="0" y="1203"/>
                    <a:pt x="0" y="967"/>
                    <a:pt x="20" y="710"/>
                  </a:cubicBezTo>
                  <a:cubicBezTo>
                    <a:pt x="20" y="592"/>
                    <a:pt x="20" y="474"/>
                    <a:pt x="40" y="356"/>
                  </a:cubicBezTo>
                  <a:cubicBezTo>
                    <a:pt x="40" y="277"/>
                    <a:pt x="40" y="178"/>
                    <a:pt x="99" y="119"/>
                  </a:cubicBezTo>
                  <a:cubicBezTo>
                    <a:pt x="217" y="1"/>
                    <a:pt x="454" y="99"/>
                    <a:pt x="414" y="277"/>
                  </a:cubicBezTo>
                  <a:cubicBezTo>
                    <a:pt x="355" y="671"/>
                    <a:pt x="375" y="1065"/>
                    <a:pt x="375" y="1460"/>
                  </a:cubicBezTo>
                  <a:cubicBezTo>
                    <a:pt x="375" y="1558"/>
                    <a:pt x="276" y="1637"/>
                    <a:pt x="178" y="1637"/>
                  </a:cubicBezTo>
                  <a:cubicBezTo>
                    <a:pt x="79" y="1637"/>
                    <a:pt x="0" y="1558"/>
                    <a:pt x="0" y="14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186225" y="294300"/>
              <a:ext cx="30575" cy="10375"/>
            </a:xfrm>
            <a:custGeom>
              <a:avLst/>
              <a:gdLst/>
              <a:ahLst/>
              <a:cxnLst/>
              <a:rect l="l" t="t" r="r" b="b"/>
              <a:pathLst>
                <a:path w="1223" h="415" extrusionOk="0">
                  <a:moveTo>
                    <a:pt x="139" y="375"/>
                  </a:moveTo>
                  <a:cubicBezTo>
                    <a:pt x="1" y="277"/>
                    <a:pt x="60" y="60"/>
                    <a:pt x="217" y="40"/>
                  </a:cubicBezTo>
                  <a:cubicBezTo>
                    <a:pt x="474" y="20"/>
                    <a:pt x="730" y="1"/>
                    <a:pt x="986" y="1"/>
                  </a:cubicBezTo>
                  <a:cubicBezTo>
                    <a:pt x="1223" y="20"/>
                    <a:pt x="1223" y="375"/>
                    <a:pt x="986" y="375"/>
                  </a:cubicBezTo>
                  <a:cubicBezTo>
                    <a:pt x="769" y="375"/>
                    <a:pt x="572" y="375"/>
                    <a:pt x="375" y="395"/>
                  </a:cubicBezTo>
                  <a:cubicBezTo>
                    <a:pt x="296" y="395"/>
                    <a:pt x="198" y="415"/>
                    <a:pt x="139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13"/>
          <p:cNvGrpSpPr/>
          <p:nvPr/>
        </p:nvGrpSpPr>
        <p:grpSpPr>
          <a:xfrm>
            <a:off x="369606" y="4328704"/>
            <a:ext cx="342904" cy="494686"/>
            <a:chOff x="369606" y="4328704"/>
            <a:chExt cx="342904" cy="494686"/>
          </a:xfrm>
        </p:grpSpPr>
        <p:grpSp>
          <p:nvGrpSpPr>
            <p:cNvPr id="243" name="Google Shape;243;p13"/>
            <p:cNvGrpSpPr/>
            <p:nvPr/>
          </p:nvGrpSpPr>
          <p:grpSpPr>
            <a:xfrm>
              <a:off x="579845" y="4677846"/>
              <a:ext cx="132665" cy="145543"/>
              <a:chOff x="5197175" y="335700"/>
              <a:chExt cx="86275" cy="94650"/>
            </a:xfrm>
          </p:grpSpPr>
          <p:sp>
            <p:nvSpPr>
              <p:cNvPr id="244" name="Google Shape;244;p13"/>
              <p:cNvSpPr/>
              <p:nvPr/>
            </p:nvSpPr>
            <p:spPr>
              <a:xfrm>
                <a:off x="5235125" y="335700"/>
                <a:ext cx="15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657" extrusionOk="0">
                    <a:moveTo>
                      <a:pt x="20" y="1440"/>
                    </a:moveTo>
                    <a:cubicBezTo>
                      <a:pt x="0" y="1223"/>
                      <a:pt x="0" y="986"/>
                      <a:pt x="20" y="750"/>
                    </a:cubicBezTo>
                    <a:cubicBezTo>
                      <a:pt x="40" y="572"/>
                      <a:pt x="20" y="375"/>
                      <a:pt x="138" y="217"/>
                    </a:cubicBezTo>
                    <a:cubicBezTo>
                      <a:pt x="296" y="1"/>
                      <a:pt x="612" y="257"/>
                      <a:pt x="414" y="454"/>
                    </a:cubicBezTo>
                    <a:cubicBezTo>
                      <a:pt x="355" y="750"/>
                      <a:pt x="375" y="1045"/>
                      <a:pt x="395" y="1361"/>
                    </a:cubicBezTo>
                    <a:cubicBezTo>
                      <a:pt x="395" y="1420"/>
                      <a:pt x="395" y="1479"/>
                      <a:pt x="355" y="1538"/>
                    </a:cubicBezTo>
                    <a:cubicBezTo>
                      <a:pt x="257" y="1657"/>
                      <a:pt x="40" y="1597"/>
                      <a:pt x="20" y="14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5254825" y="381550"/>
                <a:ext cx="286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75" extrusionOk="0">
                    <a:moveTo>
                      <a:pt x="198" y="375"/>
                    </a:moveTo>
                    <a:cubicBezTo>
                      <a:pt x="100" y="375"/>
                      <a:pt x="1" y="296"/>
                      <a:pt x="1" y="197"/>
                    </a:cubicBezTo>
                    <a:cubicBezTo>
                      <a:pt x="1" y="99"/>
                      <a:pt x="100" y="0"/>
                      <a:pt x="198" y="0"/>
                    </a:cubicBezTo>
                    <a:lnTo>
                      <a:pt x="908" y="0"/>
                    </a:lnTo>
                    <a:cubicBezTo>
                      <a:pt x="1144" y="20"/>
                      <a:pt x="1144" y="375"/>
                      <a:pt x="908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5230200" y="400750"/>
                <a:ext cx="1580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84" extrusionOk="0">
                    <a:moveTo>
                      <a:pt x="158" y="1026"/>
                    </a:moveTo>
                    <a:cubicBezTo>
                      <a:pt x="158" y="770"/>
                      <a:pt x="0" y="21"/>
                      <a:pt x="375" y="1"/>
                    </a:cubicBezTo>
                    <a:cubicBezTo>
                      <a:pt x="533" y="1"/>
                      <a:pt x="631" y="218"/>
                      <a:pt x="513" y="316"/>
                    </a:cubicBezTo>
                    <a:cubicBezTo>
                      <a:pt x="473" y="474"/>
                      <a:pt x="493" y="652"/>
                      <a:pt x="513" y="809"/>
                    </a:cubicBezTo>
                    <a:cubicBezTo>
                      <a:pt x="513" y="947"/>
                      <a:pt x="552" y="1144"/>
                      <a:pt x="355" y="1184"/>
                    </a:cubicBezTo>
                    <a:cubicBezTo>
                      <a:pt x="257" y="1184"/>
                      <a:pt x="158" y="1125"/>
                      <a:pt x="158" y="10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5197175" y="384500"/>
                <a:ext cx="2762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494" extrusionOk="0">
                    <a:moveTo>
                      <a:pt x="20" y="335"/>
                    </a:moveTo>
                    <a:cubicBezTo>
                      <a:pt x="0" y="237"/>
                      <a:pt x="79" y="138"/>
                      <a:pt x="178" y="119"/>
                    </a:cubicBezTo>
                    <a:cubicBezTo>
                      <a:pt x="414" y="99"/>
                      <a:pt x="651" y="79"/>
                      <a:pt x="888" y="20"/>
                    </a:cubicBezTo>
                    <a:cubicBezTo>
                      <a:pt x="986" y="0"/>
                      <a:pt x="1065" y="99"/>
                      <a:pt x="1085" y="178"/>
                    </a:cubicBezTo>
                    <a:cubicBezTo>
                      <a:pt x="1104" y="276"/>
                      <a:pt x="1026" y="375"/>
                      <a:pt x="927" y="395"/>
                    </a:cubicBezTo>
                    <a:cubicBezTo>
                      <a:pt x="690" y="434"/>
                      <a:pt x="454" y="454"/>
                      <a:pt x="237" y="493"/>
                    </a:cubicBezTo>
                    <a:cubicBezTo>
                      <a:pt x="138" y="493"/>
                      <a:pt x="40" y="434"/>
                      <a:pt x="20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8" name="Google Shape;248;p13"/>
            <p:cNvSpPr/>
            <p:nvPr/>
          </p:nvSpPr>
          <p:spPr>
            <a:xfrm>
              <a:off x="369606" y="432870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13"/>
          <p:cNvGrpSpPr/>
          <p:nvPr/>
        </p:nvGrpSpPr>
        <p:grpSpPr>
          <a:xfrm>
            <a:off x="8404484" y="4379291"/>
            <a:ext cx="327488" cy="449415"/>
            <a:chOff x="8404484" y="4379291"/>
            <a:chExt cx="327488" cy="449415"/>
          </a:xfrm>
        </p:grpSpPr>
        <p:grpSp>
          <p:nvGrpSpPr>
            <p:cNvPr id="250" name="Google Shape;250;p13"/>
            <p:cNvGrpSpPr/>
            <p:nvPr/>
          </p:nvGrpSpPr>
          <p:grpSpPr>
            <a:xfrm>
              <a:off x="8404484" y="4672514"/>
              <a:ext cx="170569" cy="156192"/>
              <a:chOff x="5117325" y="2664025"/>
              <a:chExt cx="110925" cy="101575"/>
            </a:xfrm>
          </p:grpSpPr>
          <p:sp>
            <p:nvSpPr>
              <p:cNvPr id="251" name="Google Shape;251;p1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" name="Google Shape;255;p13"/>
            <p:cNvSpPr/>
            <p:nvPr/>
          </p:nvSpPr>
          <p:spPr>
            <a:xfrm>
              <a:off x="8578088" y="4379291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8" r:id="rId11"/>
    <p:sldLayoutId id="2147483669" r:id="rId12"/>
    <p:sldLayoutId id="2147483670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18EA92-EF50-3294-A495-54ECFC6AC4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93914" y="0"/>
            <a:ext cx="7710716" cy="51435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51C9C919-64C6-1F48-BB53-2457D37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3654692"/>
            <a:ext cx="3017520" cy="906106"/>
          </a:xfrm>
        </p:spPr>
        <p:txBody>
          <a:bodyPr>
            <a:normAutofit/>
          </a:bodyPr>
          <a:lstStyle/>
          <a:p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B92E698-E609-7547-8A18-AC792F13572A}"/>
              </a:ext>
            </a:extLst>
          </p:cNvPr>
          <p:cNvSpPr/>
          <p:nvPr/>
        </p:nvSpPr>
        <p:spPr>
          <a:xfrm>
            <a:off x="5777757" y="0"/>
            <a:ext cx="3366244" cy="51435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AAB68D0-C936-BF42-A5E3-6E2099873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375" y="-135365"/>
            <a:ext cx="2638583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34FF87C-249C-5240-9D04-C07D2802F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2994" y="131806"/>
            <a:ext cx="766119" cy="7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" name="Google Shape;1570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639" t="-2230" r="-1639" b="7515"/>
          <a:stretch/>
        </p:blipFill>
        <p:spPr>
          <a:xfrm>
            <a:off x="-95833" y="-234916"/>
            <a:ext cx="9506079" cy="5510092"/>
          </a:xfrm>
          <a:prstGeom prst="rect">
            <a:avLst/>
          </a:prstGeom>
        </p:spPr>
      </p:pic>
      <p:sp>
        <p:nvSpPr>
          <p:cNvPr id="1571" name="Google Shape;1571;p38"/>
          <p:cNvSpPr txBox="1">
            <a:spLocks noGrp="1"/>
          </p:cNvSpPr>
          <p:nvPr>
            <p:ph type="title"/>
          </p:nvPr>
        </p:nvSpPr>
        <p:spPr>
          <a:xfrm>
            <a:off x="4120200" y="4056267"/>
            <a:ext cx="50238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de-AT" dirty="0"/>
              <a:t>SCHULSYSTEM IN AFRIKA</a:t>
            </a:r>
          </a:p>
        </p:txBody>
      </p:sp>
      <p:grpSp>
        <p:nvGrpSpPr>
          <p:cNvPr id="1572" name="Google Shape;1572;p38"/>
          <p:cNvGrpSpPr/>
          <p:nvPr/>
        </p:nvGrpSpPr>
        <p:grpSpPr>
          <a:xfrm>
            <a:off x="4409684" y="1442456"/>
            <a:ext cx="324466" cy="550575"/>
            <a:chOff x="292647" y="646331"/>
            <a:chExt cx="324466" cy="550575"/>
          </a:xfrm>
        </p:grpSpPr>
        <p:grpSp>
          <p:nvGrpSpPr>
            <p:cNvPr id="1573" name="Google Shape;1573;p38"/>
            <p:cNvGrpSpPr/>
            <p:nvPr/>
          </p:nvGrpSpPr>
          <p:grpSpPr>
            <a:xfrm flipH="1">
              <a:off x="292647" y="1040714"/>
              <a:ext cx="170569" cy="156192"/>
              <a:chOff x="5117325" y="2664025"/>
              <a:chExt cx="110925" cy="101575"/>
            </a:xfrm>
          </p:grpSpPr>
          <p:sp>
            <p:nvSpPr>
              <p:cNvPr id="1574" name="Google Shape;1574;p3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8" name="Google Shape;1578;p38"/>
            <p:cNvSpPr/>
            <p:nvPr/>
          </p:nvSpPr>
          <p:spPr>
            <a:xfrm flipH="1">
              <a:off x="463228" y="646331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38"/>
          <p:cNvGrpSpPr/>
          <p:nvPr/>
        </p:nvGrpSpPr>
        <p:grpSpPr>
          <a:xfrm>
            <a:off x="7599322" y="1830274"/>
            <a:ext cx="929909" cy="824603"/>
            <a:chOff x="6748772" y="1244299"/>
            <a:chExt cx="929909" cy="824603"/>
          </a:xfrm>
        </p:grpSpPr>
        <p:grpSp>
          <p:nvGrpSpPr>
            <p:cNvPr id="1580" name="Google Shape;1580;p38"/>
            <p:cNvGrpSpPr/>
            <p:nvPr/>
          </p:nvGrpSpPr>
          <p:grpSpPr>
            <a:xfrm flipH="1">
              <a:off x="7546016" y="1244299"/>
              <a:ext cx="132665" cy="145543"/>
              <a:chOff x="5197175" y="335700"/>
              <a:chExt cx="86275" cy="94650"/>
            </a:xfrm>
          </p:grpSpPr>
          <p:sp>
            <p:nvSpPr>
              <p:cNvPr id="1581" name="Google Shape;1581;p38"/>
              <p:cNvSpPr/>
              <p:nvPr/>
            </p:nvSpPr>
            <p:spPr>
              <a:xfrm>
                <a:off x="5235125" y="335700"/>
                <a:ext cx="15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657" extrusionOk="0">
                    <a:moveTo>
                      <a:pt x="20" y="1440"/>
                    </a:moveTo>
                    <a:cubicBezTo>
                      <a:pt x="0" y="1223"/>
                      <a:pt x="0" y="986"/>
                      <a:pt x="20" y="750"/>
                    </a:cubicBezTo>
                    <a:cubicBezTo>
                      <a:pt x="40" y="572"/>
                      <a:pt x="20" y="375"/>
                      <a:pt x="138" y="217"/>
                    </a:cubicBezTo>
                    <a:cubicBezTo>
                      <a:pt x="296" y="1"/>
                      <a:pt x="612" y="257"/>
                      <a:pt x="414" y="454"/>
                    </a:cubicBezTo>
                    <a:cubicBezTo>
                      <a:pt x="355" y="750"/>
                      <a:pt x="375" y="1045"/>
                      <a:pt x="395" y="1361"/>
                    </a:cubicBezTo>
                    <a:cubicBezTo>
                      <a:pt x="395" y="1420"/>
                      <a:pt x="395" y="1479"/>
                      <a:pt x="355" y="1538"/>
                    </a:cubicBezTo>
                    <a:cubicBezTo>
                      <a:pt x="257" y="1657"/>
                      <a:pt x="40" y="1597"/>
                      <a:pt x="20" y="14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8"/>
              <p:cNvSpPr/>
              <p:nvPr/>
            </p:nvSpPr>
            <p:spPr>
              <a:xfrm>
                <a:off x="5254825" y="381550"/>
                <a:ext cx="286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75" extrusionOk="0">
                    <a:moveTo>
                      <a:pt x="198" y="375"/>
                    </a:moveTo>
                    <a:cubicBezTo>
                      <a:pt x="100" y="375"/>
                      <a:pt x="1" y="296"/>
                      <a:pt x="1" y="197"/>
                    </a:cubicBezTo>
                    <a:cubicBezTo>
                      <a:pt x="1" y="99"/>
                      <a:pt x="100" y="0"/>
                      <a:pt x="198" y="0"/>
                    </a:cubicBezTo>
                    <a:lnTo>
                      <a:pt x="908" y="0"/>
                    </a:lnTo>
                    <a:cubicBezTo>
                      <a:pt x="1144" y="20"/>
                      <a:pt x="1144" y="375"/>
                      <a:pt x="908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8"/>
              <p:cNvSpPr/>
              <p:nvPr/>
            </p:nvSpPr>
            <p:spPr>
              <a:xfrm>
                <a:off x="5230200" y="400750"/>
                <a:ext cx="1580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84" extrusionOk="0">
                    <a:moveTo>
                      <a:pt x="158" y="1026"/>
                    </a:moveTo>
                    <a:cubicBezTo>
                      <a:pt x="158" y="770"/>
                      <a:pt x="0" y="21"/>
                      <a:pt x="375" y="1"/>
                    </a:cubicBezTo>
                    <a:cubicBezTo>
                      <a:pt x="533" y="1"/>
                      <a:pt x="631" y="218"/>
                      <a:pt x="513" y="316"/>
                    </a:cubicBezTo>
                    <a:cubicBezTo>
                      <a:pt x="473" y="474"/>
                      <a:pt x="493" y="652"/>
                      <a:pt x="513" y="809"/>
                    </a:cubicBezTo>
                    <a:cubicBezTo>
                      <a:pt x="513" y="947"/>
                      <a:pt x="552" y="1144"/>
                      <a:pt x="355" y="1184"/>
                    </a:cubicBezTo>
                    <a:cubicBezTo>
                      <a:pt x="257" y="1184"/>
                      <a:pt x="158" y="1125"/>
                      <a:pt x="158" y="10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8"/>
              <p:cNvSpPr/>
              <p:nvPr/>
            </p:nvSpPr>
            <p:spPr>
              <a:xfrm>
                <a:off x="5197175" y="384500"/>
                <a:ext cx="2762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494" extrusionOk="0">
                    <a:moveTo>
                      <a:pt x="20" y="335"/>
                    </a:moveTo>
                    <a:cubicBezTo>
                      <a:pt x="0" y="237"/>
                      <a:pt x="79" y="138"/>
                      <a:pt x="178" y="119"/>
                    </a:cubicBezTo>
                    <a:cubicBezTo>
                      <a:pt x="414" y="99"/>
                      <a:pt x="651" y="79"/>
                      <a:pt x="888" y="20"/>
                    </a:cubicBezTo>
                    <a:cubicBezTo>
                      <a:pt x="986" y="0"/>
                      <a:pt x="1065" y="99"/>
                      <a:pt x="1085" y="178"/>
                    </a:cubicBezTo>
                    <a:cubicBezTo>
                      <a:pt x="1104" y="276"/>
                      <a:pt x="1026" y="375"/>
                      <a:pt x="927" y="395"/>
                    </a:cubicBezTo>
                    <a:cubicBezTo>
                      <a:pt x="690" y="434"/>
                      <a:pt x="454" y="454"/>
                      <a:pt x="237" y="493"/>
                    </a:cubicBezTo>
                    <a:cubicBezTo>
                      <a:pt x="138" y="493"/>
                      <a:pt x="40" y="434"/>
                      <a:pt x="20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5" name="Google Shape;1585;p38"/>
            <p:cNvGrpSpPr/>
            <p:nvPr/>
          </p:nvGrpSpPr>
          <p:grpSpPr>
            <a:xfrm flipH="1">
              <a:off x="6748772" y="1904189"/>
              <a:ext cx="170569" cy="156192"/>
              <a:chOff x="5117325" y="2664025"/>
              <a:chExt cx="110925" cy="101575"/>
            </a:xfrm>
          </p:grpSpPr>
          <p:sp>
            <p:nvSpPr>
              <p:cNvPr id="1586" name="Google Shape;1586;p3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0" name="Google Shape;1590;p38"/>
            <p:cNvSpPr/>
            <p:nvPr/>
          </p:nvSpPr>
          <p:spPr>
            <a:xfrm rot="-655445" flipH="1">
              <a:off x="7276433" y="1891320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3" name="Google Shape;1603;p38"/>
          <p:cNvSpPr/>
          <p:nvPr/>
        </p:nvSpPr>
        <p:spPr>
          <a:xfrm>
            <a:off x="3042300" y="4573325"/>
            <a:ext cx="554400" cy="640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7D5E255D-7F4E-784E-8EB0-F876169F5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443" y="52662"/>
            <a:ext cx="952500" cy="952500"/>
          </a:xfrm>
          <a:prstGeom prst="rect">
            <a:avLst/>
          </a:prstGeom>
        </p:spPr>
      </p:pic>
      <p:sp>
        <p:nvSpPr>
          <p:cNvPr id="38" name="Google Shape;3082;p48">
            <a:extLst>
              <a:ext uri="{FF2B5EF4-FFF2-40B4-BE49-F238E27FC236}">
                <a16:creationId xmlns:a16="http://schemas.microsoft.com/office/drawing/2014/main" id="{DA586C55-1860-6049-9582-FA55EF1CB264}"/>
              </a:ext>
            </a:extLst>
          </p:cNvPr>
          <p:cNvSpPr txBox="1">
            <a:spLocks/>
          </p:cNvSpPr>
          <p:nvPr/>
        </p:nvSpPr>
        <p:spPr>
          <a:xfrm>
            <a:off x="673812" y="-38773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9" name="Google Shape;1413;p36">
            <a:extLst>
              <a:ext uri="{FF2B5EF4-FFF2-40B4-BE49-F238E27FC236}">
                <a16:creationId xmlns:a16="http://schemas.microsoft.com/office/drawing/2014/main" id="{A39E945A-8A78-4D4E-8E6D-A4BE17B80DC5}"/>
              </a:ext>
            </a:extLst>
          </p:cNvPr>
          <p:cNvGrpSpPr/>
          <p:nvPr/>
        </p:nvGrpSpPr>
        <p:grpSpPr>
          <a:xfrm>
            <a:off x="95998" y="39774"/>
            <a:ext cx="563927" cy="477689"/>
            <a:chOff x="2188048" y="1983562"/>
            <a:chExt cx="389347" cy="353284"/>
          </a:xfrm>
        </p:grpSpPr>
        <p:sp>
          <p:nvSpPr>
            <p:cNvPr id="40" name="Google Shape;1414;p36">
              <a:extLst>
                <a:ext uri="{FF2B5EF4-FFF2-40B4-BE49-F238E27FC236}">
                  <a16:creationId xmlns:a16="http://schemas.microsoft.com/office/drawing/2014/main" id="{B63CA378-F2EF-2244-A5F4-9855975BE901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15;p36">
              <a:extLst>
                <a:ext uri="{FF2B5EF4-FFF2-40B4-BE49-F238E27FC236}">
                  <a16:creationId xmlns:a16="http://schemas.microsoft.com/office/drawing/2014/main" id="{F3C95293-D016-AE43-AA4F-D8D794DF2CB8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16;p36">
              <a:extLst>
                <a:ext uri="{FF2B5EF4-FFF2-40B4-BE49-F238E27FC236}">
                  <a16:creationId xmlns:a16="http://schemas.microsoft.com/office/drawing/2014/main" id="{F7816BB0-943C-F547-AB2A-C9A5D4AD3DA2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17;p36">
              <a:extLst>
                <a:ext uri="{FF2B5EF4-FFF2-40B4-BE49-F238E27FC236}">
                  <a16:creationId xmlns:a16="http://schemas.microsoft.com/office/drawing/2014/main" id="{3DD5F65D-55D0-9944-B9BA-1A9ADE2CA31E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18;p36">
              <a:extLst>
                <a:ext uri="{FF2B5EF4-FFF2-40B4-BE49-F238E27FC236}">
                  <a16:creationId xmlns:a16="http://schemas.microsoft.com/office/drawing/2014/main" id="{5931FB5D-48E5-294E-8B14-15DA613C061E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19;p36">
              <a:extLst>
                <a:ext uri="{FF2B5EF4-FFF2-40B4-BE49-F238E27FC236}">
                  <a16:creationId xmlns:a16="http://schemas.microsoft.com/office/drawing/2014/main" id="{597F13B9-7028-C841-8CF6-CB0BE80D2188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20;p36">
              <a:extLst>
                <a:ext uri="{FF2B5EF4-FFF2-40B4-BE49-F238E27FC236}">
                  <a16:creationId xmlns:a16="http://schemas.microsoft.com/office/drawing/2014/main" id="{2193D6EC-584B-814E-8F45-61E2A89EA28D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21;p36">
              <a:extLst>
                <a:ext uri="{FF2B5EF4-FFF2-40B4-BE49-F238E27FC236}">
                  <a16:creationId xmlns:a16="http://schemas.microsoft.com/office/drawing/2014/main" id="{30D45AF9-E1B1-9948-B207-8F4BEBCB9150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0"/>
          <p:cNvSpPr txBox="1">
            <a:spLocks noGrp="1"/>
          </p:cNvSpPr>
          <p:nvPr>
            <p:ph type="title" idx="2"/>
          </p:nvPr>
        </p:nvSpPr>
        <p:spPr>
          <a:xfrm>
            <a:off x="1224771" y="1837624"/>
            <a:ext cx="819000" cy="679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06" name="Google Shape;906;p30"/>
          <p:cNvSpPr txBox="1">
            <a:spLocks noGrp="1"/>
          </p:cNvSpPr>
          <p:nvPr>
            <p:ph type="title" idx="4"/>
          </p:nvPr>
        </p:nvSpPr>
        <p:spPr>
          <a:xfrm>
            <a:off x="4926681" y="1738800"/>
            <a:ext cx="819000" cy="679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7" name="Google Shape;907;p30"/>
          <p:cNvSpPr txBox="1">
            <a:spLocks noGrp="1"/>
          </p:cNvSpPr>
          <p:nvPr>
            <p:ph type="subTitle" idx="5"/>
          </p:nvPr>
        </p:nvSpPr>
        <p:spPr>
          <a:xfrm>
            <a:off x="1013175" y="1125046"/>
            <a:ext cx="71176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de-AT" dirty="0">
                <a:sym typeface="Arial"/>
              </a:rPr>
              <a:t>Das verbreitetste Schulsystem in der Subsahara-Region (49 der 54 Staaten Afrikas) umfasst drei Schulstufen.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8" name="Google Shape;908;p30"/>
          <p:cNvSpPr txBox="1">
            <a:spLocks noGrp="1"/>
          </p:cNvSpPr>
          <p:nvPr>
            <p:ph type="title" idx="6"/>
          </p:nvPr>
        </p:nvSpPr>
        <p:spPr>
          <a:xfrm>
            <a:off x="1199813" y="3374330"/>
            <a:ext cx="819000" cy="679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11" name="Google Shape;911;p30"/>
          <p:cNvSpPr txBox="1">
            <a:spLocks noGrp="1"/>
          </p:cNvSpPr>
          <p:nvPr>
            <p:ph type="subTitle" idx="9"/>
          </p:nvPr>
        </p:nvSpPr>
        <p:spPr>
          <a:xfrm>
            <a:off x="2127263" y="1802943"/>
            <a:ext cx="2344831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Primary School</a:t>
            </a:r>
            <a:endParaRPr sz="1800" dirty="0"/>
          </a:p>
        </p:txBody>
      </p:sp>
      <p:sp>
        <p:nvSpPr>
          <p:cNvPr id="912" name="Google Shape;912;p30"/>
          <p:cNvSpPr txBox="1">
            <a:spLocks noGrp="1"/>
          </p:cNvSpPr>
          <p:nvPr>
            <p:ph type="subTitle" idx="13"/>
          </p:nvPr>
        </p:nvSpPr>
        <p:spPr>
          <a:xfrm>
            <a:off x="5829173" y="1811381"/>
            <a:ext cx="2961353" cy="4101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800" dirty="0"/>
              <a:t>Junior </a:t>
            </a:r>
            <a:r>
              <a:rPr lang="de-AT" sz="1800" dirty="0" err="1"/>
              <a:t>Secondary</a:t>
            </a:r>
            <a:r>
              <a:rPr lang="de-AT" sz="1800" dirty="0"/>
              <a:t> School</a:t>
            </a:r>
          </a:p>
        </p:txBody>
      </p:sp>
      <p:sp>
        <p:nvSpPr>
          <p:cNvPr id="913" name="Google Shape;913;p30"/>
          <p:cNvSpPr txBox="1">
            <a:spLocks noGrp="1"/>
          </p:cNvSpPr>
          <p:nvPr>
            <p:ph type="subTitle" idx="14"/>
          </p:nvPr>
        </p:nvSpPr>
        <p:spPr>
          <a:xfrm>
            <a:off x="2018813" y="3387769"/>
            <a:ext cx="3127237" cy="4881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Senior Secondary School</a:t>
            </a:r>
            <a:endParaRPr sz="1800" dirty="0"/>
          </a:p>
        </p:txBody>
      </p:sp>
      <p:sp>
        <p:nvSpPr>
          <p:cNvPr id="915" name="Google Shape;915;p30"/>
          <p:cNvSpPr txBox="1">
            <a:spLocks noGrp="1"/>
          </p:cNvSpPr>
          <p:nvPr>
            <p:ph type="title"/>
          </p:nvPr>
        </p:nvSpPr>
        <p:spPr>
          <a:xfrm>
            <a:off x="909773" y="584684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SCHULSYSTEM IN AFRIKA</a:t>
            </a:r>
            <a:endParaRPr sz="3200" dirty="0"/>
          </a:p>
        </p:txBody>
      </p:sp>
      <p:grpSp>
        <p:nvGrpSpPr>
          <p:cNvPr id="916" name="Google Shape;916;p30"/>
          <p:cNvGrpSpPr/>
          <p:nvPr/>
        </p:nvGrpSpPr>
        <p:grpSpPr>
          <a:xfrm>
            <a:off x="1253313" y="2604836"/>
            <a:ext cx="504563" cy="27457"/>
            <a:chOff x="7585253" y="1282025"/>
            <a:chExt cx="504563" cy="27458"/>
          </a:xfrm>
        </p:grpSpPr>
        <p:sp>
          <p:nvSpPr>
            <p:cNvPr id="917" name="Google Shape;917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9" name="Google Shape;919;p30"/>
          <p:cNvGrpSpPr/>
          <p:nvPr/>
        </p:nvGrpSpPr>
        <p:grpSpPr>
          <a:xfrm>
            <a:off x="5009507" y="2544630"/>
            <a:ext cx="504563" cy="27457"/>
            <a:chOff x="7585253" y="1282025"/>
            <a:chExt cx="504563" cy="27458"/>
          </a:xfrm>
        </p:grpSpPr>
        <p:sp>
          <p:nvSpPr>
            <p:cNvPr id="920" name="Google Shape;920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0"/>
          <p:cNvGrpSpPr/>
          <p:nvPr/>
        </p:nvGrpSpPr>
        <p:grpSpPr>
          <a:xfrm>
            <a:off x="1253313" y="4144411"/>
            <a:ext cx="504563" cy="27457"/>
            <a:chOff x="7585253" y="1282025"/>
            <a:chExt cx="504563" cy="27458"/>
          </a:xfrm>
        </p:grpSpPr>
        <p:sp>
          <p:nvSpPr>
            <p:cNvPr id="923" name="Google Shape;923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77;p41">
            <a:extLst>
              <a:ext uri="{FF2B5EF4-FFF2-40B4-BE49-F238E27FC236}">
                <a16:creationId xmlns:a16="http://schemas.microsoft.com/office/drawing/2014/main" id="{117C5DA0-FC93-9D23-4F70-AB70F0F8CE32}"/>
              </a:ext>
            </a:extLst>
          </p:cNvPr>
          <p:cNvSpPr txBox="1"/>
          <p:nvPr/>
        </p:nvSpPr>
        <p:spPr>
          <a:xfrm>
            <a:off x="4973942" y="3410068"/>
            <a:ext cx="819000" cy="6792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4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+</a:t>
            </a:r>
            <a:endParaRPr sz="40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" name="Google Shape;912;p30">
            <a:extLst>
              <a:ext uri="{FF2B5EF4-FFF2-40B4-BE49-F238E27FC236}">
                <a16:creationId xmlns:a16="http://schemas.microsoft.com/office/drawing/2014/main" id="{3D2F3EE3-5140-B7FB-BF03-47602E0BBFFE}"/>
              </a:ext>
            </a:extLst>
          </p:cNvPr>
          <p:cNvSpPr txBox="1">
            <a:spLocks/>
          </p:cNvSpPr>
          <p:nvPr/>
        </p:nvSpPr>
        <p:spPr>
          <a:xfrm>
            <a:off x="5851715" y="3406649"/>
            <a:ext cx="2961353" cy="41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800" dirty="0"/>
              <a:t>Höheres Bildungswesen</a:t>
            </a:r>
          </a:p>
        </p:txBody>
      </p:sp>
      <p:sp>
        <p:nvSpPr>
          <p:cNvPr id="6" name="Google Shape;920;p30">
            <a:extLst>
              <a:ext uri="{FF2B5EF4-FFF2-40B4-BE49-F238E27FC236}">
                <a16:creationId xmlns:a16="http://schemas.microsoft.com/office/drawing/2014/main" id="{704484E6-75A0-9503-BA5F-147B1F830E3A}"/>
              </a:ext>
            </a:extLst>
          </p:cNvPr>
          <p:cNvSpPr/>
          <p:nvPr/>
        </p:nvSpPr>
        <p:spPr>
          <a:xfrm>
            <a:off x="5302401" y="4206520"/>
            <a:ext cx="373935" cy="27457"/>
          </a:xfrm>
          <a:custGeom>
            <a:avLst/>
            <a:gdLst/>
            <a:ahLst/>
            <a:cxnLst/>
            <a:rect l="l" t="t" r="r" b="b"/>
            <a:pathLst>
              <a:path w="10214" h="750" extrusionOk="0">
                <a:moveTo>
                  <a:pt x="1" y="494"/>
                </a:moveTo>
                <a:cubicBezTo>
                  <a:pt x="1" y="395"/>
                  <a:pt x="80" y="296"/>
                  <a:pt x="178" y="296"/>
                </a:cubicBezTo>
                <a:cubicBezTo>
                  <a:pt x="356" y="296"/>
                  <a:pt x="553" y="277"/>
                  <a:pt x="730" y="277"/>
                </a:cubicBezTo>
                <a:cubicBezTo>
                  <a:pt x="1322" y="237"/>
                  <a:pt x="1893" y="198"/>
                  <a:pt x="2485" y="178"/>
                </a:cubicBezTo>
                <a:cubicBezTo>
                  <a:pt x="3668" y="139"/>
                  <a:pt x="4870" y="139"/>
                  <a:pt x="6053" y="119"/>
                </a:cubicBezTo>
                <a:cubicBezTo>
                  <a:pt x="7216" y="79"/>
                  <a:pt x="8380" y="20"/>
                  <a:pt x="9543" y="1"/>
                </a:cubicBezTo>
                <a:cubicBezTo>
                  <a:pt x="9700" y="1"/>
                  <a:pt x="9838" y="1"/>
                  <a:pt x="9976" y="1"/>
                </a:cubicBezTo>
                <a:cubicBezTo>
                  <a:pt x="10213" y="1"/>
                  <a:pt x="10213" y="356"/>
                  <a:pt x="9976" y="356"/>
                </a:cubicBezTo>
                <a:cubicBezTo>
                  <a:pt x="8399" y="375"/>
                  <a:pt x="6822" y="474"/>
                  <a:pt x="5245" y="494"/>
                </a:cubicBezTo>
                <a:cubicBezTo>
                  <a:pt x="3668" y="513"/>
                  <a:pt x="2091" y="553"/>
                  <a:pt x="513" y="651"/>
                </a:cubicBezTo>
                <a:cubicBezTo>
                  <a:pt x="336" y="651"/>
                  <a:pt x="20" y="750"/>
                  <a:pt x="1" y="4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907;p30">
            <a:extLst>
              <a:ext uri="{FF2B5EF4-FFF2-40B4-BE49-F238E27FC236}">
                <a16:creationId xmlns:a16="http://schemas.microsoft.com/office/drawing/2014/main" id="{62C286B4-F260-D648-8587-5E4DAA473CF4}"/>
              </a:ext>
            </a:extLst>
          </p:cNvPr>
          <p:cNvSpPr txBox="1">
            <a:spLocks/>
          </p:cNvSpPr>
          <p:nvPr/>
        </p:nvSpPr>
        <p:spPr>
          <a:xfrm>
            <a:off x="2107524" y="2115936"/>
            <a:ext cx="2866418" cy="88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285750" indent="-285750">
              <a:buFontTx/>
              <a:buChar char="-"/>
            </a:pP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Entspricht unserer Volksschule</a:t>
            </a:r>
          </a:p>
          <a:p>
            <a:pPr marL="285750" indent="-285750">
              <a:buFontTx/>
              <a:buChar char="-"/>
            </a:pP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6 Klassen; Kinder schließen mit </a:t>
            </a:r>
            <a:b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12 Jahren ab</a:t>
            </a:r>
            <a:endParaRPr lang="de-AT" sz="1200" dirty="0"/>
          </a:p>
        </p:txBody>
      </p:sp>
      <p:sp>
        <p:nvSpPr>
          <p:cNvPr id="34" name="Google Shape;907;p30">
            <a:extLst>
              <a:ext uri="{FF2B5EF4-FFF2-40B4-BE49-F238E27FC236}">
                <a16:creationId xmlns:a16="http://schemas.microsoft.com/office/drawing/2014/main" id="{9D8128D2-F1B0-A242-8080-F9B1A7F0EDEC}"/>
              </a:ext>
            </a:extLst>
          </p:cNvPr>
          <p:cNvSpPr txBox="1">
            <a:spLocks/>
          </p:cNvSpPr>
          <p:nvPr/>
        </p:nvSpPr>
        <p:spPr>
          <a:xfrm>
            <a:off x="5829173" y="2078400"/>
            <a:ext cx="2866418" cy="88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285750" indent="-285750">
              <a:buFontTx/>
              <a:buChar char="-"/>
            </a:pP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Dauert 3 Jahre</a:t>
            </a:r>
          </a:p>
          <a:p>
            <a:pPr marL="285750" indent="-285750">
              <a:buFontTx/>
              <a:buChar char="-"/>
            </a:pP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Abschluss mit Basic Education </a:t>
            </a:r>
            <a:r>
              <a:rPr lang="de-AT" sz="1200" dirty="0" err="1">
                <a:latin typeface="Arial" panose="020B0604020202020204" pitchFamily="34" charset="0"/>
                <a:cs typeface="Arial" panose="020B0604020202020204" pitchFamily="34" charset="0"/>
              </a:rPr>
              <a:t>Certificate</a:t>
            </a: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200" dirty="0" err="1"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907;p30">
            <a:extLst>
              <a:ext uri="{FF2B5EF4-FFF2-40B4-BE49-F238E27FC236}">
                <a16:creationId xmlns:a16="http://schemas.microsoft.com/office/drawing/2014/main" id="{367E5B07-9580-A642-AF7F-EBE7341C2858}"/>
              </a:ext>
            </a:extLst>
          </p:cNvPr>
          <p:cNvSpPr txBox="1">
            <a:spLocks/>
          </p:cNvSpPr>
          <p:nvPr/>
        </p:nvSpPr>
        <p:spPr>
          <a:xfrm>
            <a:off x="2107524" y="3762599"/>
            <a:ext cx="2643571" cy="62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285750" indent="-285750">
              <a:buFontTx/>
              <a:buChar char="-"/>
            </a:pP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dauert 2-3 Jahre </a:t>
            </a:r>
          </a:p>
          <a:p>
            <a:pPr marL="285750" indent="-285750">
              <a:buFontTx/>
              <a:buChar char="-"/>
            </a:pP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bereitet auf die Universität vor</a:t>
            </a:r>
          </a:p>
        </p:txBody>
      </p:sp>
      <p:sp>
        <p:nvSpPr>
          <p:cNvPr id="36" name="Google Shape;907;p30">
            <a:extLst>
              <a:ext uri="{FF2B5EF4-FFF2-40B4-BE49-F238E27FC236}">
                <a16:creationId xmlns:a16="http://schemas.microsoft.com/office/drawing/2014/main" id="{F4A7EF09-3184-1F44-A048-F54B854B700E}"/>
              </a:ext>
            </a:extLst>
          </p:cNvPr>
          <p:cNvSpPr txBox="1">
            <a:spLocks/>
          </p:cNvSpPr>
          <p:nvPr/>
        </p:nvSpPr>
        <p:spPr>
          <a:xfrm>
            <a:off x="5829173" y="3682488"/>
            <a:ext cx="2866418" cy="49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285750" indent="-285750">
              <a:buFontTx/>
              <a:buChar char="-"/>
            </a:pPr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Universitäten, Fachhochschulen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E11B0FE7-599A-F44A-AC44-1D1F8B75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  <p:sp>
        <p:nvSpPr>
          <p:cNvPr id="38" name="Google Shape;3082;p48">
            <a:extLst>
              <a:ext uri="{FF2B5EF4-FFF2-40B4-BE49-F238E27FC236}">
                <a16:creationId xmlns:a16="http://schemas.microsoft.com/office/drawing/2014/main" id="{8FD40165-ECF3-474C-93A8-E8E35CF26379}"/>
              </a:ext>
            </a:extLst>
          </p:cNvPr>
          <p:cNvSpPr txBox="1">
            <a:spLocks/>
          </p:cNvSpPr>
          <p:nvPr/>
        </p:nvSpPr>
        <p:spPr>
          <a:xfrm>
            <a:off x="826983" y="213500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9" name="Google Shape;1413;p36">
            <a:extLst>
              <a:ext uri="{FF2B5EF4-FFF2-40B4-BE49-F238E27FC236}">
                <a16:creationId xmlns:a16="http://schemas.microsoft.com/office/drawing/2014/main" id="{44293F4B-13FE-AF4E-9F3D-4B7530F0D267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40" name="Google Shape;1414;p36">
              <a:extLst>
                <a:ext uri="{FF2B5EF4-FFF2-40B4-BE49-F238E27FC236}">
                  <a16:creationId xmlns:a16="http://schemas.microsoft.com/office/drawing/2014/main" id="{DE0EFE57-4BB8-6845-836A-887E846D0350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15;p36">
              <a:extLst>
                <a:ext uri="{FF2B5EF4-FFF2-40B4-BE49-F238E27FC236}">
                  <a16:creationId xmlns:a16="http://schemas.microsoft.com/office/drawing/2014/main" id="{160447CE-16DD-B146-AAFA-B1E9AEBCAE50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16;p36">
              <a:extLst>
                <a:ext uri="{FF2B5EF4-FFF2-40B4-BE49-F238E27FC236}">
                  <a16:creationId xmlns:a16="http://schemas.microsoft.com/office/drawing/2014/main" id="{01202DE8-9BA0-BB43-9F76-D5A0FE241A4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17;p36">
              <a:extLst>
                <a:ext uri="{FF2B5EF4-FFF2-40B4-BE49-F238E27FC236}">
                  <a16:creationId xmlns:a16="http://schemas.microsoft.com/office/drawing/2014/main" id="{9EAC7936-933E-0C42-A82B-5DDFEBE1F7FF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18;p36">
              <a:extLst>
                <a:ext uri="{FF2B5EF4-FFF2-40B4-BE49-F238E27FC236}">
                  <a16:creationId xmlns:a16="http://schemas.microsoft.com/office/drawing/2014/main" id="{9A0AF6A1-C576-CA40-8FBD-A0903FC73BA5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19;p36">
              <a:extLst>
                <a:ext uri="{FF2B5EF4-FFF2-40B4-BE49-F238E27FC236}">
                  <a16:creationId xmlns:a16="http://schemas.microsoft.com/office/drawing/2014/main" id="{1EFD5CEB-1FD3-DB4A-8694-32A075DAB2B1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20;p36">
              <a:extLst>
                <a:ext uri="{FF2B5EF4-FFF2-40B4-BE49-F238E27FC236}">
                  <a16:creationId xmlns:a16="http://schemas.microsoft.com/office/drawing/2014/main" id="{7275BEB7-7572-9E42-88BD-5D1030358A5E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21;p36">
              <a:extLst>
                <a:ext uri="{FF2B5EF4-FFF2-40B4-BE49-F238E27FC236}">
                  <a16:creationId xmlns:a16="http://schemas.microsoft.com/office/drawing/2014/main" id="{E74A595C-4720-2C4D-80FF-E0AA39D5C718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45"/>
          <p:cNvSpPr/>
          <p:nvPr/>
        </p:nvSpPr>
        <p:spPr>
          <a:xfrm>
            <a:off x="2616097" y="2557218"/>
            <a:ext cx="3612511" cy="2751932"/>
          </a:xfrm>
          <a:custGeom>
            <a:avLst/>
            <a:gdLst/>
            <a:ahLst/>
            <a:cxnLst/>
            <a:rect l="l" t="t" r="r" b="b"/>
            <a:pathLst>
              <a:path w="245582" h="187079" extrusionOk="0">
                <a:moveTo>
                  <a:pt x="53943" y="184383"/>
                </a:moveTo>
                <a:cubicBezTo>
                  <a:pt x="52118" y="183346"/>
                  <a:pt x="52284" y="180983"/>
                  <a:pt x="52036" y="179117"/>
                </a:cubicBezTo>
                <a:cubicBezTo>
                  <a:pt x="51704" y="175842"/>
                  <a:pt x="51579" y="172525"/>
                  <a:pt x="51248" y="169208"/>
                </a:cubicBezTo>
                <a:cubicBezTo>
                  <a:pt x="50792" y="164398"/>
                  <a:pt x="50336" y="159589"/>
                  <a:pt x="50045" y="154779"/>
                </a:cubicBezTo>
                <a:cubicBezTo>
                  <a:pt x="50128" y="152499"/>
                  <a:pt x="49009" y="149762"/>
                  <a:pt x="50584" y="147855"/>
                </a:cubicBezTo>
                <a:cubicBezTo>
                  <a:pt x="50501" y="146528"/>
                  <a:pt x="50460" y="145243"/>
                  <a:pt x="50377" y="143916"/>
                </a:cubicBezTo>
                <a:cubicBezTo>
                  <a:pt x="48967" y="143709"/>
                  <a:pt x="47641" y="142631"/>
                  <a:pt x="47641" y="141014"/>
                </a:cubicBezTo>
                <a:cubicBezTo>
                  <a:pt x="47889" y="131685"/>
                  <a:pt x="47102" y="122107"/>
                  <a:pt x="49506" y="113027"/>
                </a:cubicBezTo>
                <a:cubicBezTo>
                  <a:pt x="49465" y="111451"/>
                  <a:pt x="49382" y="109875"/>
                  <a:pt x="49299" y="108300"/>
                </a:cubicBezTo>
                <a:cubicBezTo>
                  <a:pt x="50004" y="100754"/>
                  <a:pt x="52865" y="93290"/>
                  <a:pt x="52201" y="85620"/>
                </a:cubicBezTo>
                <a:cubicBezTo>
                  <a:pt x="51828" y="83008"/>
                  <a:pt x="55104" y="81184"/>
                  <a:pt x="57135" y="82842"/>
                </a:cubicBezTo>
                <a:cubicBezTo>
                  <a:pt x="58794" y="84003"/>
                  <a:pt x="58504" y="87486"/>
                  <a:pt x="58338" y="89974"/>
                </a:cubicBezTo>
                <a:cubicBezTo>
                  <a:pt x="58918" y="90430"/>
                  <a:pt x="59374" y="91093"/>
                  <a:pt x="59623" y="92130"/>
                </a:cubicBezTo>
                <a:cubicBezTo>
                  <a:pt x="59955" y="92917"/>
                  <a:pt x="60328" y="93705"/>
                  <a:pt x="60701" y="94534"/>
                </a:cubicBezTo>
                <a:cubicBezTo>
                  <a:pt x="61738" y="96815"/>
                  <a:pt x="62899" y="99054"/>
                  <a:pt x="64184" y="101210"/>
                </a:cubicBezTo>
                <a:cubicBezTo>
                  <a:pt x="70237" y="108839"/>
                  <a:pt x="80437" y="117297"/>
                  <a:pt x="87361" y="120821"/>
                </a:cubicBezTo>
                <a:cubicBezTo>
                  <a:pt x="90969" y="122563"/>
                  <a:pt x="94783" y="123848"/>
                  <a:pt x="98639" y="124968"/>
                </a:cubicBezTo>
                <a:cubicBezTo>
                  <a:pt x="99385" y="125216"/>
                  <a:pt x="100049" y="125672"/>
                  <a:pt x="100463" y="126377"/>
                </a:cubicBezTo>
                <a:cubicBezTo>
                  <a:pt x="100629" y="126668"/>
                  <a:pt x="100754" y="126916"/>
                  <a:pt x="100795" y="127207"/>
                </a:cubicBezTo>
                <a:cubicBezTo>
                  <a:pt x="111741" y="130524"/>
                  <a:pt x="123392" y="131643"/>
                  <a:pt x="134670" y="130109"/>
                </a:cubicBezTo>
                <a:cubicBezTo>
                  <a:pt x="135084" y="130067"/>
                  <a:pt x="135499" y="129985"/>
                  <a:pt x="135955" y="129902"/>
                </a:cubicBezTo>
                <a:cubicBezTo>
                  <a:pt x="139189" y="129155"/>
                  <a:pt x="142423" y="128243"/>
                  <a:pt x="145574" y="127165"/>
                </a:cubicBezTo>
                <a:cubicBezTo>
                  <a:pt x="145201" y="124553"/>
                  <a:pt x="147647" y="123682"/>
                  <a:pt x="149845" y="123102"/>
                </a:cubicBezTo>
                <a:cubicBezTo>
                  <a:pt x="154945" y="121112"/>
                  <a:pt x="160210" y="119370"/>
                  <a:pt x="164896" y="116509"/>
                </a:cubicBezTo>
                <a:cubicBezTo>
                  <a:pt x="174100" y="110166"/>
                  <a:pt x="181398" y="101168"/>
                  <a:pt x="186332" y="91217"/>
                </a:cubicBezTo>
                <a:cubicBezTo>
                  <a:pt x="187036" y="88896"/>
                  <a:pt x="188529" y="87900"/>
                  <a:pt x="189897" y="87900"/>
                </a:cubicBezTo>
                <a:cubicBezTo>
                  <a:pt x="190105" y="87237"/>
                  <a:pt x="190270" y="86615"/>
                  <a:pt x="190436" y="85952"/>
                </a:cubicBezTo>
                <a:cubicBezTo>
                  <a:pt x="191141" y="83630"/>
                  <a:pt x="191805" y="81266"/>
                  <a:pt x="192427" y="78903"/>
                </a:cubicBezTo>
                <a:cubicBezTo>
                  <a:pt x="192841" y="77286"/>
                  <a:pt x="194583" y="76332"/>
                  <a:pt x="196200" y="76789"/>
                </a:cubicBezTo>
                <a:cubicBezTo>
                  <a:pt x="197775" y="77203"/>
                  <a:pt x="198770" y="78945"/>
                  <a:pt x="198314" y="80562"/>
                </a:cubicBezTo>
                <a:cubicBezTo>
                  <a:pt x="196822" y="86118"/>
                  <a:pt x="195329" y="91756"/>
                  <a:pt x="193214" y="97146"/>
                </a:cubicBezTo>
                <a:cubicBezTo>
                  <a:pt x="192966" y="97727"/>
                  <a:pt x="192717" y="98266"/>
                  <a:pt x="192468" y="98846"/>
                </a:cubicBezTo>
                <a:cubicBezTo>
                  <a:pt x="194997" y="104858"/>
                  <a:pt x="197319" y="111036"/>
                  <a:pt x="198356" y="117504"/>
                </a:cubicBezTo>
                <a:cubicBezTo>
                  <a:pt x="199890" y="128450"/>
                  <a:pt x="200595" y="139521"/>
                  <a:pt x="201341" y="150550"/>
                </a:cubicBezTo>
                <a:cubicBezTo>
                  <a:pt x="202129" y="160874"/>
                  <a:pt x="201673" y="171239"/>
                  <a:pt x="201590" y="181605"/>
                </a:cubicBezTo>
                <a:cubicBezTo>
                  <a:pt x="201673" y="182973"/>
                  <a:pt x="200760" y="184093"/>
                  <a:pt x="199599" y="184549"/>
                </a:cubicBezTo>
                <a:cubicBezTo>
                  <a:pt x="198853" y="186166"/>
                  <a:pt x="196573" y="187078"/>
                  <a:pt x="194997" y="185834"/>
                </a:cubicBezTo>
                <a:cubicBezTo>
                  <a:pt x="192841" y="184176"/>
                  <a:pt x="193919" y="181107"/>
                  <a:pt x="193795" y="178827"/>
                </a:cubicBezTo>
                <a:cubicBezTo>
                  <a:pt x="193919" y="174432"/>
                  <a:pt x="194002" y="170037"/>
                  <a:pt x="194168" y="165684"/>
                </a:cubicBezTo>
                <a:cubicBezTo>
                  <a:pt x="194500" y="154323"/>
                  <a:pt x="194292" y="142921"/>
                  <a:pt x="193090" y="131602"/>
                </a:cubicBezTo>
                <a:cubicBezTo>
                  <a:pt x="192634" y="127414"/>
                  <a:pt x="192136" y="123185"/>
                  <a:pt x="191183" y="119080"/>
                </a:cubicBezTo>
                <a:cubicBezTo>
                  <a:pt x="190270" y="115224"/>
                  <a:pt x="188612" y="111617"/>
                  <a:pt x="186871" y="108093"/>
                </a:cubicBezTo>
                <a:cubicBezTo>
                  <a:pt x="175303" y="123516"/>
                  <a:pt x="156106" y="133011"/>
                  <a:pt x="136743" y="135955"/>
                </a:cubicBezTo>
                <a:cubicBezTo>
                  <a:pt x="132182" y="136826"/>
                  <a:pt x="127538" y="137240"/>
                  <a:pt x="122853" y="137158"/>
                </a:cubicBezTo>
                <a:cubicBezTo>
                  <a:pt x="101002" y="136494"/>
                  <a:pt x="78945" y="127787"/>
                  <a:pt x="63604" y="111990"/>
                </a:cubicBezTo>
                <a:cubicBezTo>
                  <a:pt x="62443" y="110746"/>
                  <a:pt x="59996" y="108051"/>
                  <a:pt x="57757" y="105190"/>
                </a:cubicBezTo>
                <a:cubicBezTo>
                  <a:pt x="57301" y="106932"/>
                  <a:pt x="56970" y="108673"/>
                  <a:pt x="56513" y="110414"/>
                </a:cubicBezTo>
                <a:cubicBezTo>
                  <a:pt x="56223" y="111492"/>
                  <a:pt x="55933" y="112570"/>
                  <a:pt x="55643" y="113690"/>
                </a:cubicBezTo>
                <a:cubicBezTo>
                  <a:pt x="56099" y="125258"/>
                  <a:pt x="56057" y="136867"/>
                  <a:pt x="56721" y="148435"/>
                </a:cubicBezTo>
                <a:cubicBezTo>
                  <a:pt x="57135" y="155816"/>
                  <a:pt x="57799" y="163030"/>
                  <a:pt x="58089" y="170369"/>
                </a:cubicBezTo>
                <a:cubicBezTo>
                  <a:pt x="58089" y="172235"/>
                  <a:pt x="58462" y="174225"/>
                  <a:pt x="57882" y="176008"/>
                </a:cubicBezTo>
                <a:cubicBezTo>
                  <a:pt x="58048" y="177666"/>
                  <a:pt x="58089" y="179325"/>
                  <a:pt x="58421" y="180942"/>
                </a:cubicBezTo>
                <a:cubicBezTo>
                  <a:pt x="59209" y="183471"/>
                  <a:pt x="56140" y="185793"/>
                  <a:pt x="53901" y="184383"/>
                </a:cubicBezTo>
                <a:lnTo>
                  <a:pt x="53901" y="184383"/>
                </a:lnTo>
                <a:close/>
                <a:moveTo>
                  <a:pt x="156852" y="142216"/>
                </a:moveTo>
                <a:cubicBezTo>
                  <a:pt x="161579" y="143791"/>
                  <a:pt x="164149" y="137033"/>
                  <a:pt x="159132" y="135582"/>
                </a:cubicBezTo>
                <a:cubicBezTo>
                  <a:pt x="155152" y="134877"/>
                  <a:pt x="152664" y="140557"/>
                  <a:pt x="156852" y="142216"/>
                </a:cubicBezTo>
                <a:close/>
                <a:moveTo>
                  <a:pt x="170161" y="140392"/>
                </a:moveTo>
                <a:cubicBezTo>
                  <a:pt x="173478" y="140267"/>
                  <a:pt x="177749" y="139189"/>
                  <a:pt x="179242" y="135872"/>
                </a:cubicBezTo>
                <a:cubicBezTo>
                  <a:pt x="180776" y="132182"/>
                  <a:pt x="176837" y="128575"/>
                  <a:pt x="173188" y="129321"/>
                </a:cubicBezTo>
                <a:cubicBezTo>
                  <a:pt x="169705" y="129902"/>
                  <a:pt x="166057" y="133302"/>
                  <a:pt x="166554" y="137033"/>
                </a:cubicBezTo>
                <a:cubicBezTo>
                  <a:pt x="166803" y="138816"/>
                  <a:pt x="168296" y="140309"/>
                  <a:pt x="170161" y="140392"/>
                </a:cubicBezTo>
                <a:lnTo>
                  <a:pt x="170161" y="140392"/>
                </a:lnTo>
                <a:close/>
                <a:moveTo>
                  <a:pt x="42914" y="44821"/>
                </a:moveTo>
                <a:cubicBezTo>
                  <a:pt x="41504" y="42168"/>
                  <a:pt x="43536" y="37648"/>
                  <a:pt x="44241" y="34912"/>
                </a:cubicBezTo>
                <a:cubicBezTo>
                  <a:pt x="45941" y="29605"/>
                  <a:pt x="48345" y="24546"/>
                  <a:pt x="51621" y="20068"/>
                </a:cubicBezTo>
                <a:cubicBezTo>
                  <a:pt x="54855" y="15549"/>
                  <a:pt x="58628" y="11527"/>
                  <a:pt x="62401" y="7547"/>
                </a:cubicBezTo>
                <a:cubicBezTo>
                  <a:pt x="64474" y="5764"/>
                  <a:pt x="68289" y="249"/>
                  <a:pt x="70694" y="166"/>
                </a:cubicBezTo>
                <a:cubicBezTo>
                  <a:pt x="73306" y="1"/>
                  <a:pt x="74923" y="3483"/>
                  <a:pt x="73057" y="5349"/>
                </a:cubicBezTo>
                <a:cubicBezTo>
                  <a:pt x="66050" y="12688"/>
                  <a:pt x="58462" y="19695"/>
                  <a:pt x="53445" y="28651"/>
                </a:cubicBezTo>
                <a:cubicBezTo>
                  <a:pt x="51248" y="33004"/>
                  <a:pt x="49548" y="37648"/>
                  <a:pt x="48553" y="42458"/>
                </a:cubicBezTo>
                <a:cubicBezTo>
                  <a:pt x="49009" y="45775"/>
                  <a:pt x="44904" y="47724"/>
                  <a:pt x="42914" y="44821"/>
                </a:cubicBezTo>
                <a:lnTo>
                  <a:pt x="42914" y="44821"/>
                </a:lnTo>
                <a:close/>
                <a:moveTo>
                  <a:pt x="26370" y="133923"/>
                </a:moveTo>
                <a:cubicBezTo>
                  <a:pt x="25210" y="133177"/>
                  <a:pt x="25085" y="131767"/>
                  <a:pt x="24795" y="130524"/>
                </a:cubicBezTo>
                <a:cubicBezTo>
                  <a:pt x="24173" y="128036"/>
                  <a:pt x="23468" y="125548"/>
                  <a:pt x="22639" y="123102"/>
                </a:cubicBezTo>
                <a:cubicBezTo>
                  <a:pt x="20027" y="115265"/>
                  <a:pt x="16295" y="107885"/>
                  <a:pt x="12273" y="100712"/>
                </a:cubicBezTo>
                <a:cubicBezTo>
                  <a:pt x="8169" y="92627"/>
                  <a:pt x="1" y="82510"/>
                  <a:pt x="3152" y="73057"/>
                </a:cubicBezTo>
                <a:cubicBezTo>
                  <a:pt x="4105" y="70155"/>
                  <a:pt x="7588" y="66008"/>
                  <a:pt x="10739" y="68662"/>
                </a:cubicBezTo>
                <a:cubicBezTo>
                  <a:pt x="12439" y="70113"/>
                  <a:pt x="11817" y="73140"/>
                  <a:pt x="9703" y="73803"/>
                </a:cubicBezTo>
                <a:cubicBezTo>
                  <a:pt x="5598" y="78862"/>
                  <a:pt x="13683" y="90264"/>
                  <a:pt x="16212" y="95198"/>
                </a:cubicBezTo>
                <a:cubicBezTo>
                  <a:pt x="21063" y="103739"/>
                  <a:pt x="25624" y="112446"/>
                  <a:pt x="28651" y="121775"/>
                </a:cubicBezTo>
                <a:cubicBezTo>
                  <a:pt x="29231" y="124346"/>
                  <a:pt x="32258" y="131311"/>
                  <a:pt x="30641" y="133219"/>
                </a:cubicBezTo>
                <a:cubicBezTo>
                  <a:pt x="29687" y="134587"/>
                  <a:pt x="27697" y="134919"/>
                  <a:pt x="26370" y="133923"/>
                </a:cubicBezTo>
                <a:close/>
                <a:moveTo>
                  <a:pt x="6137" y="72642"/>
                </a:moveTo>
                <a:cubicBezTo>
                  <a:pt x="5930" y="72311"/>
                  <a:pt x="5805" y="72020"/>
                  <a:pt x="5722" y="71647"/>
                </a:cubicBezTo>
                <a:cubicBezTo>
                  <a:pt x="5764" y="71979"/>
                  <a:pt x="5930" y="72352"/>
                  <a:pt x="6137" y="72642"/>
                </a:cubicBezTo>
                <a:close/>
                <a:moveTo>
                  <a:pt x="220745" y="132472"/>
                </a:moveTo>
                <a:cubicBezTo>
                  <a:pt x="216599" y="131850"/>
                  <a:pt x="218340" y="126875"/>
                  <a:pt x="218423" y="124014"/>
                </a:cubicBezTo>
                <a:cubicBezTo>
                  <a:pt x="219045" y="116343"/>
                  <a:pt x="221326" y="108922"/>
                  <a:pt x="224435" y="101915"/>
                </a:cubicBezTo>
                <a:cubicBezTo>
                  <a:pt x="231152" y="86864"/>
                  <a:pt x="241476" y="81474"/>
                  <a:pt x="231277" y="64018"/>
                </a:cubicBezTo>
                <a:cubicBezTo>
                  <a:pt x="228996" y="59748"/>
                  <a:pt x="226052" y="55892"/>
                  <a:pt x="223357" y="51828"/>
                </a:cubicBezTo>
                <a:cubicBezTo>
                  <a:pt x="222528" y="50543"/>
                  <a:pt x="221326" y="49382"/>
                  <a:pt x="221077" y="47806"/>
                </a:cubicBezTo>
                <a:cubicBezTo>
                  <a:pt x="220579" y="45236"/>
                  <a:pt x="223772" y="43163"/>
                  <a:pt x="225887" y="44821"/>
                </a:cubicBezTo>
                <a:cubicBezTo>
                  <a:pt x="227006" y="45650"/>
                  <a:pt x="227296" y="47185"/>
                  <a:pt x="228250" y="48221"/>
                </a:cubicBezTo>
                <a:cubicBezTo>
                  <a:pt x="235672" y="58960"/>
                  <a:pt x="245581" y="71979"/>
                  <a:pt x="240108" y="85661"/>
                </a:cubicBezTo>
                <a:cubicBezTo>
                  <a:pt x="237745" y="92047"/>
                  <a:pt x="233142" y="97271"/>
                  <a:pt x="230447" y="103490"/>
                </a:cubicBezTo>
                <a:cubicBezTo>
                  <a:pt x="228125" y="108673"/>
                  <a:pt x="226135" y="114063"/>
                  <a:pt x="225182" y="119660"/>
                </a:cubicBezTo>
                <a:cubicBezTo>
                  <a:pt x="224891" y="121319"/>
                  <a:pt x="224726" y="122977"/>
                  <a:pt x="224518" y="124636"/>
                </a:cubicBezTo>
                <a:cubicBezTo>
                  <a:pt x="223979" y="127497"/>
                  <a:pt x="225099" y="132680"/>
                  <a:pt x="220745" y="132472"/>
                </a:cubicBezTo>
                <a:close/>
              </a:path>
            </a:pathLst>
          </a:custGeom>
          <a:solidFill>
            <a:srgbClr val="E1BF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5"/>
          <p:cNvSpPr/>
          <p:nvPr/>
        </p:nvSpPr>
        <p:spPr>
          <a:xfrm>
            <a:off x="3276635" y="2225434"/>
            <a:ext cx="2284728" cy="2284728"/>
          </a:xfrm>
          <a:custGeom>
            <a:avLst/>
            <a:gdLst/>
            <a:ahLst/>
            <a:cxnLst/>
            <a:rect l="l" t="t" r="r" b="b"/>
            <a:pathLst>
              <a:path w="155318" h="155318" extrusionOk="0">
                <a:moveTo>
                  <a:pt x="77659" y="0"/>
                </a:moveTo>
                <a:cubicBezTo>
                  <a:pt x="34745" y="0"/>
                  <a:pt x="0" y="34787"/>
                  <a:pt x="0" y="77659"/>
                </a:cubicBezTo>
                <a:cubicBezTo>
                  <a:pt x="0" y="120531"/>
                  <a:pt x="34745" y="155318"/>
                  <a:pt x="77659" y="155318"/>
                </a:cubicBezTo>
                <a:cubicBezTo>
                  <a:pt x="120531" y="155318"/>
                  <a:pt x="155317" y="120531"/>
                  <a:pt x="155317" y="77659"/>
                </a:cubicBezTo>
                <a:cubicBezTo>
                  <a:pt x="155317" y="34787"/>
                  <a:pt x="120531" y="0"/>
                  <a:pt x="776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5"/>
          <p:cNvSpPr/>
          <p:nvPr/>
        </p:nvSpPr>
        <p:spPr>
          <a:xfrm>
            <a:off x="3452287" y="2288864"/>
            <a:ext cx="1932806" cy="1932806"/>
          </a:xfrm>
          <a:custGeom>
            <a:avLst/>
            <a:gdLst/>
            <a:ahLst/>
            <a:cxnLst/>
            <a:rect l="l" t="t" r="r" b="b"/>
            <a:pathLst>
              <a:path w="131394" h="131394" extrusionOk="0">
                <a:moveTo>
                  <a:pt x="65718" y="0"/>
                </a:moveTo>
                <a:cubicBezTo>
                  <a:pt x="29438" y="0"/>
                  <a:pt x="0" y="29397"/>
                  <a:pt x="0" y="65718"/>
                </a:cubicBezTo>
                <a:cubicBezTo>
                  <a:pt x="0" y="101997"/>
                  <a:pt x="29438" y="131394"/>
                  <a:pt x="65718" y="131394"/>
                </a:cubicBezTo>
                <a:cubicBezTo>
                  <a:pt x="101997" y="131394"/>
                  <a:pt x="131394" y="101997"/>
                  <a:pt x="131394" y="65718"/>
                </a:cubicBezTo>
                <a:cubicBezTo>
                  <a:pt x="131394" y="29397"/>
                  <a:pt x="101997" y="0"/>
                  <a:pt x="65718" y="0"/>
                </a:cubicBez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5"/>
          <p:cNvSpPr/>
          <p:nvPr/>
        </p:nvSpPr>
        <p:spPr>
          <a:xfrm>
            <a:off x="3741383" y="2485860"/>
            <a:ext cx="1390610" cy="1460129"/>
          </a:xfrm>
          <a:custGeom>
            <a:avLst/>
            <a:gdLst/>
            <a:ahLst/>
            <a:cxnLst/>
            <a:rect l="l" t="t" r="r" b="b"/>
            <a:pathLst>
              <a:path w="94535" h="99261" extrusionOk="0">
                <a:moveTo>
                  <a:pt x="73969" y="27490"/>
                </a:moveTo>
                <a:cubicBezTo>
                  <a:pt x="74798" y="28651"/>
                  <a:pt x="73554" y="29729"/>
                  <a:pt x="72518" y="30143"/>
                </a:cubicBezTo>
                <a:cubicBezTo>
                  <a:pt x="68703" y="32175"/>
                  <a:pt x="63562" y="32424"/>
                  <a:pt x="60659" y="35865"/>
                </a:cubicBezTo>
                <a:cubicBezTo>
                  <a:pt x="61986" y="36446"/>
                  <a:pt x="63562" y="36031"/>
                  <a:pt x="64930" y="36404"/>
                </a:cubicBezTo>
                <a:cubicBezTo>
                  <a:pt x="70154" y="38560"/>
                  <a:pt x="57840" y="42789"/>
                  <a:pt x="56264" y="43785"/>
                </a:cubicBezTo>
                <a:cubicBezTo>
                  <a:pt x="53113" y="45609"/>
                  <a:pt x="49506" y="47267"/>
                  <a:pt x="47143" y="50087"/>
                </a:cubicBezTo>
                <a:cubicBezTo>
                  <a:pt x="46935" y="56887"/>
                  <a:pt x="41338" y="58421"/>
                  <a:pt x="36860" y="62277"/>
                </a:cubicBezTo>
                <a:cubicBezTo>
                  <a:pt x="35533" y="63313"/>
                  <a:pt x="34248" y="64391"/>
                  <a:pt x="33336" y="65801"/>
                </a:cubicBezTo>
                <a:cubicBezTo>
                  <a:pt x="32258" y="67045"/>
                  <a:pt x="31429" y="69740"/>
                  <a:pt x="29563" y="69740"/>
                </a:cubicBezTo>
                <a:cubicBezTo>
                  <a:pt x="26660" y="68786"/>
                  <a:pt x="28568" y="64350"/>
                  <a:pt x="28899" y="62235"/>
                </a:cubicBezTo>
                <a:cubicBezTo>
                  <a:pt x="24753" y="64018"/>
                  <a:pt x="24878" y="60369"/>
                  <a:pt x="26370" y="57633"/>
                </a:cubicBezTo>
                <a:cubicBezTo>
                  <a:pt x="29273" y="52201"/>
                  <a:pt x="33294" y="47475"/>
                  <a:pt x="36736" y="42458"/>
                </a:cubicBezTo>
                <a:cubicBezTo>
                  <a:pt x="38228" y="40799"/>
                  <a:pt x="40384" y="40094"/>
                  <a:pt x="42084" y="38768"/>
                </a:cubicBezTo>
                <a:cubicBezTo>
                  <a:pt x="44116" y="37275"/>
                  <a:pt x="45526" y="35036"/>
                  <a:pt x="47806" y="33875"/>
                </a:cubicBezTo>
                <a:cubicBezTo>
                  <a:pt x="49630" y="32714"/>
                  <a:pt x="51745" y="32590"/>
                  <a:pt x="53777" y="32175"/>
                </a:cubicBezTo>
                <a:cubicBezTo>
                  <a:pt x="55435" y="31678"/>
                  <a:pt x="56928" y="30890"/>
                  <a:pt x="58420" y="30061"/>
                </a:cubicBezTo>
                <a:cubicBezTo>
                  <a:pt x="61655" y="28029"/>
                  <a:pt x="65345" y="26661"/>
                  <a:pt x="69201" y="26412"/>
                </a:cubicBezTo>
                <a:cubicBezTo>
                  <a:pt x="70818" y="26370"/>
                  <a:pt x="72849" y="26163"/>
                  <a:pt x="74010" y="27490"/>
                </a:cubicBezTo>
                <a:lnTo>
                  <a:pt x="74010" y="27490"/>
                </a:lnTo>
                <a:close/>
                <a:moveTo>
                  <a:pt x="71854" y="36114"/>
                </a:moveTo>
                <a:cubicBezTo>
                  <a:pt x="72642" y="36280"/>
                  <a:pt x="73347" y="35741"/>
                  <a:pt x="74010" y="35409"/>
                </a:cubicBezTo>
                <a:cubicBezTo>
                  <a:pt x="75088" y="34746"/>
                  <a:pt x="76291" y="34331"/>
                  <a:pt x="77452" y="33792"/>
                </a:cubicBezTo>
                <a:cubicBezTo>
                  <a:pt x="79649" y="32382"/>
                  <a:pt x="76954" y="31553"/>
                  <a:pt x="75544" y="32051"/>
                </a:cubicBezTo>
                <a:cubicBezTo>
                  <a:pt x="74300" y="32341"/>
                  <a:pt x="69449" y="34704"/>
                  <a:pt x="71854" y="36155"/>
                </a:cubicBezTo>
                <a:lnTo>
                  <a:pt x="71854" y="36155"/>
                </a:lnTo>
                <a:close/>
                <a:moveTo>
                  <a:pt x="75420" y="33419"/>
                </a:moveTo>
                <a:cubicBezTo>
                  <a:pt x="75420" y="33378"/>
                  <a:pt x="75420" y="33336"/>
                  <a:pt x="75379" y="33336"/>
                </a:cubicBezTo>
                <a:cubicBezTo>
                  <a:pt x="75544" y="33253"/>
                  <a:pt x="75710" y="33212"/>
                  <a:pt x="75876" y="33170"/>
                </a:cubicBezTo>
                <a:cubicBezTo>
                  <a:pt x="75918" y="33170"/>
                  <a:pt x="75918" y="33170"/>
                  <a:pt x="75959" y="33170"/>
                </a:cubicBezTo>
                <a:cubicBezTo>
                  <a:pt x="75793" y="33253"/>
                  <a:pt x="75586" y="33336"/>
                  <a:pt x="75420" y="33419"/>
                </a:cubicBezTo>
                <a:close/>
                <a:moveTo>
                  <a:pt x="45236" y="28361"/>
                </a:moveTo>
                <a:cubicBezTo>
                  <a:pt x="43453" y="29231"/>
                  <a:pt x="41794" y="30434"/>
                  <a:pt x="40053" y="31470"/>
                </a:cubicBezTo>
                <a:cubicBezTo>
                  <a:pt x="38809" y="32548"/>
                  <a:pt x="36197" y="34787"/>
                  <a:pt x="37689" y="36529"/>
                </a:cubicBezTo>
                <a:cubicBezTo>
                  <a:pt x="37689" y="36777"/>
                  <a:pt x="37814" y="36985"/>
                  <a:pt x="38021" y="37068"/>
                </a:cubicBezTo>
                <a:cubicBezTo>
                  <a:pt x="40053" y="37234"/>
                  <a:pt x="41048" y="34953"/>
                  <a:pt x="42209" y="33709"/>
                </a:cubicBezTo>
                <a:cubicBezTo>
                  <a:pt x="43784" y="32382"/>
                  <a:pt x="45899" y="31968"/>
                  <a:pt x="47599" y="30765"/>
                </a:cubicBezTo>
                <a:cubicBezTo>
                  <a:pt x="49838" y="29107"/>
                  <a:pt x="47018" y="27531"/>
                  <a:pt x="45236" y="28361"/>
                </a:cubicBezTo>
                <a:close/>
                <a:moveTo>
                  <a:pt x="89932" y="83298"/>
                </a:moveTo>
                <a:cubicBezTo>
                  <a:pt x="89807" y="84127"/>
                  <a:pt x="89020" y="84666"/>
                  <a:pt x="88605" y="85371"/>
                </a:cubicBezTo>
                <a:cubicBezTo>
                  <a:pt x="87693" y="87071"/>
                  <a:pt x="85827" y="88771"/>
                  <a:pt x="83754" y="88356"/>
                </a:cubicBezTo>
                <a:cubicBezTo>
                  <a:pt x="82593" y="88232"/>
                  <a:pt x="81639" y="86905"/>
                  <a:pt x="82510" y="85869"/>
                </a:cubicBezTo>
                <a:cubicBezTo>
                  <a:pt x="82676" y="85039"/>
                  <a:pt x="83173" y="84252"/>
                  <a:pt x="83837" y="83713"/>
                </a:cubicBezTo>
                <a:cubicBezTo>
                  <a:pt x="85164" y="82303"/>
                  <a:pt x="89559" y="80064"/>
                  <a:pt x="89932" y="83298"/>
                </a:cubicBezTo>
                <a:close/>
                <a:moveTo>
                  <a:pt x="93539" y="67003"/>
                </a:moveTo>
                <a:cubicBezTo>
                  <a:pt x="92212" y="63977"/>
                  <a:pt x="88398" y="64847"/>
                  <a:pt x="85951" y="65801"/>
                </a:cubicBezTo>
                <a:cubicBezTo>
                  <a:pt x="83629" y="66299"/>
                  <a:pt x="81142" y="66423"/>
                  <a:pt x="79193" y="67998"/>
                </a:cubicBezTo>
                <a:cubicBezTo>
                  <a:pt x="77783" y="69076"/>
                  <a:pt x="76664" y="70486"/>
                  <a:pt x="75130" y="71440"/>
                </a:cubicBezTo>
                <a:cubicBezTo>
                  <a:pt x="72227" y="73181"/>
                  <a:pt x="68454" y="75586"/>
                  <a:pt x="69201" y="79525"/>
                </a:cubicBezTo>
                <a:cubicBezTo>
                  <a:pt x="69449" y="80976"/>
                  <a:pt x="69076" y="82593"/>
                  <a:pt x="69698" y="83920"/>
                </a:cubicBezTo>
                <a:cubicBezTo>
                  <a:pt x="71605" y="85869"/>
                  <a:pt x="74383" y="83464"/>
                  <a:pt x="76374" y="82800"/>
                </a:cubicBezTo>
                <a:cubicBezTo>
                  <a:pt x="78944" y="82096"/>
                  <a:pt x="81805" y="81640"/>
                  <a:pt x="84044" y="80064"/>
                </a:cubicBezTo>
                <a:cubicBezTo>
                  <a:pt x="85786" y="78654"/>
                  <a:pt x="86573" y="76415"/>
                  <a:pt x="88149" y="74881"/>
                </a:cubicBezTo>
                <a:cubicBezTo>
                  <a:pt x="90471" y="72932"/>
                  <a:pt x="94534" y="70569"/>
                  <a:pt x="93539" y="67003"/>
                </a:cubicBezTo>
                <a:lnTo>
                  <a:pt x="93539" y="67003"/>
                </a:lnTo>
                <a:close/>
                <a:moveTo>
                  <a:pt x="20441" y="85371"/>
                </a:moveTo>
                <a:cubicBezTo>
                  <a:pt x="20566" y="86739"/>
                  <a:pt x="19487" y="87900"/>
                  <a:pt x="18658" y="88854"/>
                </a:cubicBezTo>
                <a:cubicBezTo>
                  <a:pt x="17539" y="90056"/>
                  <a:pt x="16171" y="91134"/>
                  <a:pt x="15424" y="92710"/>
                </a:cubicBezTo>
                <a:cubicBezTo>
                  <a:pt x="14719" y="94493"/>
                  <a:pt x="14014" y="96317"/>
                  <a:pt x="12439" y="97561"/>
                </a:cubicBezTo>
                <a:cubicBezTo>
                  <a:pt x="11568" y="98307"/>
                  <a:pt x="10490" y="99261"/>
                  <a:pt x="9288" y="98929"/>
                </a:cubicBezTo>
                <a:cubicBezTo>
                  <a:pt x="7339" y="98183"/>
                  <a:pt x="8044" y="95903"/>
                  <a:pt x="7961" y="94327"/>
                </a:cubicBezTo>
                <a:cubicBezTo>
                  <a:pt x="7588" y="92461"/>
                  <a:pt x="7671" y="90595"/>
                  <a:pt x="9454" y="89476"/>
                </a:cubicBezTo>
                <a:cubicBezTo>
                  <a:pt x="10117" y="87859"/>
                  <a:pt x="11817" y="86947"/>
                  <a:pt x="13227" y="86035"/>
                </a:cubicBezTo>
                <a:cubicBezTo>
                  <a:pt x="14471" y="85164"/>
                  <a:pt x="15714" y="84169"/>
                  <a:pt x="17290" y="83920"/>
                </a:cubicBezTo>
                <a:cubicBezTo>
                  <a:pt x="18492" y="83671"/>
                  <a:pt x="20026" y="84127"/>
                  <a:pt x="20441" y="85371"/>
                </a:cubicBezTo>
                <a:lnTo>
                  <a:pt x="20441" y="85371"/>
                </a:lnTo>
                <a:close/>
                <a:moveTo>
                  <a:pt x="1783" y="90678"/>
                </a:moveTo>
                <a:cubicBezTo>
                  <a:pt x="4064" y="90844"/>
                  <a:pt x="4893" y="87900"/>
                  <a:pt x="6220" y="86491"/>
                </a:cubicBezTo>
                <a:cubicBezTo>
                  <a:pt x="7173" y="85620"/>
                  <a:pt x="9288" y="83547"/>
                  <a:pt x="6842" y="83091"/>
                </a:cubicBezTo>
                <a:cubicBezTo>
                  <a:pt x="4685" y="83298"/>
                  <a:pt x="3359" y="85413"/>
                  <a:pt x="2281" y="87030"/>
                </a:cubicBezTo>
                <a:cubicBezTo>
                  <a:pt x="1700" y="88025"/>
                  <a:pt x="0" y="90015"/>
                  <a:pt x="1783" y="90678"/>
                </a:cubicBezTo>
                <a:lnTo>
                  <a:pt x="1783" y="90678"/>
                </a:lnTo>
                <a:close/>
                <a:moveTo>
                  <a:pt x="67128" y="47060"/>
                </a:moveTo>
                <a:cubicBezTo>
                  <a:pt x="65552" y="47392"/>
                  <a:pt x="64142" y="48180"/>
                  <a:pt x="62691" y="48801"/>
                </a:cubicBezTo>
                <a:cubicBezTo>
                  <a:pt x="60742" y="49879"/>
                  <a:pt x="58586" y="50377"/>
                  <a:pt x="56596" y="51289"/>
                </a:cubicBezTo>
                <a:cubicBezTo>
                  <a:pt x="54399" y="52575"/>
                  <a:pt x="52326" y="54109"/>
                  <a:pt x="50626" y="56016"/>
                </a:cubicBezTo>
                <a:cubicBezTo>
                  <a:pt x="48304" y="58752"/>
                  <a:pt x="49755" y="59291"/>
                  <a:pt x="49009" y="61572"/>
                </a:cubicBezTo>
                <a:cubicBezTo>
                  <a:pt x="48387" y="63189"/>
                  <a:pt x="44779" y="67377"/>
                  <a:pt x="47723" y="68206"/>
                </a:cubicBezTo>
                <a:cubicBezTo>
                  <a:pt x="51869" y="67708"/>
                  <a:pt x="58462" y="64018"/>
                  <a:pt x="61281" y="60908"/>
                </a:cubicBezTo>
                <a:cubicBezTo>
                  <a:pt x="62815" y="59291"/>
                  <a:pt x="63603" y="57218"/>
                  <a:pt x="64640" y="55311"/>
                </a:cubicBezTo>
                <a:cubicBezTo>
                  <a:pt x="66008" y="53404"/>
                  <a:pt x="67791" y="51870"/>
                  <a:pt x="69408" y="50211"/>
                </a:cubicBezTo>
                <a:cubicBezTo>
                  <a:pt x="72103" y="47806"/>
                  <a:pt x="69657" y="46687"/>
                  <a:pt x="67128" y="47019"/>
                </a:cubicBezTo>
                <a:lnTo>
                  <a:pt x="67128" y="47019"/>
                </a:lnTo>
                <a:close/>
                <a:moveTo>
                  <a:pt x="46106" y="8376"/>
                </a:moveTo>
                <a:cubicBezTo>
                  <a:pt x="45028" y="7215"/>
                  <a:pt x="47060" y="6178"/>
                  <a:pt x="48096" y="6469"/>
                </a:cubicBezTo>
                <a:cubicBezTo>
                  <a:pt x="48843" y="6178"/>
                  <a:pt x="50294" y="6800"/>
                  <a:pt x="49838" y="7712"/>
                </a:cubicBezTo>
                <a:cubicBezTo>
                  <a:pt x="49216" y="8376"/>
                  <a:pt x="46894" y="8956"/>
                  <a:pt x="46106" y="8376"/>
                </a:cubicBezTo>
                <a:close/>
                <a:moveTo>
                  <a:pt x="39306" y="6344"/>
                </a:moveTo>
                <a:cubicBezTo>
                  <a:pt x="39928" y="6593"/>
                  <a:pt x="40592" y="6137"/>
                  <a:pt x="41172" y="5971"/>
                </a:cubicBezTo>
                <a:cubicBezTo>
                  <a:pt x="42292" y="5515"/>
                  <a:pt x="43494" y="5598"/>
                  <a:pt x="44614" y="5266"/>
                </a:cubicBezTo>
                <a:cubicBezTo>
                  <a:pt x="45982" y="4437"/>
                  <a:pt x="44987" y="2903"/>
                  <a:pt x="43618" y="3110"/>
                </a:cubicBezTo>
                <a:cubicBezTo>
                  <a:pt x="42375" y="3110"/>
                  <a:pt x="37316" y="4603"/>
                  <a:pt x="39265" y="6344"/>
                </a:cubicBezTo>
                <a:lnTo>
                  <a:pt x="39265" y="6344"/>
                </a:lnTo>
                <a:close/>
                <a:moveTo>
                  <a:pt x="69864" y="3276"/>
                </a:moveTo>
                <a:cubicBezTo>
                  <a:pt x="68454" y="1742"/>
                  <a:pt x="72310" y="0"/>
                  <a:pt x="73513" y="208"/>
                </a:cubicBezTo>
                <a:cubicBezTo>
                  <a:pt x="75627" y="1286"/>
                  <a:pt x="70942" y="4105"/>
                  <a:pt x="69864" y="3276"/>
                </a:cubicBezTo>
                <a:close/>
                <a:moveTo>
                  <a:pt x="66547" y="11942"/>
                </a:moveTo>
                <a:cubicBezTo>
                  <a:pt x="65345" y="11776"/>
                  <a:pt x="64723" y="10407"/>
                  <a:pt x="65635" y="9537"/>
                </a:cubicBezTo>
                <a:cubicBezTo>
                  <a:pt x="66215" y="8832"/>
                  <a:pt x="67045" y="8459"/>
                  <a:pt x="67625" y="7795"/>
                </a:cubicBezTo>
                <a:cubicBezTo>
                  <a:pt x="68330" y="6842"/>
                  <a:pt x="73430" y="4230"/>
                  <a:pt x="73927" y="5888"/>
                </a:cubicBezTo>
                <a:cubicBezTo>
                  <a:pt x="74052" y="6469"/>
                  <a:pt x="72352" y="7381"/>
                  <a:pt x="71979" y="8044"/>
                </a:cubicBezTo>
                <a:cubicBezTo>
                  <a:pt x="70486" y="9620"/>
                  <a:pt x="69035" y="12232"/>
                  <a:pt x="66547" y="11942"/>
                </a:cubicBezTo>
                <a:lnTo>
                  <a:pt x="66547" y="11942"/>
                </a:lnTo>
                <a:close/>
                <a:moveTo>
                  <a:pt x="80561" y="23800"/>
                </a:moveTo>
                <a:cubicBezTo>
                  <a:pt x="78778" y="22432"/>
                  <a:pt x="82966" y="19819"/>
                  <a:pt x="84376" y="20151"/>
                </a:cubicBezTo>
                <a:cubicBezTo>
                  <a:pt x="86283" y="20483"/>
                  <a:pt x="84998" y="21892"/>
                  <a:pt x="83920" y="22349"/>
                </a:cubicBezTo>
                <a:cubicBezTo>
                  <a:pt x="82883" y="22888"/>
                  <a:pt x="81805" y="24173"/>
                  <a:pt x="80561" y="23800"/>
                </a:cubicBezTo>
                <a:lnTo>
                  <a:pt x="80561" y="23800"/>
                </a:lnTo>
                <a:close/>
                <a:moveTo>
                  <a:pt x="59333" y="23012"/>
                </a:moveTo>
                <a:cubicBezTo>
                  <a:pt x="59333" y="23012"/>
                  <a:pt x="59374" y="22971"/>
                  <a:pt x="59374" y="22929"/>
                </a:cubicBezTo>
                <a:cubicBezTo>
                  <a:pt x="59291" y="23053"/>
                  <a:pt x="59208" y="23178"/>
                  <a:pt x="59167" y="23302"/>
                </a:cubicBezTo>
                <a:cubicBezTo>
                  <a:pt x="59125" y="23385"/>
                  <a:pt x="59084" y="23468"/>
                  <a:pt x="59042" y="23592"/>
                </a:cubicBezTo>
                <a:cubicBezTo>
                  <a:pt x="59125" y="23551"/>
                  <a:pt x="59208" y="23551"/>
                  <a:pt x="59291" y="23510"/>
                </a:cubicBezTo>
                <a:cubicBezTo>
                  <a:pt x="59291" y="23344"/>
                  <a:pt x="59291" y="23178"/>
                  <a:pt x="59333" y="23012"/>
                </a:cubicBezTo>
                <a:lnTo>
                  <a:pt x="59333" y="23012"/>
                </a:lnTo>
                <a:close/>
                <a:moveTo>
                  <a:pt x="78571" y="15880"/>
                </a:moveTo>
                <a:cubicBezTo>
                  <a:pt x="76705" y="15259"/>
                  <a:pt x="74674" y="17041"/>
                  <a:pt x="72808" y="16295"/>
                </a:cubicBezTo>
                <a:cubicBezTo>
                  <a:pt x="72435" y="15880"/>
                  <a:pt x="72435" y="15176"/>
                  <a:pt x="72393" y="14637"/>
                </a:cubicBezTo>
                <a:cubicBezTo>
                  <a:pt x="71481" y="10781"/>
                  <a:pt x="66754" y="15798"/>
                  <a:pt x="65220" y="16793"/>
                </a:cubicBezTo>
                <a:cubicBezTo>
                  <a:pt x="63562" y="17871"/>
                  <a:pt x="61696" y="18534"/>
                  <a:pt x="60286" y="19902"/>
                </a:cubicBezTo>
                <a:cubicBezTo>
                  <a:pt x="59416" y="20856"/>
                  <a:pt x="56182" y="24256"/>
                  <a:pt x="58711" y="24795"/>
                </a:cubicBezTo>
                <a:cubicBezTo>
                  <a:pt x="59167" y="24836"/>
                  <a:pt x="59623" y="24670"/>
                  <a:pt x="60038" y="24505"/>
                </a:cubicBezTo>
                <a:cubicBezTo>
                  <a:pt x="62194" y="24753"/>
                  <a:pt x="63976" y="22888"/>
                  <a:pt x="66008" y="22349"/>
                </a:cubicBezTo>
                <a:cubicBezTo>
                  <a:pt x="68703" y="21727"/>
                  <a:pt x="71523" y="22266"/>
                  <a:pt x="74218" y="21685"/>
                </a:cubicBezTo>
                <a:cubicBezTo>
                  <a:pt x="75793" y="21561"/>
                  <a:pt x="80893" y="17249"/>
                  <a:pt x="78571" y="15880"/>
                </a:cubicBez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5"/>
          <p:cNvSpPr/>
          <p:nvPr/>
        </p:nvSpPr>
        <p:spPr>
          <a:xfrm>
            <a:off x="3435812" y="2300440"/>
            <a:ext cx="1941352" cy="1979789"/>
          </a:xfrm>
          <a:custGeom>
            <a:avLst/>
            <a:gdLst/>
            <a:ahLst/>
            <a:cxnLst/>
            <a:rect l="l" t="t" r="r" b="b"/>
            <a:pathLst>
              <a:path w="131975" h="134588" extrusionOk="0">
                <a:moveTo>
                  <a:pt x="28112" y="25542"/>
                </a:moveTo>
                <a:cubicBezTo>
                  <a:pt x="26868" y="24173"/>
                  <a:pt x="27739" y="21769"/>
                  <a:pt x="28858" y="20525"/>
                </a:cubicBezTo>
                <a:cubicBezTo>
                  <a:pt x="29978" y="19322"/>
                  <a:pt x="31719" y="19239"/>
                  <a:pt x="33212" y="18700"/>
                </a:cubicBezTo>
                <a:cubicBezTo>
                  <a:pt x="36487" y="17249"/>
                  <a:pt x="38187" y="18410"/>
                  <a:pt x="36322" y="14140"/>
                </a:cubicBezTo>
                <a:cubicBezTo>
                  <a:pt x="35990" y="12813"/>
                  <a:pt x="35409" y="11527"/>
                  <a:pt x="35617" y="10159"/>
                </a:cubicBezTo>
                <a:cubicBezTo>
                  <a:pt x="36031" y="8210"/>
                  <a:pt x="36861" y="6220"/>
                  <a:pt x="38146" y="4686"/>
                </a:cubicBezTo>
                <a:cubicBezTo>
                  <a:pt x="39100" y="3567"/>
                  <a:pt x="42499" y="498"/>
                  <a:pt x="43826" y="540"/>
                </a:cubicBezTo>
                <a:cubicBezTo>
                  <a:pt x="44946" y="664"/>
                  <a:pt x="45402" y="2281"/>
                  <a:pt x="44448" y="2903"/>
                </a:cubicBezTo>
                <a:cubicBezTo>
                  <a:pt x="41546" y="4811"/>
                  <a:pt x="38478" y="7298"/>
                  <a:pt x="38229" y="11030"/>
                </a:cubicBezTo>
                <a:cubicBezTo>
                  <a:pt x="38561" y="12937"/>
                  <a:pt x="39556" y="14637"/>
                  <a:pt x="39804" y="16544"/>
                </a:cubicBezTo>
                <a:cubicBezTo>
                  <a:pt x="40012" y="20276"/>
                  <a:pt x="35534" y="20566"/>
                  <a:pt x="32922" y="21603"/>
                </a:cubicBezTo>
                <a:cubicBezTo>
                  <a:pt x="32963" y="21769"/>
                  <a:pt x="32922" y="21976"/>
                  <a:pt x="32714" y="22142"/>
                </a:cubicBezTo>
                <a:cubicBezTo>
                  <a:pt x="32010" y="24132"/>
                  <a:pt x="33170" y="26164"/>
                  <a:pt x="34622" y="27490"/>
                </a:cubicBezTo>
                <a:cubicBezTo>
                  <a:pt x="35202" y="28029"/>
                  <a:pt x="34290" y="28942"/>
                  <a:pt x="33751" y="28361"/>
                </a:cubicBezTo>
                <a:cubicBezTo>
                  <a:pt x="32134" y="26910"/>
                  <a:pt x="30600" y="24090"/>
                  <a:pt x="31471" y="21976"/>
                </a:cubicBezTo>
                <a:cubicBezTo>
                  <a:pt x="30600" y="22391"/>
                  <a:pt x="29978" y="23095"/>
                  <a:pt x="30227" y="24298"/>
                </a:cubicBezTo>
                <a:cubicBezTo>
                  <a:pt x="30434" y="25417"/>
                  <a:pt x="28983" y="26247"/>
                  <a:pt x="28112" y="25500"/>
                </a:cubicBezTo>
                <a:lnTo>
                  <a:pt x="28112" y="25500"/>
                </a:lnTo>
                <a:close/>
                <a:moveTo>
                  <a:pt x="117878" y="101791"/>
                </a:moveTo>
                <a:cubicBezTo>
                  <a:pt x="117422" y="101418"/>
                  <a:pt x="117712" y="100920"/>
                  <a:pt x="118002" y="100547"/>
                </a:cubicBezTo>
                <a:cubicBezTo>
                  <a:pt x="118292" y="100132"/>
                  <a:pt x="118624" y="99344"/>
                  <a:pt x="119246" y="99718"/>
                </a:cubicBezTo>
                <a:cubicBezTo>
                  <a:pt x="120034" y="100257"/>
                  <a:pt x="119039" y="101086"/>
                  <a:pt x="118748" y="101666"/>
                </a:cubicBezTo>
                <a:cubicBezTo>
                  <a:pt x="118541" y="101957"/>
                  <a:pt x="118126" y="101957"/>
                  <a:pt x="117878" y="101791"/>
                </a:cubicBezTo>
                <a:close/>
                <a:moveTo>
                  <a:pt x="121070" y="97105"/>
                </a:moveTo>
                <a:cubicBezTo>
                  <a:pt x="120573" y="96732"/>
                  <a:pt x="120946" y="96193"/>
                  <a:pt x="121236" y="95862"/>
                </a:cubicBezTo>
                <a:cubicBezTo>
                  <a:pt x="121734" y="95074"/>
                  <a:pt x="122190" y="94245"/>
                  <a:pt x="122604" y="93457"/>
                </a:cubicBezTo>
                <a:cubicBezTo>
                  <a:pt x="123143" y="92379"/>
                  <a:pt x="123558" y="91342"/>
                  <a:pt x="123973" y="90223"/>
                </a:cubicBezTo>
                <a:cubicBezTo>
                  <a:pt x="124263" y="89684"/>
                  <a:pt x="124304" y="88606"/>
                  <a:pt x="125134" y="88772"/>
                </a:cubicBezTo>
                <a:cubicBezTo>
                  <a:pt x="126377" y="88937"/>
                  <a:pt x="124346" y="92296"/>
                  <a:pt x="124138" y="93125"/>
                </a:cubicBezTo>
                <a:cubicBezTo>
                  <a:pt x="123641" y="93913"/>
                  <a:pt x="122190" y="97893"/>
                  <a:pt x="121070" y="97105"/>
                </a:cubicBezTo>
                <a:lnTo>
                  <a:pt x="121070" y="97105"/>
                </a:lnTo>
                <a:close/>
                <a:moveTo>
                  <a:pt x="37068" y="30185"/>
                </a:moveTo>
                <a:cubicBezTo>
                  <a:pt x="38685" y="31346"/>
                  <a:pt x="39721" y="29232"/>
                  <a:pt x="37980" y="29273"/>
                </a:cubicBezTo>
                <a:cubicBezTo>
                  <a:pt x="37441" y="28029"/>
                  <a:pt x="36197" y="29356"/>
                  <a:pt x="37068" y="30185"/>
                </a:cubicBezTo>
                <a:close/>
                <a:moveTo>
                  <a:pt x="52865" y="50792"/>
                </a:moveTo>
                <a:cubicBezTo>
                  <a:pt x="52989" y="50170"/>
                  <a:pt x="53984" y="49217"/>
                  <a:pt x="54565" y="49880"/>
                </a:cubicBezTo>
                <a:cubicBezTo>
                  <a:pt x="54938" y="50378"/>
                  <a:pt x="54399" y="50792"/>
                  <a:pt x="54067" y="51082"/>
                </a:cubicBezTo>
                <a:cubicBezTo>
                  <a:pt x="53777" y="51663"/>
                  <a:pt x="52865" y="51456"/>
                  <a:pt x="52906" y="50792"/>
                </a:cubicBezTo>
                <a:lnTo>
                  <a:pt x="52906" y="50792"/>
                </a:lnTo>
                <a:close/>
                <a:moveTo>
                  <a:pt x="47724" y="57799"/>
                </a:moveTo>
                <a:cubicBezTo>
                  <a:pt x="47724" y="57758"/>
                  <a:pt x="47682" y="57675"/>
                  <a:pt x="47641" y="57633"/>
                </a:cubicBezTo>
                <a:cubicBezTo>
                  <a:pt x="47392" y="57260"/>
                  <a:pt x="47185" y="56970"/>
                  <a:pt x="46977" y="56680"/>
                </a:cubicBezTo>
                <a:cubicBezTo>
                  <a:pt x="47765" y="55809"/>
                  <a:pt x="48014" y="54648"/>
                  <a:pt x="48636" y="53653"/>
                </a:cubicBezTo>
                <a:cubicBezTo>
                  <a:pt x="49382" y="52658"/>
                  <a:pt x="50377" y="51829"/>
                  <a:pt x="50999" y="50668"/>
                </a:cubicBezTo>
                <a:cubicBezTo>
                  <a:pt x="51746" y="49051"/>
                  <a:pt x="53528" y="48470"/>
                  <a:pt x="54565" y="47102"/>
                </a:cubicBezTo>
                <a:cubicBezTo>
                  <a:pt x="56223" y="45112"/>
                  <a:pt x="56555" y="42458"/>
                  <a:pt x="57840" y="40302"/>
                </a:cubicBezTo>
                <a:cubicBezTo>
                  <a:pt x="58421" y="38561"/>
                  <a:pt x="59831" y="37690"/>
                  <a:pt x="61406" y="37275"/>
                </a:cubicBezTo>
                <a:cubicBezTo>
                  <a:pt x="61821" y="37234"/>
                  <a:pt x="62235" y="37193"/>
                  <a:pt x="62609" y="37151"/>
                </a:cubicBezTo>
                <a:cubicBezTo>
                  <a:pt x="63355" y="37151"/>
                  <a:pt x="64060" y="37110"/>
                  <a:pt x="64765" y="36985"/>
                </a:cubicBezTo>
                <a:cubicBezTo>
                  <a:pt x="64848" y="36985"/>
                  <a:pt x="64972" y="36985"/>
                  <a:pt x="65055" y="37027"/>
                </a:cubicBezTo>
                <a:cubicBezTo>
                  <a:pt x="67543" y="37193"/>
                  <a:pt x="70403" y="38063"/>
                  <a:pt x="72601" y="36571"/>
                </a:cubicBezTo>
                <a:cubicBezTo>
                  <a:pt x="73762" y="35741"/>
                  <a:pt x="73845" y="34249"/>
                  <a:pt x="73679" y="33005"/>
                </a:cubicBezTo>
                <a:cubicBezTo>
                  <a:pt x="73762" y="32715"/>
                  <a:pt x="73762" y="32424"/>
                  <a:pt x="73679" y="32217"/>
                </a:cubicBezTo>
                <a:cubicBezTo>
                  <a:pt x="74052" y="31098"/>
                  <a:pt x="74508" y="30020"/>
                  <a:pt x="74218" y="28859"/>
                </a:cubicBezTo>
                <a:cubicBezTo>
                  <a:pt x="73679" y="26081"/>
                  <a:pt x="69864" y="27283"/>
                  <a:pt x="71606" y="29563"/>
                </a:cubicBezTo>
                <a:cubicBezTo>
                  <a:pt x="71564" y="30890"/>
                  <a:pt x="70486" y="32424"/>
                  <a:pt x="70735" y="33793"/>
                </a:cubicBezTo>
                <a:cubicBezTo>
                  <a:pt x="69408" y="34124"/>
                  <a:pt x="68040" y="33834"/>
                  <a:pt x="66672" y="33958"/>
                </a:cubicBezTo>
                <a:cubicBezTo>
                  <a:pt x="66050" y="34083"/>
                  <a:pt x="65387" y="34207"/>
                  <a:pt x="64765" y="34332"/>
                </a:cubicBezTo>
                <a:cubicBezTo>
                  <a:pt x="63977" y="34249"/>
                  <a:pt x="63189" y="34249"/>
                  <a:pt x="62484" y="34415"/>
                </a:cubicBezTo>
                <a:cubicBezTo>
                  <a:pt x="61945" y="34456"/>
                  <a:pt x="61448" y="34539"/>
                  <a:pt x="60992" y="34622"/>
                </a:cubicBezTo>
                <a:cubicBezTo>
                  <a:pt x="57675" y="35161"/>
                  <a:pt x="54399" y="36695"/>
                  <a:pt x="53487" y="40095"/>
                </a:cubicBezTo>
                <a:cubicBezTo>
                  <a:pt x="53487" y="40675"/>
                  <a:pt x="53860" y="41214"/>
                  <a:pt x="54399" y="41380"/>
                </a:cubicBezTo>
                <a:cubicBezTo>
                  <a:pt x="53694" y="43039"/>
                  <a:pt x="53363" y="44863"/>
                  <a:pt x="51911" y="46065"/>
                </a:cubicBezTo>
                <a:cubicBezTo>
                  <a:pt x="50502" y="47019"/>
                  <a:pt x="49258" y="48139"/>
                  <a:pt x="48511" y="49673"/>
                </a:cubicBezTo>
                <a:cubicBezTo>
                  <a:pt x="47890" y="50543"/>
                  <a:pt x="47060" y="51248"/>
                  <a:pt x="46480" y="52119"/>
                </a:cubicBezTo>
                <a:cubicBezTo>
                  <a:pt x="45858" y="52907"/>
                  <a:pt x="45692" y="53902"/>
                  <a:pt x="45153" y="54690"/>
                </a:cubicBezTo>
                <a:cubicBezTo>
                  <a:pt x="44324" y="56224"/>
                  <a:pt x="39970" y="58297"/>
                  <a:pt x="41629" y="60121"/>
                </a:cubicBezTo>
                <a:cubicBezTo>
                  <a:pt x="42914" y="61324"/>
                  <a:pt x="43951" y="59582"/>
                  <a:pt x="44821" y="58794"/>
                </a:cubicBezTo>
                <a:lnTo>
                  <a:pt x="44904" y="58711"/>
                </a:lnTo>
                <a:cubicBezTo>
                  <a:pt x="45277" y="59168"/>
                  <a:pt x="45568" y="59665"/>
                  <a:pt x="45651" y="60204"/>
                </a:cubicBezTo>
                <a:cubicBezTo>
                  <a:pt x="45651" y="61655"/>
                  <a:pt x="45029" y="63272"/>
                  <a:pt x="43660" y="63977"/>
                </a:cubicBezTo>
                <a:cubicBezTo>
                  <a:pt x="42292" y="64392"/>
                  <a:pt x="42251" y="66465"/>
                  <a:pt x="43702" y="66797"/>
                </a:cubicBezTo>
                <a:cubicBezTo>
                  <a:pt x="46894" y="66589"/>
                  <a:pt x="49050" y="62402"/>
                  <a:pt x="48346" y="59292"/>
                </a:cubicBezTo>
                <a:cubicBezTo>
                  <a:pt x="48594" y="58919"/>
                  <a:pt x="48760" y="58421"/>
                  <a:pt x="48968" y="58131"/>
                </a:cubicBezTo>
                <a:cubicBezTo>
                  <a:pt x="49548" y="56887"/>
                  <a:pt x="50170" y="55602"/>
                  <a:pt x="50958" y="54482"/>
                </a:cubicBezTo>
                <a:cubicBezTo>
                  <a:pt x="51248" y="54026"/>
                  <a:pt x="51870" y="53446"/>
                  <a:pt x="51289" y="52990"/>
                </a:cubicBezTo>
                <a:cubicBezTo>
                  <a:pt x="51041" y="52782"/>
                  <a:pt x="50626" y="52824"/>
                  <a:pt x="50419" y="53073"/>
                </a:cubicBezTo>
                <a:cubicBezTo>
                  <a:pt x="49382" y="54441"/>
                  <a:pt x="48594" y="55975"/>
                  <a:pt x="47890" y="57509"/>
                </a:cubicBezTo>
                <a:cubicBezTo>
                  <a:pt x="47848" y="57592"/>
                  <a:pt x="47807" y="57716"/>
                  <a:pt x="47724" y="57841"/>
                </a:cubicBezTo>
                <a:lnTo>
                  <a:pt x="47724" y="57841"/>
                </a:lnTo>
                <a:close/>
                <a:moveTo>
                  <a:pt x="16129" y="93498"/>
                </a:moveTo>
                <a:cubicBezTo>
                  <a:pt x="15300" y="93498"/>
                  <a:pt x="15176" y="92213"/>
                  <a:pt x="16047" y="92213"/>
                </a:cubicBezTo>
                <a:cubicBezTo>
                  <a:pt x="16378" y="92296"/>
                  <a:pt x="16710" y="92254"/>
                  <a:pt x="17083" y="92171"/>
                </a:cubicBezTo>
                <a:cubicBezTo>
                  <a:pt x="17871" y="92171"/>
                  <a:pt x="19239" y="91052"/>
                  <a:pt x="19737" y="91964"/>
                </a:cubicBezTo>
                <a:cubicBezTo>
                  <a:pt x="20193" y="93125"/>
                  <a:pt x="16917" y="93457"/>
                  <a:pt x="16129" y="93498"/>
                </a:cubicBezTo>
                <a:lnTo>
                  <a:pt x="16129" y="93498"/>
                </a:lnTo>
                <a:close/>
                <a:moveTo>
                  <a:pt x="11983" y="94079"/>
                </a:moveTo>
                <a:cubicBezTo>
                  <a:pt x="10615" y="93954"/>
                  <a:pt x="9205" y="93664"/>
                  <a:pt x="7961" y="93001"/>
                </a:cubicBezTo>
                <a:cubicBezTo>
                  <a:pt x="7340" y="92545"/>
                  <a:pt x="5266" y="91632"/>
                  <a:pt x="6013" y="90679"/>
                </a:cubicBezTo>
                <a:cubicBezTo>
                  <a:pt x="6759" y="90057"/>
                  <a:pt x="7381" y="91301"/>
                  <a:pt x="8003" y="91591"/>
                </a:cubicBezTo>
                <a:cubicBezTo>
                  <a:pt x="8459" y="91881"/>
                  <a:pt x="8915" y="92130"/>
                  <a:pt x="9454" y="92296"/>
                </a:cubicBezTo>
                <a:cubicBezTo>
                  <a:pt x="10366" y="92752"/>
                  <a:pt x="11527" y="92586"/>
                  <a:pt x="12439" y="93001"/>
                </a:cubicBezTo>
                <a:cubicBezTo>
                  <a:pt x="12813" y="93374"/>
                  <a:pt x="12522" y="94079"/>
                  <a:pt x="11983" y="94079"/>
                </a:cubicBezTo>
                <a:lnTo>
                  <a:pt x="11983" y="94079"/>
                </a:lnTo>
                <a:close/>
                <a:moveTo>
                  <a:pt x="63023" y="126088"/>
                </a:moveTo>
                <a:cubicBezTo>
                  <a:pt x="62567" y="125880"/>
                  <a:pt x="62028" y="125880"/>
                  <a:pt x="61531" y="125963"/>
                </a:cubicBezTo>
                <a:cubicBezTo>
                  <a:pt x="61033" y="125922"/>
                  <a:pt x="60743" y="125258"/>
                  <a:pt x="61116" y="124885"/>
                </a:cubicBezTo>
                <a:cubicBezTo>
                  <a:pt x="61821" y="124470"/>
                  <a:pt x="63189" y="124595"/>
                  <a:pt x="63728" y="125175"/>
                </a:cubicBezTo>
                <a:cubicBezTo>
                  <a:pt x="64018" y="125631"/>
                  <a:pt x="63562" y="126253"/>
                  <a:pt x="63023" y="126088"/>
                </a:cubicBezTo>
                <a:close/>
                <a:moveTo>
                  <a:pt x="58462" y="124968"/>
                </a:moveTo>
                <a:cubicBezTo>
                  <a:pt x="57053" y="124346"/>
                  <a:pt x="55436" y="124346"/>
                  <a:pt x="54026" y="123931"/>
                </a:cubicBezTo>
                <a:cubicBezTo>
                  <a:pt x="52533" y="121734"/>
                  <a:pt x="58214" y="123558"/>
                  <a:pt x="58960" y="123807"/>
                </a:cubicBezTo>
                <a:cubicBezTo>
                  <a:pt x="59706" y="124097"/>
                  <a:pt x="59209" y="125258"/>
                  <a:pt x="58462" y="124968"/>
                </a:cubicBezTo>
                <a:close/>
                <a:moveTo>
                  <a:pt x="49133" y="123185"/>
                </a:moveTo>
                <a:cubicBezTo>
                  <a:pt x="45858" y="122729"/>
                  <a:pt x="42956" y="120034"/>
                  <a:pt x="42458" y="116759"/>
                </a:cubicBezTo>
                <a:cubicBezTo>
                  <a:pt x="42458" y="115929"/>
                  <a:pt x="43702" y="115929"/>
                  <a:pt x="43660" y="116759"/>
                </a:cubicBezTo>
                <a:cubicBezTo>
                  <a:pt x="43951" y="118002"/>
                  <a:pt x="44697" y="119205"/>
                  <a:pt x="45568" y="120117"/>
                </a:cubicBezTo>
                <a:cubicBezTo>
                  <a:pt x="47060" y="121568"/>
                  <a:pt x="49133" y="122149"/>
                  <a:pt x="51124" y="122107"/>
                </a:cubicBezTo>
                <a:cubicBezTo>
                  <a:pt x="51911" y="122066"/>
                  <a:pt x="51911" y="123351"/>
                  <a:pt x="51124" y="123310"/>
                </a:cubicBezTo>
                <a:cubicBezTo>
                  <a:pt x="50460" y="123310"/>
                  <a:pt x="49797" y="123310"/>
                  <a:pt x="49133" y="123185"/>
                </a:cubicBezTo>
                <a:lnTo>
                  <a:pt x="49133" y="123185"/>
                </a:lnTo>
                <a:close/>
                <a:moveTo>
                  <a:pt x="88191" y="6303"/>
                </a:moveTo>
                <a:cubicBezTo>
                  <a:pt x="88315" y="5474"/>
                  <a:pt x="89020" y="4811"/>
                  <a:pt x="89352" y="4023"/>
                </a:cubicBezTo>
                <a:cubicBezTo>
                  <a:pt x="89518" y="3733"/>
                  <a:pt x="89932" y="3650"/>
                  <a:pt x="90222" y="3815"/>
                </a:cubicBezTo>
                <a:cubicBezTo>
                  <a:pt x="90927" y="4313"/>
                  <a:pt x="90139" y="5101"/>
                  <a:pt x="89891" y="5598"/>
                </a:cubicBezTo>
                <a:cubicBezTo>
                  <a:pt x="89435" y="6013"/>
                  <a:pt x="89518" y="6925"/>
                  <a:pt x="88813" y="6925"/>
                </a:cubicBezTo>
                <a:cubicBezTo>
                  <a:pt x="88481" y="6925"/>
                  <a:pt x="88191" y="6676"/>
                  <a:pt x="88191" y="6303"/>
                </a:cubicBezTo>
                <a:close/>
                <a:moveTo>
                  <a:pt x="79857" y="13269"/>
                </a:moveTo>
                <a:cubicBezTo>
                  <a:pt x="79152" y="11196"/>
                  <a:pt x="81930" y="9827"/>
                  <a:pt x="83630" y="9620"/>
                </a:cubicBezTo>
                <a:cubicBezTo>
                  <a:pt x="84459" y="9662"/>
                  <a:pt x="86159" y="8459"/>
                  <a:pt x="86532" y="9371"/>
                </a:cubicBezTo>
                <a:cubicBezTo>
                  <a:pt x="86823" y="10781"/>
                  <a:pt x="83630" y="10657"/>
                  <a:pt x="82718" y="11113"/>
                </a:cubicBezTo>
                <a:cubicBezTo>
                  <a:pt x="81971" y="11403"/>
                  <a:pt x="81142" y="11901"/>
                  <a:pt x="80935" y="12771"/>
                </a:cubicBezTo>
                <a:cubicBezTo>
                  <a:pt x="81101" y="13352"/>
                  <a:pt x="80189" y="13808"/>
                  <a:pt x="79815" y="13269"/>
                </a:cubicBezTo>
                <a:lnTo>
                  <a:pt x="79815" y="13269"/>
                </a:lnTo>
                <a:close/>
                <a:moveTo>
                  <a:pt x="80935" y="12730"/>
                </a:moveTo>
                <a:cubicBezTo>
                  <a:pt x="80893" y="12647"/>
                  <a:pt x="80893" y="12605"/>
                  <a:pt x="80852" y="12564"/>
                </a:cubicBezTo>
                <a:lnTo>
                  <a:pt x="80852" y="12564"/>
                </a:lnTo>
                <a:cubicBezTo>
                  <a:pt x="80852" y="12564"/>
                  <a:pt x="80852" y="12564"/>
                  <a:pt x="80852" y="12523"/>
                </a:cubicBezTo>
                <a:cubicBezTo>
                  <a:pt x="80893" y="12605"/>
                  <a:pt x="80893" y="12647"/>
                  <a:pt x="80935" y="12730"/>
                </a:cubicBezTo>
                <a:lnTo>
                  <a:pt x="80935" y="12730"/>
                </a:lnTo>
                <a:close/>
                <a:moveTo>
                  <a:pt x="76955" y="20317"/>
                </a:moveTo>
                <a:cubicBezTo>
                  <a:pt x="76416" y="20234"/>
                  <a:pt x="75669" y="20110"/>
                  <a:pt x="75669" y="19447"/>
                </a:cubicBezTo>
                <a:cubicBezTo>
                  <a:pt x="75669" y="19115"/>
                  <a:pt x="75918" y="18825"/>
                  <a:pt x="76250" y="18825"/>
                </a:cubicBezTo>
                <a:cubicBezTo>
                  <a:pt x="76830" y="18991"/>
                  <a:pt x="77369" y="19239"/>
                  <a:pt x="77991" y="19074"/>
                </a:cubicBezTo>
                <a:cubicBezTo>
                  <a:pt x="79359" y="18949"/>
                  <a:pt x="79359" y="17083"/>
                  <a:pt x="80354" y="17415"/>
                </a:cubicBezTo>
                <a:cubicBezTo>
                  <a:pt x="81267" y="17913"/>
                  <a:pt x="80271" y="18991"/>
                  <a:pt x="79815" y="19488"/>
                </a:cubicBezTo>
                <a:cubicBezTo>
                  <a:pt x="79069" y="20193"/>
                  <a:pt x="77950" y="20483"/>
                  <a:pt x="76955" y="20317"/>
                </a:cubicBezTo>
                <a:lnTo>
                  <a:pt x="76955" y="20317"/>
                </a:lnTo>
                <a:close/>
                <a:moveTo>
                  <a:pt x="71647" y="39971"/>
                </a:moveTo>
                <a:cubicBezTo>
                  <a:pt x="70984" y="39888"/>
                  <a:pt x="70943" y="38934"/>
                  <a:pt x="71564" y="38768"/>
                </a:cubicBezTo>
                <a:cubicBezTo>
                  <a:pt x="72477" y="38519"/>
                  <a:pt x="73016" y="37649"/>
                  <a:pt x="73845" y="37400"/>
                </a:cubicBezTo>
                <a:cubicBezTo>
                  <a:pt x="75835" y="37939"/>
                  <a:pt x="72477" y="39971"/>
                  <a:pt x="71647" y="39971"/>
                </a:cubicBezTo>
                <a:lnTo>
                  <a:pt x="71647" y="39971"/>
                </a:lnTo>
                <a:close/>
                <a:moveTo>
                  <a:pt x="59499" y="41588"/>
                </a:moveTo>
                <a:cubicBezTo>
                  <a:pt x="58338" y="39390"/>
                  <a:pt x="66465" y="38810"/>
                  <a:pt x="67750" y="39183"/>
                </a:cubicBezTo>
                <a:cubicBezTo>
                  <a:pt x="68082" y="39224"/>
                  <a:pt x="68330" y="39556"/>
                  <a:pt x="68289" y="39888"/>
                </a:cubicBezTo>
                <a:cubicBezTo>
                  <a:pt x="68082" y="40924"/>
                  <a:pt x="65967" y="40053"/>
                  <a:pt x="65138" y="40344"/>
                </a:cubicBezTo>
                <a:cubicBezTo>
                  <a:pt x="63687" y="40468"/>
                  <a:pt x="62153" y="40634"/>
                  <a:pt x="60826" y="41297"/>
                </a:cubicBezTo>
                <a:cubicBezTo>
                  <a:pt x="60411" y="41505"/>
                  <a:pt x="59955" y="42002"/>
                  <a:pt x="59499" y="41546"/>
                </a:cubicBezTo>
                <a:close/>
                <a:moveTo>
                  <a:pt x="110249" y="44366"/>
                </a:moveTo>
                <a:cubicBezTo>
                  <a:pt x="109834" y="43868"/>
                  <a:pt x="110083" y="42624"/>
                  <a:pt x="110912" y="42831"/>
                </a:cubicBezTo>
                <a:cubicBezTo>
                  <a:pt x="111866" y="43122"/>
                  <a:pt x="111202" y="45153"/>
                  <a:pt x="110249" y="44366"/>
                </a:cubicBezTo>
                <a:close/>
                <a:moveTo>
                  <a:pt x="106849" y="57260"/>
                </a:moveTo>
                <a:cubicBezTo>
                  <a:pt x="106683" y="54607"/>
                  <a:pt x="108134" y="52285"/>
                  <a:pt x="109129" y="50004"/>
                </a:cubicBezTo>
                <a:cubicBezTo>
                  <a:pt x="109502" y="49258"/>
                  <a:pt x="109378" y="48429"/>
                  <a:pt x="109502" y="47682"/>
                </a:cubicBezTo>
                <a:cubicBezTo>
                  <a:pt x="109751" y="47185"/>
                  <a:pt x="110539" y="47309"/>
                  <a:pt x="110622" y="47807"/>
                </a:cubicBezTo>
                <a:cubicBezTo>
                  <a:pt x="111036" y="50212"/>
                  <a:pt x="109212" y="52202"/>
                  <a:pt x="108549" y="54399"/>
                </a:cubicBezTo>
                <a:cubicBezTo>
                  <a:pt x="108217" y="55312"/>
                  <a:pt x="108051" y="56307"/>
                  <a:pt x="108093" y="57260"/>
                </a:cubicBezTo>
                <a:cubicBezTo>
                  <a:pt x="108093" y="58048"/>
                  <a:pt x="106849" y="58048"/>
                  <a:pt x="106849" y="57260"/>
                </a:cubicBezTo>
                <a:lnTo>
                  <a:pt x="106849" y="57260"/>
                </a:lnTo>
                <a:close/>
                <a:moveTo>
                  <a:pt x="101044" y="102454"/>
                </a:moveTo>
                <a:cubicBezTo>
                  <a:pt x="100505" y="102205"/>
                  <a:pt x="99468" y="102205"/>
                  <a:pt x="99634" y="101376"/>
                </a:cubicBezTo>
                <a:cubicBezTo>
                  <a:pt x="99717" y="101044"/>
                  <a:pt x="100090" y="100837"/>
                  <a:pt x="100422" y="100961"/>
                </a:cubicBezTo>
                <a:cubicBezTo>
                  <a:pt x="100961" y="101252"/>
                  <a:pt x="102081" y="101169"/>
                  <a:pt x="102122" y="101957"/>
                </a:cubicBezTo>
                <a:cubicBezTo>
                  <a:pt x="102122" y="102537"/>
                  <a:pt x="101500" y="102703"/>
                  <a:pt x="101044" y="102454"/>
                </a:cubicBezTo>
                <a:lnTo>
                  <a:pt x="101044" y="102454"/>
                </a:lnTo>
                <a:close/>
                <a:moveTo>
                  <a:pt x="102951" y="114976"/>
                </a:moveTo>
                <a:cubicBezTo>
                  <a:pt x="101293" y="114602"/>
                  <a:pt x="104527" y="109295"/>
                  <a:pt x="103988" y="107678"/>
                </a:cubicBezTo>
                <a:cubicBezTo>
                  <a:pt x="104071" y="105564"/>
                  <a:pt x="102081" y="104776"/>
                  <a:pt x="102703" y="104030"/>
                </a:cubicBezTo>
                <a:cubicBezTo>
                  <a:pt x="103490" y="103242"/>
                  <a:pt x="104278" y="104652"/>
                  <a:pt x="104610" y="105273"/>
                </a:cubicBezTo>
                <a:cubicBezTo>
                  <a:pt x="105398" y="106725"/>
                  <a:pt x="105398" y="108425"/>
                  <a:pt x="104983" y="110000"/>
                </a:cubicBezTo>
                <a:cubicBezTo>
                  <a:pt x="104568" y="111327"/>
                  <a:pt x="103988" y="112612"/>
                  <a:pt x="103739" y="113981"/>
                </a:cubicBezTo>
                <a:cubicBezTo>
                  <a:pt x="103698" y="114437"/>
                  <a:pt x="103573" y="115059"/>
                  <a:pt x="102951" y="114976"/>
                </a:cubicBezTo>
                <a:lnTo>
                  <a:pt x="102951" y="114976"/>
                </a:lnTo>
                <a:close/>
                <a:moveTo>
                  <a:pt x="36736" y="114312"/>
                </a:moveTo>
                <a:cubicBezTo>
                  <a:pt x="35700" y="113524"/>
                  <a:pt x="32134" y="113856"/>
                  <a:pt x="32590" y="112156"/>
                </a:cubicBezTo>
                <a:cubicBezTo>
                  <a:pt x="30807" y="112281"/>
                  <a:pt x="29024" y="112571"/>
                  <a:pt x="27241" y="112820"/>
                </a:cubicBezTo>
                <a:cubicBezTo>
                  <a:pt x="25376" y="112654"/>
                  <a:pt x="23468" y="112903"/>
                  <a:pt x="21603" y="112778"/>
                </a:cubicBezTo>
                <a:cubicBezTo>
                  <a:pt x="21105" y="112695"/>
                  <a:pt x="20607" y="112571"/>
                  <a:pt x="20110" y="112446"/>
                </a:cubicBezTo>
                <a:cubicBezTo>
                  <a:pt x="19820" y="112364"/>
                  <a:pt x="19571" y="112115"/>
                  <a:pt x="19446" y="111783"/>
                </a:cubicBezTo>
                <a:cubicBezTo>
                  <a:pt x="13808" y="108715"/>
                  <a:pt x="18286" y="105812"/>
                  <a:pt x="18534" y="108632"/>
                </a:cubicBezTo>
                <a:cubicBezTo>
                  <a:pt x="19985" y="110871"/>
                  <a:pt x="22183" y="109917"/>
                  <a:pt x="24339" y="109668"/>
                </a:cubicBezTo>
                <a:cubicBezTo>
                  <a:pt x="26951" y="110207"/>
                  <a:pt x="29646" y="110042"/>
                  <a:pt x="32300" y="109917"/>
                </a:cubicBezTo>
                <a:cubicBezTo>
                  <a:pt x="34497" y="110125"/>
                  <a:pt x="36736" y="109876"/>
                  <a:pt x="38975" y="109793"/>
                </a:cubicBezTo>
                <a:cubicBezTo>
                  <a:pt x="39680" y="109627"/>
                  <a:pt x="40426" y="110249"/>
                  <a:pt x="40219" y="110995"/>
                </a:cubicBezTo>
                <a:cubicBezTo>
                  <a:pt x="39680" y="112198"/>
                  <a:pt x="37939" y="112032"/>
                  <a:pt x="36778" y="112281"/>
                </a:cubicBezTo>
                <a:cubicBezTo>
                  <a:pt x="37026" y="112364"/>
                  <a:pt x="37234" y="112446"/>
                  <a:pt x="37483" y="112529"/>
                </a:cubicBezTo>
                <a:cubicBezTo>
                  <a:pt x="38602" y="113027"/>
                  <a:pt x="37856" y="114810"/>
                  <a:pt x="36736" y="114312"/>
                </a:cubicBezTo>
                <a:lnTo>
                  <a:pt x="36736" y="114312"/>
                </a:lnTo>
                <a:close/>
                <a:moveTo>
                  <a:pt x="90430" y="49880"/>
                </a:moveTo>
                <a:cubicBezTo>
                  <a:pt x="89186" y="49880"/>
                  <a:pt x="89186" y="47931"/>
                  <a:pt x="90430" y="47931"/>
                </a:cubicBezTo>
                <a:cubicBezTo>
                  <a:pt x="91466" y="47890"/>
                  <a:pt x="92917" y="46522"/>
                  <a:pt x="93581" y="47848"/>
                </a:cubicBezTo>
                <a:cubicBezTo>
                  <a:pt x="94120" y="49300"/>
                  <a:pt x="91425" y="49714"/>
                  <a:pt x="90430" y="49880"/>
                </a:cubicBezTo>
                <a:close/>
                <a:moveTo>
                  <a:pt x="77618" y="49714"/>
                </a:moveTo>
                <a:cubicBezTo>
                  <a:pt x="77411" y="48056"/>
                  <a:pt x="82718" y="48760"/>
                  <a:pt x="83879" y="48678"/>
                </a:cubicBezTo>
                <a:cubicBezTo>
                  <a:pt x="85123" y="48678"/>
                  <a:pt x="85123" y="50626"/>
                  <a:pt x="83879" y="50585"/>
                </a:cubicBezTo>
                <a:cubicBezTo>
                  <a:pt x="82635" y="50543"/>
                  <a:pt x="81350" y="50502"/>
                  <a:pt x="80106" y="50585"/>
                </a:cubicBezTo>
                <a:cubicBezTo>
                  <a:pt x="79235" y="50585"/>
                  <a:pt x="77659" y="51041"/>
                  <a:pt x="77618" y="49714"/>
                </a:cubicBezTo>
                <a:lnTo>
                  <a:pt x="77618" y="49714"/>
                </a:lnTo>
                <a:close/>
                <a:moveTo>
                  <a:pt x="100837" y="41629"/>
                </a:moveTo>
                <a:cubicBezTo>
                  <a:pt x="99303" y="41919"/>
                  <a:pt x="97727" y="42002"/>
                  <a:pt x="96234" y="42417"/>
                </a:cubicBezTo>
                <a:cubicBezTo>
                  <a:pt x="93664" y="43122"/>
                  <a:pt x="91093" y="43536"/>
                  <a:pt x="88481" y="43992"/>
                </a:cubicBezTo>
                <a:cubicBezTo>
                  <a:pt x="86864" y="44324"/>
                  <a:pt x="85371" y="44987"/>
                  <a:pt x="83713" y="45112"/>
                </a:cubicBezTo>
                <a:cubicBezTo>
                  <a:pt x="82593" y="45153"/>
                  <a:pt x="81432" y="45029"/>
                  <a:pt x="80313" y="45236"/>
                </a:cubicBezTo>
                <a:cubicBezTo>
                  <a:pt x="78862" y="45278"/>
                  <a:pt x="78613" y="47226"/>
                  <a:pt x="80147" y="47309"/>
                </a:cubicBezTo>
                <a:cubicBezTo>
                  <a:pt x="81971" y="47309"/>
                  <a:pt x="83713" y="47765"/>
                  <a:pt x="85537" y="47765"/>
                </a:cubicBezTo>
                <a:cubicBezTo>
                  <a:pt x="88274" y="48014"/>
                  <a:pt x="91093" y="47765"/>
                  <a:pt x="93705" y="46770"/>
                </a:cubicBezTo>
                <a:cubicBezTo>
                  <a:pt x="94493" y="47019"/>
                  <a:pt x="95530" y="46190"/>
                  <a:pt x="96276" y="45941"/>
                </a:cubicBezTo>
                <a:cubicBezTo>
                  <a:pt x="97686" y="45319"/>
                  <a:pt x="99054" y="44656"/>
                  <a:pt x="100422" y="43992"/>
                </a:cubicBezTo>
                <a:cubicBezTo>
                  <a:pt x="101376" y="43661"/>
                  <a:pt x="102329" y="43329"/>
                  <a:pt x="103283" y="43039"/>
                </a:cubicBezTo>
                <a:cubicBezTo>
                  <a:pt x="104568" y="42541"/>
                  <a:pt x="108922" y="42168"/>
                  <a:pt x="108134" y="40095"/>
                </a:cubicBezTo>
                <a:cubicBezTo>
                  <a:pt x="107512" y="38975"/>
                  <a:pt x="105066" y="40344"/>
                  <a:pt x="103366" y="41007"/>
                </a:cubicBezTo>
                <a:cubicBezTo>
                  <a:pt x="103159" y="40841"/>
                  <a:pt x="102827" y="40758"/>
                  <a:pt x="102495" y="40924"/>
                </a:cubicBezTo>
                <a:cubicBezTo>
                  <a:pt x="101956" y="41131"/>
                  <a:pt x="101376" y="41380"/>
                  <a:pt x="100837" y="41629"/>
                </a:cubicBezTo>
                <a:lnTo>
                  <a:pt x="100837" y="41629"/>
                </a:lnTo>
                <a:close/>
                <a:moveTo>
                  <a:pt x="87652" y="18161"/>
                </a:moveTo>
                <a:cubicBezTo>
                  <a:pt x="87859" y="19861"/>
                  <a:pt x="89476" y="18700"/>
                  <a:pt x="90471" y="18576"/>
                </a:cubicBezTo>
                <a:cubicBezTo>
                  <a:pt x="92544" y="18078"/>
                  <a:pt x="94742" y="17954"/>
                  <a:pt x="96525" y="16669"/>
                </a:cubicBezTo>
                <a:cubicBezTo>
                  <a:pt x="98764" y="16461"/>
                  <a:pt x="108300" y="13601"/>
                  <a:pt x="108010" y="10947"/>
                </a:cubicBezTo>
                <a:cubicBezTo>
                  <a:pt x="108507" y="10325"/>
                  <a:pt x="107927" y="9288"/>
                  <a:pt x="107098" y="9413"/>
                </a:cubicBezTo>
                <a:cubicBezTo>
                  <a:pt x="106517" y="9496"/>
                  <a:pt x="105895" y="9703"/>
                  <a:pt x="105315" y="9910"/>
                </a:cubicBezTo>
                <a:cubicBezTo>
                  <a:pt x="104610" y="6759"/>
                  <a:pt x="98888" y="12315"/>
                  <a:pt x="97312" y="12896"/>
                </a:cubicBezTo>
                <a:cubicBezTo>
                  <a:pt x="95613" y="13808"/>
                  <a:pt x="93954" y="14637"/>
                  <a:pt x="92171" y="15383"/>
                </a:cubicBezTo>
                <a:cubicBezTo>
                  <a:pt x="91052" y="16005"/>
                  <a:pt x="89186" y="16047"/>
                  <a:pt x="88440" y="17166"/>
                </a:cubicBezTo>
                <a:cubicBezTo>
                  <a:pt x="88232" y="17249"/>
                  <a:pt x="87983" y="17374"/>
                  <a:pt x="87859" y="17581"/>
                </a:cubicBezTo>
                <a:cubicBezTo>
                  <a:pt x="87735" y="17747"/>
                  <a:pt x="87652" y="17954"/>
                  <a:pt x="87652" y="18161"/>
                </a:cubicBezTo>
                <a:lnTo>
                  <a:pt x="87652" y="18161"/>
                </a:lnTo>
                <a:close/>
                <a:moveTo>
                  <a:pt x="101666" y="13310"/>
                </a:moveTo>
                <a:cubicBezTo>
                  <a:pt x="101956" y="13103"/>
                  <a:pt x="102246" y="12937"/>
                  <a:pt x="102578" y="12730"/>
                </a:cubicBezTo>
                <a:cubicBezTo>
                  <a:pt x="102578" y="12771"/>
                  <a:pt x="102620" y="12813"/>
                  <a:pt x="102661" y="12854"/>
                </a:cubicBezTo>
                <a:cubicBezTo>
                  <a:pt x="102537" y="12896"/>
                  <a:pt x="102412" y="12937"/>
                  <a:pt x="102288" y="13020"/>
                </a:cubicBezTo>
                <a:cubicBezTo>
                  <a:pt x="102081" y="13103"/>
                  <a:pt x="101873" y="13186"/>
                  <a:pt x="101666" y="13310"/>
                </a:cubicBezTo>
                <a:lnTo>
                  <a:pt x="101666" y="13310"/>
                </a:lnTo>
                <a:close/>
                <a:moveTo>
                  <a:pt x="122190" y="86615"/>
                </a:moveTo>
                <a:cubicBezTo>
                  <a:pt x="124553" y="86864"/>
                  <a:pt x="126875" y="86118"/>
                  <a:pt x="129238" y="85828"/>
                </a:cubicBezTo>
                <a:cubicBezTo>
                  <a:pt x="129777" y="85745"/>
                  <a:pt x="130192" y="85372"/>
                  <a:pt x="130399" y="84874"/>
                </a:cubicBezTo>
                <a:cubicBezTo>
                  <a:pt x="130855" y="84667"/>
                  <a:pt x="131229" y="84335"/>
                  <a:pt x="131311" y="83838"/>
                </a:cubicBezTo>
                <a:cubicBezTo>
                  <a:pt x="131726" y="83340"/>
                  <a:pt x="131933" y="82635"/>
                  <a:pt x="131975" y="82055"/>
                </a:cubicBezTo>
                <a:cubicBezTo>
                  <a:pt x="131933" y="80603"/>
                  <a:pt x="130026" y="77867"/>
                  <a:pt x="128658" y="79733"/>
                </a:cubicBezTo>
                <a:cubicBezTo>
                  <a:pt x="127746" y="78862"/>
                  <a:pt x="126585" y="78572"/>
                  <a:pt x="125507" y="78033"/>
                </a:cubicBezTo>
                <a:cubicBezTo>
                  <a:pt x="124138" y="77079"/>
                  <a:pt x="123268" y="75504"/>
                  <a:pt x="121526" y="75130"/>
                </a:cubicBezTo>
                <a:cubicBezTo>
                  <a:pt x="119826" y="74426"/>
                  <a:pt x="119287" y="72228"/>
                  <a:pt x="117422" y="71606"/>
                </a:cubicBezTo>
                <a:cubicBezTo>
                  <a:pt x="116219" y="71233"/>
                  <a:pt x="115307" y="70279"/>
                  <a:pt x="114105" y="69948"/>
                </a:cubicBezTo>
                <a:cubicBezTo>
                  <a:pt x="112695" y="69533"/>
                  <a:pt x="111700" y="69616"/>
                  <a:pt x="111658" y="68497"/>
                </a:cubicBezTo>
                <a:cubicBezTo>
                  <a:pt x="112405" y="67916"/>
                  <a:pt x="112861" y="67211"/>
                  <a:pt x="112322" y="66258"/>
                </a:cubicBezTo>
                <a:cubicBezTo>
                  <a:pt x="112156" y="66092"/>
                  <a:pt x="112032" y="65967"/>
                  <a:pt x="111866" y="65843"/>
                </a:cubicBezTo>
                <a:cubicBezTo>
                  <a:pt x="111327" y="64972"/>
                  <a:pt x="109627" y="65097"/>
                  <a:pt x="109254" y="66714"/>
                </a:cubicBezTo>
                <a:cubicBezTo>
                  <a:pt x="108797" y="67087"/>
                  <a:pt x="108341" y="67460"/>
                  <a:pt x="107968" y="67709"/>
                </a:cubicBezTo>
                <a:cubicBezTo>
                  <a:pt x="107927" y="67750"/>
                  <a:pt x="107885" y="67792"/>
                  <a:pt x="107844" y="67875"/>
                </a:cubicBezTo>
                <a:cubicBezTo>
                  <a:pt x="107761" y="67709"/>
                  <a:pt x="107719" y="67584"/>
                  <a:pt x="107678" y="67418"/>
                </a:cubicBezTo>
                <a:cubicBezTo>
                  <a:pt x="107305" y="66258"/>
                  <a:pt x="105563" y="66175"/>
                  <a:pt x="105066" y="67294"/>
                </a:cubicBezTo>
                <a:cubicBezTo>
                  <a:pt x="104817" y="67792"/>
                  <a:pt x="105066" y="68745"/>
                  <a:pt x="105398" y="69782"/>
                </a:cubicBezTo>
                <a:cubicBezTo>
                  <a:pt x="105066" y="70238"/>
                  <a:pt x="104941" y="70777"/>
                  <a:pt x="105356" y="71440"/>
                </a:cubicBezTo>
                <a:cubicBezTo>
                  <a:pt x="105605" y="71772"/>
                  <a:pt x="105895" y="71938"/>
                  <a:pt x="106185" y="71979"/>
                </a:cubicBezTo>
                <a:cubicBezTo>
                  <a:pt x="106268" y="72311"/>
                  <a:pt x="106351" y="72601"/>
                  <a:pt x="106393" y="72850"/>
                </a:cubicBezTo>
                <a:cubicBezTo>
                  <a:pt x="107637" y="77784"/>
                  <a:pt x="109958" y="82303"/>
                  <a:pt x="111658" y="87072"/>
                </a:cubicBezTo>
                <a:cubicBezTo>
                  <a:pt x="110580" y="87403"/>
                  <a:pt x="109544" y="87818"/>
                  <a:pt x="108466" y="88108"/>
                </a:cubicBezTo>
                <a:cubicBezTo>
                  <a:pt x="106641" y="85745"/>
                  <a:pt x="105356" y="82635"/>
                  <a:pt x="103366" y="80355"/>
                </a:cubicBezTo>
                <a:cubicBezTo>
                  <a:pt x="103532" y="79899"/>
                  <a:pt x="103698" y="79484"/>
                  <a:pt x="103863" y="79069"/>
                </a:cubicBezTo>
                <a:cubicBezTo>
                  <a:pt x="104568" y="77328"/>
                  <a:pt x="101956" y="76250"/>
                  <a:pt x="101210" y="77950"/>
                </a:cubicBezTo>
                <a:cubicBezTo>
                  <a:pt x="100547" y="79650"/>
                  <a:pt x="100007" y="81391"/>
                  <a:pt x="99468" y="83133"/>
                </a:cubicBezTo>
                <a:cubicBezTo>
                  <a:pt x="99386" y="83257"/>
                  <a:pt x="99344" y="83381"/>
                  <a:pt x="99261" y="83506"/>
                </a:cubicBezTo>
                <a:cubicBezTo>
                  <a:pt x="98847" y="83589"/>
                  <a:pt x="98473" y="83838"/>
                  <a:pt x="98266" y="84335"/>
                </a:cubicBezTo>
                <a:cubicBezTo>
                  <a:pt x="97478" y="85952"/>
                  <a:pt x="96691" y="87611"/>
                  <a:pt x="95778" y="89145"/>
                </a:cubicBezTo>
                <a:cubicBezTo>
                  <a:pt x="95737" y="89186"/>
                  <a:pt x="95695" y="89228"/>
                  <a:pt x="95654" y="89269"/>
                </a:cubicBezTo>
                <a:cubicBezTo>
                  <a:pt x="95156" y="89269"/>
                  <a:pt x="94659" y="89228"/>
                  <a:pt x="94120" y="89228"/>
                </a:cubicBezTo>
                <a:cubicBezTo>
                  <a:pt x="94369" y="88191"/>
                  <a:pt x="94617" y="87196"/>
                  <a:pt x="94866" y="86159"/>
                </a:cubicBezTo>
                <a:cubicBezTo>
                  <a:pt x="95488" y="83589"/>
                  <a:pt x="96110" y="81018"/>
                  <a:pt x="96732" y="78447"/>
                </a:cubicBezTo>
                <a:cubicBezTo>
                  <a:pt x="96939" y="77701"/>
                  <a:pt x="96483" y="76872"/>
                  <a:pt x="95737" y="76706"/>
                </a:cubicBezTo>
                <a:cubicBezTo>
                  <a:pt x="95032" y="76499"/>
                  <a:pt x="94161" y="76913"/>
                  <a:pt x="93995" y="77660"/>
                </a:cubicBezTo>
                <a:cubicBezTo>
                  <a:pt x="93249" y="80811"/>
                  <a:pt x="92461" y="83920"/>
                  <a:pt x="91715" y="87072"/>
                </a:cubicBezTo>
                <a:cubicBezTo>
                  <a:pt x="91632" y="87776"/>
                  <a:pt x="91259" y="88730"/>
                  <a:pt x="91093" y="89642"/>
                </a:cubicBezTo>
                <a:cubicBezTo>
                  <a:pt x="90347" y="90554"/>
                  <a:pt x="90222" y="92213"/>
                  <a:pt x="91757" y="92669"/>
                </a:cubicBezTo>
                <a:cubicBezTo>
                  <a:pt x="92420" y="92793"/>
                  <a:pt x="93125" y="92710"/>
                  <a:pt x="93788" y="92628"/>
                </a:cubicBezTo>
                <a:cubicBezTo>
                  <a:pt x="95364" y="92586"/>
                  <a:pt x="96483" y="92545"/>
                  <a:pt x="97354" y="92171"/>
                </a:cubicBezTo>
                <a:cubicBezTo>
                  <a:pt x="99883" y="91798"/>
                  <a:pt x="100505" y="87984"/>
                  <a:pt x="101417" y="86035"/>
                </a:cubicBezTo>
                <a:cubicBezTo>
                  <a:pt x="101583" y="85579"/>
                  <a:pt x="101707" y="85164"/>
                  <a:pt x="101873" y="84750"/>
                </a:cubicBezTo>
                <a:cubicBezTo>
                  <a:pt x="103242" y="86823"/>
                  <a:pt x="104734" y="91342"/>
                  <a:pt x="106973" y="91301"/>
                </a:cubicBezTo>
                <a:cubicBezTo>
                  <a:pt x="109336" y="91218"/>
                  <a:pt x="111658" y="90430"/>
                  <a:pt x="113856" y="89601"/>
                </a:cubicBezTo>
                <a:cubicBezTo>
                  <a:pt x="114602" y="89269"/>
                  <a:pt x="114809" y="88606"/>
                  <a:pt x="114644" y="87984"/>
                </a:cubicBezTo>
                <a:cubicBezTo>
                  <a:pt x="114727" y="87320"/>
                  <a:pt x="114478" y="86491"/>
                  <a:pt x="114229" y="85745"/>
                </a:cubicBezTo>
                <a:cubicBezTo>
                  <a:pt x="114188" y="84584"/>
                  <a:pt x="113275" y="83216"/>
                  <a:pt x="113068" y="82138"/>
                </a:cubicBezTo>
                <a:cubicBezTo>
                  <a:pt x="112156" y="79235"/>
                  <a:pt x="111036" y="76416"/>
                  <a:pt x="110166" y="73513"/>
                </a:cubicBezTo>
                <a:cubicBezTo>
                  <a:pt x="109751" y="72643"/>
                  <a:pt x="109793" y="71109"/>
                  <a:pt x="109046" y="70445"/>
                </a:cubicBezTo>
                <a:cubicBezTo>
                  <a:pt x="109171" y="70362"/>
                  <a:pt x="109254" y="70279"/>
                  <a:pt x="109336" y="70238"/>
                </a:cubicBezTo>
                <a:cubicBezTo>
                  <a:pt x="110000" y="71523"/>
                  <a:pt x="111493" y="72187"/>
                  <a:pt x="113400" y="72518"/>
                </a:cubicBezTo>
                <a:cubicBezTo>
                  <a:pt x="114436" y="73057"/>
                  <a:pt x="115390" y="73721"/>
                  <a:pt x="116509" y="74135"/>
                </a:cubicBezTo>
                <a:cubicBezTo>
                  <a:pt x="117878" y="74923"/>
                  <a:pt x="118417" y="76665"/>
                  <a:pt x="119909" y="77328"/>
                </a:cubicBezTo>
                <a:cubicBezTo>
                  <a:pt x="121692" y="77867"/>
                  <a:pt x="122148" y="78696"/>
                  <a:pt x="123475" y="79857"/>
                </a:cubicBezTo>
                <a:cubicBezTo>
                  <a:pt x="124470" y="80811"/>
                  <a:pt x="125963" y="80852"/>
                  <a:pt x="126958" y="81806"/>
                </a:cubicBezTo>
                <a:cubicBezTo>
                  <a:pt x="127331" y="82013"/>
                  <a:pt x="127621" y="82303"/>
                  <a:pt x="127953" y="82635"/>
                </a:cubicBezTo>
                <a:cubicBezTo>
                  <a:pt x="127538" y="82760"/>
                  <a:pt x="127124" y="82884"/>
                  <a:pt x="126792" y="82925"/>
                </a:cubicBezTo>
                <a:cubicBezTo>
                  <a:pt x="125714" y="83133"/>
                  <a:pt x="124677" y="83340"/>
                  <a:pt x="123599" y="83464"/>
                </a:cubicBezTo>
                <a:cubicBezTo>
                  <a:pt x="124677" y="79774"/>
                  <a:pt x="121526" y="79443"/>
                  <a:pt x="121029" y="81474"/>
                </a:cubicBezTo>
                <a:cubicBezTo>
                  <a:pt x="120946" y="83423"/>
                  <a:pt x="119122" y="86159"/>
                  <a:pt x="122190" y="86615"/>
                </a:cubicBezTo>
                <a:lnTo>
                  <a:pt x="122190" y="86615"/>
                </a:lnTo>
                <a:close/>
                <a:moveTo>
                  <a:pt x="98017" y="74509"/>
                </a:moveTo>
                <a:cubicBezTo>
                  <a:pt x="99842" y="74799"/>
                  <a:pt x="100256" y="71938"/>
                  <a:pt x="98432" y="71689"/>
                </a:cubicBezTo>
                <a:cubicBezTo>
                  <a:pt x="98266" y="71689"/>
                  <a:pt x="98059" y="71648"/>
                  <a:pt x="97851" y="71606"/>
                </a:cubicBezTo>
                <a:cubicBezTo>
                  <a:pt x="97769" y="71109"/>
                  <a:pt x="97395" y="70611"/>
                  <a:pt x="96691" y="70528"/>
                </a:cubicBezTo>
                <a:cubicBezTo>
                  <a:pt x="94369" y="70279"/>
                  <a:pt x="92047" y="69865"/>
                  <a:pt x="89808" y="69326"/>
                </a:cubicBezTo>
                <a:cubicBezTo>
                  <a:pt x="89725" y="68414"/>
                  <a:pt x="88730" y="67543"/>
                  <a:pt x="87693" y="68165"/>
                </a:cubicBezTo>
                <a:cubicBezTo>
                  <a:pt x="87444" y="68289"/>
                  <a:pt x="87237" y="68414"/>
                  <a:pt x="86988" y="68538"/>
                </a:cubicBezTo>
                <a:cubicBezTo>
                  <a:pt x="86698" y="68289"/>
                  <a:pt x="86284" y="68165"/>
                  <a:pt x="85869" y="68248"/>
                </a:cubicBezTo>
                <a:cubicBezTo>
                  <a:pt x="84791" y="67833"/>
                  <a:pt x="84086" y="68414"/>
                  <a:pt x="83920" y="69118"/>
                </a:cubicBezTo>
                <a:cubicBezTo>
                  <a:pt x="82428" y="69782"/>
                  <a:pt x="80935" y="70321"/>
                  <a:pt x="79401" y="70860"/>
                </a:cubicBezTo>
                <a:cubicBezTo>
                  <a:pt x="79028" y="71067"/>
                  <a:pt x="78489" y="71192"/>
                  <a:pt x="77908" y="71316"/>
                </a:cubicBezTo>
                <a:lnTo>
                  <a:pt x="77701" y="70528"/>
                </a:lnTo>
                <a:cubicBezTo>
                  <a:pt x="77494" y="69782"/>
                  <a:pt x="76706" y="69326"/>
                  <a:pt x="75959" y="69533"/>
                </a:cubicBezTo>
                <a:cubicBezTo>
                  <a:pt x="74633" y="69989"/>
                  <a:pt x="74840" y="71233"/>
                  <a:pt x="75255" y="72477"/>
                </a:cubicBezTo>
                <a:cubicBezTo>
                  <a:pt x="75089" y="72684"/>
                  <a:pt x="74964" y="72974"/>
                  <a:pt x="74964" y="73306"/>
                </a:cubicBezTo>
                <a:cubicBezTo>
                  <a:pt x="74923" y="73928"/>
                  <a:pt x="75379" y="74426"/>
                  <a:pt x="75918" y="74633"/>
                </a:cubicBezTo>
                <a:cubicBezTo>
                  <a:pt x="76291" y="75877"/>
                  <a:pt x="76664" y="77079"/>
                  <a:pt x="77079" y="78323"/>
                </a:cubicBezTo>
                <a:cubicBezTo>
                  <a:pt x="78572" y="82428"/>
                  <a:pt x="79981" y="86615"/>
                  <a:pt x="81391" y="90762"/>
                </a:cubicBezTo>
                <a:cubicBezTo>
                  <a:pt x="80189" y="91010"/>
                  <a:pt x="78986" y="91425"/>
                  <a:pt x="77784" y="91549"/>
                </a:cubicBezTo>
                <a:cubicBezTo>
                  <a:pt x="76789" y="90471"/>
                  <a:pt x="76084" y="89145"/>
                  <a:pt x="75420" y="87859"/>
                </a:cubicBezTo>
                <a:cubicBezTo>
                  <a:pt x="75006" y="87279"/>
                  <a:pt x="74591" y="86035"/>
                  <a:pt x="74052" y="84916"/>
                </a:cubicBezTo>
                <a:cubicBezTo>
                  <a:pt x="74550" y="84003"/>
                  <a:pt x="74757" y="83091"/>
                  <a:pt x="74135" y="82428"/>
                </a:cubicBezTo>
                <a:cubicBezTo>
                  <a:pt x="74384" y="81764"/>
                  <a:pt x="73969" y="80977"/>
                  <a:pt x="73306" y="80686"/>
                </a:cubicBezTo>
                <a:cubicBezTo>
                  <a:pt x="72352" y="80272"/>
                  <a:pt x="71482" y="81060"/>
                  <a:pt x="71233" y="81972"/>
                </a:cubicBezTo>
                <a:cubicBezTo>
                  <a:pt x="70652" y="83133"/>
                  <a:pt x="70155" y="84294"/>
                  <a:pt x="69699" y="85496"/>
                </a:cubicBezTo>
                <a:cubicBezTo>
                  <a:pt x="68704" y="87859"/>
                  <a:pt x="67667" y="90264"/>
                  <a:pt x="66133" y="92337"/>
                </a:cubicBezTo>
                <a:cubicBezTo>
                  <a:pt x="65511" y="92296"/>
                  <a:pt x="64640" y="92171"/>
                  <a:pt x="63977" y="92296"/>
                </a:cubicBezTo>
                <a:cubicBezTo>
                  <a:pt x="64640" y="86906"/>
                  <a:pt x="65304" y="81516"/>
                  <a:pt x="66713" y="76291"/>
                </a:cubicBezTo>
                <a:cubicBezTo>
                  <a:pt x="66838" y="76167"/>
                  <a:pt x="66921" y="76043"/>
                  <a:pt x="66962" y="75960"/>
                </a:cubicBezTo>
                <a:cubicBezTo>
                  <a:pt x="68289" y="75877"/>
                  <a:pt x="68869" y="73845"/>
                  <a:pt x="67418" y="73223"/>
                </a:cubicBezTo>
                <a:cubicBezTo>
                  <a:pt x="67252" y="73140"/>
                  <a:pt x="67087" y="73057"/>
                  <a:pt x="66921" y="73016"/>
                </a:cubicBezTo>
                <a:cubicBezTo>
                  <a:pt x="66796" y="72892"/>
                  <a:pt x="66630" y="72809"/>
                  <a:pt x="66423" y="72726"/>
                </a:cubicBezTo>
                <a:cubicBezTo>
                  <a:pt x="65801" y="72518"/>
                  <a:pt x="65179" y="72352"/>
                  <a:pt x="64557" y="72145"/>
                </a:cubicBezTo>
                <a:cubicBezTo>
                  <a:pt x="63065" y="71648"/>
                  <a:pt x="61531" y="71192"/>
                  <a:pt x="60038" y="70735"/>
                </a:cubicBezTo>
                <a:cubicBezTo>
                  <a:pt x="59955" y="70694"/>
                  <a:pt x="59831" y="70653"/>
                  <a:pt x="59748" y="70611"/>
                </a:cubicBezTo>
                <a:cubicBezTo>
                  <a:pt x="59333" y="70487"/>
                  <a:pt x="58877" y="70196"/>
                  <a:pt x="58421" y="70031"/>
                </a:cubicBezTo>
                <a:cubicBezTo>
                  <a:pt x="58089" y="69657"/>
                  <a:pt x="57550" y="69533"/>
                  <a:pt x="57053" y="69657"/>
                </a:cubicBezTo>
                <a:cubicBezTo>
                  <a:pt x="56638" y="69492"/>
                  <a:pt x="56223" y="69284"/>
                  <a:pt x="55809" y="69118"/>
                </a:cubicBezTo>
                <a:cubicBezTo>
                  <a:pt x="55436" y="69118"/>
                  <a:pt x="55104" y="69243"/>
                  <a:pt x="54855" y="69450"/>
                </a:cubicBezTo>
                <a:cubicBezTo>
                  <a:pt x="53902" y="69906"/>
                  <a:pt x="52906" y="70404"/>
                  <a:pt x="51870" y="70777"/>
                </a:cubicBezTo>
                <a:cubicBezTo>
                  <a:pt x="50294" y="71399"/>
                  <a:pt x="48553" y="71689"/>
                  <a:pt x="46977" y="72270"/>
                </a:cubicBezTo>
                <a:cubicBezTo>
                  <a:pt x="46770" y="72270"/>
                  <a:pt x="46563" y="72311"/>
                  <a:pt x="46397" y="72394"/>
                </a:cubicBezTo>
                <a:cubicBezTo>
                  <a:pt x="46107" y="72477"/>
                  <a:pt x="45858" y="72601"/>
                  <a:pt x="45692" y="72809"/>
                </a:cubicBezTo>
                <a:cubicBezTo>
                  <a:pt x="45651" y="72850"/>
                  <a:pt x="45568" y="72850"/>
                  <a:pt x="45526" y="72892"/>
                </a:cubicBezTo>
                <a:cubicBezTo>
                  <a:pt x="44738" y="73389"/>
                  <a:pt x="44738" y="74591"/>
                  <a:pt x="45402" y="75172"/>
                </a:cubicBezTo>
                <a:cubicBezTo>
                  <a:pt x="45568" y="78157"/>
                  <a:pt x="46024" y="81101"/>
                  <a:pt x="46480" y="84045"/>
                </a:cubicBezTo>
                <a:cubicBezTo>
                  <a:pt x="46770" y="86408"/>
                  <a:pt x="47226" y="88730"/>
                  <a:pt x="47475" y="91093"/>
                </a:cubicBezTo>
                <a:cubicBezTo>
                  <a:pt x="46977" y="91093"/>
                  <a:pt x="46438" y="91218"/>
                  <a:pt x="45858" y="91342"/>
                </a:cubicBezTo>
                <a:cubicBezTo>
                  <a:pt x="45070" y="91093"/>
                  <a:pt x="44407" y="90969"/>
                  <a:pt x="43619" y="90886"/>
                </a:cubicBezTo>
                <a:cubicBezTo>
                  <a:pt x="43495" y="90803"/>
                  <a:pt x="43329" y="90720"/>
                  <a:pt x="43163" y="90679"/>
                </a:cubicBezTo>
                <a:cubicBezTo>
                  <a:pt x="42914" y="90140"/>
                  <a:pt x="42541" y="89808"/>
                  <a:pt x="41795" y="89891"/>
                </a:cubicBezTo>
                <a:cubicBezTo>
                  <a:pt x="41339" y="89932"/>
                  <a:pt x="40965" y="90223"/>
                  <a:pt x="40758" y="90554"/>
                </a:cubicBezTo>
                <a:cubicBezTo>
                  <a:pt x="40634" y="90554"/>
                  <a:pt x="40509" y="90513"/>
                  <a:pt x="40385" y="90471"/>
                </a:cubicBezTo>
                <a:cubicBezTo>
                  <a:pt x="39597" y="90015"/>
                  <a:pt x="38768" y="89684"/>
                  <a:pt x="37897" y="89393"/>
                </a:cubicBezTo>
                <a:cubicBezTo>
                  <a:pt x="37980" y="89269"/>
                  <a:pt x="38063" y="89186"/>
                  <a:pt x="38104" y="89103"/>
                </a:cubicBezTo>
                <a:cubicBezTo>
                  <a:pt x="38934" y="87735"/>
                  <a:pt x="37234" y="86491"/>
                  <a:pt x="36156" y="87155"/>
                </a:cubicBezTo>
                <a:cubicBezTo>
                  <a:pt x="35575" y="86823"/>
                  <a:pt x="34787" y="86906"/>
                  <a:pt x="34373" y="87611"/>
                </a:cubicBezTo>
                <a:lnTo>
                  <a:pt x="34331" y="87694"/>
                </a:lnTo>
                <a:cubicBezTo>
                  <a:pt x="33336" y="87362"/>
                  <a:pt x="32258" y="87362"/>
                  <a:pt x="31263" y="87072"/>
                </a:cubicBezTo>
                <a:cubicBezTo>
                  <a:pt x="30973" y="86615"/>
                  <a:pt x="30434" y="86284"/>
                  <a:pt x="29853" y="86367"/>
                </a:cubicBezTo>
                <a:cubicBezTo>
                  <a:pt x="29729" y="86367"/>
                  <a:pt x="29646" y="86408"/>
                  <a:pt x="29563" y="86408"/>
                </a:cubicBezTo>
                <a:cubicBezTo>
                  <a:pt x="28195" y="86118"/>
                  <a:pt x="26744" y="86615"/>
                  <a:pt x="25376" y="86408"/>
                </a:cubicBezTo>
                <a:cubicBezTo>
                  <a:pt x="24671" y="86325"/>
                  <a:pt x="24215" y="85703"/>
                  <a:pt x="23717" y="85289"/>
                </a:cubicBezTo>
                <a:cubicBezTo>
                  <a:pt x="22971" y="84584"/>
                  <a:pt x="22017" y="84252"/>
                  <a:pt x="21188" y="83672"/>
                </a:cubicBezTo>
                <a:cubicBezTo>
                  <a:pt x="20442" y="82055"/>
                  <a:pt x="20690" y="79899"/>
                  <a:pt x="19322" y="78489"/>
                </a:cubicBezTo>
                <a:cubicBezTo>
                  <a:pt x="19198" y="78365"/>
                  <a:pt x="19032" y="78199"/>
                  <a:pt x="18866" y="78074"/>
                </a:cubicBezTo>
                <a:cubicBezTo>
                  <a:pt x="18866" y="77867"/>
                  <a:pt x="18825" y="77660"/>
                  <a:pt x="18825" y="77494"/>
                </a:cubicBezTo>
                <a:cubicBezTo>
                  <a:pt x="18700" y="76706"/>
                  <a:pt x="17995" y="76126"/>
                  <a:pt x="17208" y="76250"/>
                </a:cubicBezTo>
                <a:cubicBezTo>
                  <a:pt x="17042" y="76250"/>
                  <a:pt x="16876" y="76333"/>
                  <a:pt x="16751" y="76374"/>
                </a:cubicBezTo>
                <a:cubicBezTo>
                  <a:pt x="16627" y="76167"/>
                  <a:pt x="16503" y="75960"/>
                  <a:pt x="16378" y="75794"/>
                </a:cubicBezTo>
                <a:cubicBezTo>
                  <a:pt x="15756" y="75338"/>
                  <a:pt x="14803" y="75421"/>
                  <a:pt x="14347" y="76043"/>
                </a:cubicBezTo>
                <a:cubicBezTo>
                  <a:pt x="13766" y="76789"/>
                  <a:pt x="14264" y="77743"/>
                  <a:pt x="14347" y="78572"/>
                </a:cubicBezTo>
                <a:cubicBezTo>
                  <a:pt x="14844" y="81350"/>
                  <a:pt x="15300" y="84169"/>
                  <a:pt x="15342" y="86989"/>
                </a:cubicBezTo>
                <a:cubicBezTo>
                  <a:pt x="13808" y="86947"/>
                  <a:pt x="12232" y="87237"/>
                  <a:pt x="10698" y="87072"/>
                </a:cubicBezTo>
                <a:cubicBezTo>
                  <a:pt x="10366" y="85206"/>
                  <a:pt x="10159" y="83299"/>
                  <a:pt x="9993" y="81433"/>
                </a:cubicBezTo>
                <a:cubicBezTo>
                  <a:pt x="10076" y="80811"/>
                  <a:pt x="9910" y="80147"/>
                  <a:pt x="9496" y="79774"/>
                </a:cubicBezTo>
                <a:cubicBezTo>
                  <a:pt x="9496" y="79525"/>
                  <a:pt x="9454" y="79318"/>
                  <a:pt x="9454" y="79111"/>
                </a:cubicBezTo>
                <a:cubicBezTo>
                  <a:pt x="9454" y="78572"/>
                  <a:pt x="9205" y="78240"/>
                  <a:pt x="8915" y="77991"/>
                </a:cubicBezTo>
                <a:cubicBezTo>
                  <a:pt x="9786" y="76167"/>
                  <a:pt x="7132" y="75048"/>
                  <a:pt x="6137" y="76955"/>
                </a:cubicBezTo>
                <a:cubicBezTo>
                  <a:pt x="5349" y="77950"/>
                  <a:pt x="4562" y="78945"/>
                  <a:pt x="3774" y="79982"/>
                </a:cubicBezTo>
                <a:cubicBezTo>
                  <a:pt x="2986" y="81391"/>
                  <a:pt x="1" y="84003"/>
                  <a:pt x="2281" y="85289"/>
                </a:cubicBezTo>
                <a:cubicBezTo>
                  <a:pt x="3732" y="85869"/>
                  <a:pt x="4271" y="84252"/>
                  <a:pt x="4935" y="83299"/>
                </a:cubicBezTo>
                <a:cubicBezTo>
                  <a:pt x="5515" y="82428"/>
                  <a:pt x="6137" y="81599"/>
                  <a:pt x="6759" y="80811"/>
                </a:cubicBezTo>
                <a:cubicBezTo>
                  <a:pt x="6925" y="82469"/>
                  <a:pt x="7174" y="84169"/>
                  <a:pt x="7464" y="85828"/>
                </a:cubicBezTo>
                <a:cubicBezTo>
                  <a:pt x="7588" y="86408"/>
                  <a:pt x="7671" y="87030"/>
                  <a:pt x="7879" y="87611"/>
                </a:cubicBezTo>
                <a:cubicBezTo>
                  <a:pt x="8335" y="90679"/>
                  <a:pt x="9827" y="91135"/>
                  <a:pt x="13020" y="91176"/>
                </a:cubicBezTo>
                <a:cubicBezTo>
                  <a:pt x="18037" y="91384"/>
                  <a:pt x="19571" y="91218"/>
                  <a:pt x="19405" y="85662"/>
                </a:cubicBezTo>
                <a:lnTo>
                  <a:pt x="19405" y="85620"/>
                </a:lnTo>
                <a:cubicBezTo>
                  <a:pt x="19903" y="86035"/>
                  <a:pt x="20732" y="86533"/>
                  <a:pt x="22059" y="87362"/>
                </a:cubicBezTo>
                <a:cubicBezTo>
                  <a:pt x="23966" y="89435"/>
                  <a:pt x="25541" y="89145"/>
                  <a:pt x="27158" y="89020"/>
                </a:cubicBezTo>
                <a:cubicBezTo>
                  <a:pt x="25127" y="92337"/>
                  <a:pt x="29688" y="93623"/>
                  <a:pt x="32424" y="93913"/>
                </a:cubicBezTo>
                <a:cubicBezTo>
                  <a:pt x="34290" y="94369"/>
                  <a:pt x="35451" y="93125"/>
                  <a:pt x="36446" y="91715"/>
                </a:cubicBezTo>
                <a:cubicBezTo>
                  <a:pt x="36944" y="91840"/>
                  <a:pt x="37441" y="92006"/>
                  <a:pt x="37897" y="92171"/>
                </a:cubicBezTo>
                <a:cubicBezTo>
                  <a:pt x="38726" y="92710"/>
                  <a:pt x="39639" y="93167"/>
                  <a:pt x="40634" y="93291"/>
                </a:cubicBezTo>
                <a:cubicBezTo>
                  <a:pt x="40799" y="93291"/>
                  <a:pt x="40965" y="93291"/>
                  <a:pt x="41090" y="93291"/>
                </a:cubicBezTo>
                <a:cubicBezTo>
                  <a:pt x="41463" y="94120"/>
                  <a:pt x="42043" y="94825"/>
                  <a:pt x="42873" y="95157"/>
                </a:cubicBezTo>
                <a:cubicBezTo>
                  <a:pt x="44075" y="95613"/>
                  <a:pt x="45360" y="95323"/>
                  <a:pt x="46563" y="95074"/>
                </a:cubicBezTo>
                <a:cubicBezTo>
                  <a:pt x="46687" y="95032"/>
                  <a:pt x="46853" y="94949"/>
                  <a:pt x="47060" y="94908"/>
                </a:cubicBezTo>
                <a:cubicBezTo>
                  <a:pt x="47516" y="95157"/>
                  <a:pt x="48055" y="95447"/>
                  <a:pt x="48677" y="95737"/>
                </a:cubicBezTo>
                <a:cubicBezTo>
                  <a:pt x="48802" y="96027"/>
                  <a:pt x="48968" y="96318"/>
                  <a:pt x="49216" y="96566"/>
                </a:cubicBezTo>
                <a:cubicBezTo>
                  <a:pt x="51082" y="98515"/>
                  <a:pt x="50128" y="99966"/>
                  <a:pt x="49133" y="101998"/>
                </a:cubicBezTo>
                <a:cubicBezTo>
                  <a:pt x="48636" y="103408"/>
                  <a:pt x="46148" y="106227"/>
                  <a:pt x="48180" y="107181"/>
                </a:cubicBezTo>
                <a:cubicBezTo>
                  <a:pt x="48843" y="107471"/>
                  <a:pt x="49631" y="107139"/>
                  <a:pt x="49921" y="106476"/>
                </a:cubicBezTo>
                <a:cubicBezTo>
                  <a:pt x="50294" y="105647"/>
                  <a:pt x="50667" y="104817"/>
                  <a:pt x="51082" y="103988"/>
                </a:cubicBezTo>
                <a:cubicBezTo>
                  <a:pt x="51207" y="104071"/>
                  <a:pt x="51372" y="104113"/>
                  <a:pt x="51538" y="104154"/>
                </a:cubicBezTo>
                <a:cubicBezTo>
                  <a:pt x="54109" y="104237"/>
                  <a:pt x="52782" y="100091"/>
                  <a:pt x="53031" y="98432"/>
                </a:cubicBezTo>
                <a:cubicBezTo>
                  <a:pt x="53363" y="96774"/>
                  <a:pt x="52865" y="95571"/>
                  <a:pt x="51953" y="94659"/>
                </a:cubicBezTo>
                <a:cubicBezTo>
                  <a:pt x="52533" y="93581"/>
                  <a:pt x="51787" y="91549"/>
                  <a:pt x="51787" y="90389"/>
                </a:cubicBezTo>
                <a:cubicBezTo>
                  <a:pt x="51331" y="86367"/>
                  <a:pt x="50875" y="82303"/>
                  <a:pt x="50253" y="78323"/>
                </a:cubicBezTo>
                <a:cubicBezTo>
                  <a:pt x="50128" y="77452"/>
                  <a:pt x="49963" y="76582"/>
                  <a:pt x="49880" y="75752"/>
                </a:cubicBezTo>
                <a:cubicBezTo>
                  <a:pt x="52326" y="75006"/>
                  <a:pt x="54648" y="73804"/>
                  <a:pt x="56970" y="72767"/>
                </a:cubicBezTo>
                <a:cubicBezTo>
                  <a:pt x="57675" y="73016"/>
                  <a:pt x="58379" y="73182"/>
                  <a:pt x="59001" y="73431"/>
                </a:cubicBezTo>
                <a:cubicBezTo>
                  <a:pt x="59250" y="73472"/>
                  <a:pt x="59499" y="73555"/>
                  <a:pt x="59748" y="73638"/>
                </a:cubicBezTo>
                <a:cubicBezTo>
                  <a:pt x="60701" y="73928"/>
                  <a:pt x="61696" y="74218"/>
                  <a:pt x="62692" y="74550"/>
                </a:cubicBezTo>
                <a:cubicBezTo>
                  <a:pt x="62650" y="76208"/>
                  <a:pt x="62816" y="77908"/>
                  <a:pt x="62650" y="79567"/>
                </a:cubicBezTo>
                <a:cubicBezTo>
                  <a:pt x="62484" y="81681"/>
                  <a:pt x="62153" y="83755"/>
                  <a:pt x="61821" y="85828"/>
                </a:cubicBezTo>
                <a:cubicBezTo>
                  <a:pt x="61448" y="88440"/>
                  <a:pt x="60950" y="91052"/>
                  <a:pt x="60535" y="93664"/>
                </a:cubicBezTo>
                <a:cubicBezTo>
                  <a:pt x="60494" y="94037"/>
                  <a:pt x="60618" y="94410"/>
                  <a:pt x="60826" y="94701"/>
                </a:cubicBezTo>
                <a:cubicBezTo>
                  <a:pt x="60535" y="96359"/>
                  <a:pt x="60121" y="98349"/>
                  <a:pt x="61779" y="98681"/>
                </a:cubicBezTo>
                <a:cubicBezTo>
                  <a:pt x="63687" y="98805"/>
                  <a:pt x="63521" y="96566"/>
                  <a:pt x="63604" y="94908"/>
                </a:cubicBezTo>
                <a:cubicBezTo>
                  <a:pt x="63894" y="95032"/>
                  <a:pt x="64267" y="95074"/>
                  <a:pt x="64599" y="95115"/>
                </a:cubicBezTo>
                <a:cubicBezTo>
                  <a:pt x="64184" y="95820"/>
                  <a:pt x="64018" y="96525"/>
                  <a:pt x="64806" y="97188"/>
                </a:cubicBezTo>
                <a:cubicBezTo>
                  <a:pt x="66257" y="98266"/>
                  <a:pt x="67128" y="96442"/>
                  <a:pt x="67833" y="95488"/>
                </a:cubicBezTo>
                <a:cubicBezTo>
                  <a:pt x="68786" y="94079"/>
                  <a:pt x="69740" y="92628"/>
                  <a:pt x="70611" y="91176"/>
                </a:cubicBezTo>
                <a:cubicBezTo>
                  <a:pt x="71233" y="90140"/>
                  <a:pt x="71813" y="89103"/>
                  <a:pt x="72394" y="88067"/>
                </a:cubicBezTo>
                <a:cubicBezTo>
                  <a:pt x="73223" y="89850"/>
                  <a:pt x="74259" y="92006"/>
                  <a:pt x="75503" y="93291"/>
                </a:cubicBezTo>
                <a:cubicBezTo>
                  <a:pt x="75586" y="93996"/>
                  <a:pt x="76250" y="94659"/>
                  <a:pt x="77079" y="94618"/>
                </a:cubicBezTo>
                <a:cubicBezTo>
                  <a:pt x="79028" y="94659"/>
                  <a:pt x="80935" y="94286"/>
                  <a:pt x="82759" y="93706"/>
                </a:cubicBezTo>
                <a:cubicBezTo>
                  <a:pt x="83962" y="93457"/>
                  <a:pt x="85869" y="93001"/>
                  <a:pt x="85247" y="91342"/>
                </a:cubicBezTo>
                <a:cubicBezTo>
                  <a:pt x="85164" y="91176"/>
                  <a:pt x="85081" y="91052"/>
                  <a:pt x="84998" y="90928"/>
                </a:cubicBezTo>
                <a:cubicBezTo>
                  <a:pt x="84957" y="90845"/>
                  <a:pt x="84957" y="90762"/>
                  <a:pt x="84915" y="90679"/>
                </a:cubicBezTo>
                <a:cubicBezTo>
                  <a:pt x="83879" y="86076"/>
                  <a:pt x="82718" y="81474"/>
                  <a:pt x="81640" y="76872"/>
                </a:cubicBezTo>
                <a:cubicBezTo>
                  <a:pt x="81474" y="76167"/>
                  <a:pt x="81308" y="75462"/>
                  <a:pt x="81101" y="74799"/>
                </a:cubicBezTo>
                <a:cubicBezTo>
                  <a:pt x="81391" y="74633"/>
                  <a:pt x="81681" y="74467"/>
                  <a:pt x="81971" y="74384"/>
                </a:cubicBezTo>
                <a:cubicBezTo>
                  <a:pt x="83506" y="73638"/>
                  <a:pt x="84998" y="72933"/>
                  <a:pt x="86449" y="72104"/>
                </a:cubicBezTo>
                <a:cubicBezTo>
                  <a:pt x="90264" y="73140"/>
                  <a:pt x="94120" y="73928"/>
                  <a:pt x="98059" y="74509"/>
                </a:cubicBezTo>
                <a:lnTo>
                  <a:pt x="98059" y="74509"/>
                </a:lnTo>
                <a:close/>
                <a:moveTo>
                  <a:pt x="95530" y="65428"/>
                </a:moveTo>
                <a:cubicBezTo>
                  <a:pt x="94037" y="65097"/>
                  <a:pt x="93332" y="62775"/>
                  <a:pt x="93083" y="61406"/>
                </a:cubicBezTo>
                <a:cubicBezTo>
                  <a:pt x="92544" y="58919"/>
                  <a:pt x="93954" y="56472"/>
                  <a:pt x="95986" y="55104"/>
                </a:cubicBezTo>
                <a:cubicBezTo>
                  <a:pt x="97395" y="53902"/>
                  <a:pt x="99261" y="56141"/>
                  <a:pt x="97810" y="57302"/>
                </a:cubicBezTo>
                <a:cubicBezTo>
                  <a:pt x="97022" y="57924"/>
                  <a:pt x="96152" y="58546"/>
                  <a:pt x="95903" y="59582"/>
                </a:cubicBezTo>
                <a:cubicBezTo>
                  <a:pt x="95613" y="60826"/>
                  <a:pt x="96110" y="62111"/>
                  <a:pt x="96815" y="63148"/>
                </a:cubicBezTo>
                <a:cubicBezTo>
                  <a:pt x="97561" y="64060"/>
                  <a:pt x="96732" y="65553"/>
                  <a:pt x="95530" y="65428"/>
                </a:cubicBezTo>
                <a:lnTo>
                  <a:pt x="95530" y="65428"/>
                </a:lnTo>
                <a:close/>
                <a:moveTo>
                  <a:pt x="72891" y="68372"/>
                </a:moveTo>
                <a:cubicBezTo>
                  <a:pt x="71730" y="67543"/>
                  <a:pt x="72560" y="66299"/>
                  <a:pt x="73223" y="65428"/>
                </a:cubicBezTo>
                <a:cubicBezTo>
                  <a:pt x="74094" y="63977"/>
                  <a:pt x="75379" y="61821"/>
                  <a:pt x="74011" y="60287"/>
                </a:cubicBezTo>
                <a:cubicBezTo>
                  <a:pt x="73430" y="59665"/>
                  <a:pt x="72684" y="59085"/>
                  <a:pt x="71813" y="58960"/>
                </a:cubicBezTo>
                <a:cubicBezTo>
                  <a:pt x="70155" y="59541"/>
                  <a:pt x="69201" y="56970"/>
                  <a:pt x="70777" y="56307"/>
                </a:cubicBezTo>
                <a:cubicBezTo>
                  <a:pt x="72186" y="55726"/>
                  <a:pt x="73762" y="56514"/>
                  <a:pt x="74964" y="57302"/>
                </a:cubicBezTo>
                <a:cubicBezTo>
                  <a:pt x="76830" y="58587"/>
                  <a:pt x="77825" y="60867"/>
                  <a:pt x="77328" y="63106"/>
                </a:cubicBezTo>
                <a:cubicBezTo>
                  <a:pt x="77079" y="64309"/>
                  <a:pt x="76498" y="65470"/>
                  <a:pt x="75877" y="66506"/>
                </a:cubicBezTo>
                <a:cubicBezTo>
                  <a:pt x="75255" y="67543"/>
                  <a:pt x="74342" y="69326"/>
                  <a:pt x="72891" y="68372"/>
                </a:cubicBezTo>
                <a:lnTo>
                  <a:pt x="72891" y="68372"/>
                </a:lnTo>
                <a:close/>
                <a:moveTo>
                  <a:pt x="30268" y="89601"/>
                </a:moveTo>
                <a:cubicBezTo>
                  <a:pt x="30931" y="89808"/>
                  <a:pt x="31595" y="89891"/>
                  <a:pt x="32258" y="89974"/>
                </a:cubicBezTo>
                <a:cubicBezTo>
                  <a:pt x="31678" y="90223"/>
                  <a:pt x="31014" y="90306"/>
                  <a:pt x="30144" y="90015"/>
                </a:cubicBezTo>
                <a:cubicBezTo>
                  <a:pt x="30227" y="89891"/>
                  <a:pt x="30268" y="89767"/>
                  <a:pt x="30268" y="89601"/>
                </a:cubicBezTo>
                <a:close/>
                <a:moveTo>
                  <a:pt x="107761" y="23593"/>
                </a:moveTo>
                <a:cubicBezTo>
                  <a:pt x="106849" y="22183"/>
                  <a:pt x="108632" y="20442"/>
                  <a:pt x="109875" y="21769"/>
                </a:cubicBezTo>
                <a:cubicBezTo>
                  <a:pt x="110415" y="21520"/>
                  <a:pt x="111078" y="21354"/>
                  <a:pt x="111410" y="20815"/>
                </a:cubicBezTo>
                <a:cubicBezTo>
                  <a:pt x="110954" y="18286"/>
                  <a:pt x="108715" y="17332"/>
                  <a:pt x="108922" y="16047"/>
                </a:cubicBezTo>
                <a:cubicBezTo>
                  <a:pt x="109005" y="15342"/>
                  <a:pt x="109710" y="14803"/>
                  <a:pt x="110415" y="14927"/>
                </a:cubicBezTo>
                <a:cubicBezTo>
                  <a:pt x="111410" y="15135"/>
                  <a:pt x="111866" y="16213"/>
                  <a:pt x="112488" y="16876"/>
                </a:cubicBezTo>
                <a:cubicBezTo>
                  <a:pt x="113566" y="18493"/>
                  <a:pt x="114851" y="20939"/>
                  <a:pt x="113358" y="22639"/>
                </a:cubicBezTo>
                <a:cubicBezTo>
                  <a:pt x="113068" y="22971"/>
                  <a:pt x="112653" y="23303"/>
                  <a:pt x="112197" y="23593"/>
                </a:cubicBezTo>
                <a:cubicBezTo>
                  <a:pt x="113358" y="23303"/>
                  <a:pt x="114519" y="24588"/>
                  <a:pt x="113814" y="25666"/>
                </a:cubicBezTo>
                <a:cubicBezTo>
                  <a:pt x="114312" y="26081"/>
                  <a:pt x="114809" y="26537"/>
                  <a:pt x="115266" y="26993"/>
                </a:cubicBezTo>
                <a:cubicBezTo>
                  <a:pt x="116468" y="28237"/>
                  <a:pt x="114644" y="30103"/>
                  <a:pt x="113400" y="28859"/>
                </a:cubicBezTo>
                <a:cubicBezTo>
                  <a:pt x="112695" y="28071"/>
                  <a:pt x="111783" y="27573"/>
                  <a:pt x="111119" y="26744"/>
                </a:cubicBezTo>
                <a:cubicBezTo>
                  <a:pt x="110415" y="25956"/>
                  <a:pt x="110539" y="24795"/>
                  <a:pt x="111202" y="24132"/>
                </a:cubicBezTo>
                <a:cubicBezTo>
                  <a:pt x="109958" y="24671"/>
                  <a:pt x="108549" y="24712"/>
                  <a:pt x="107761" y="23593"/>
                </a:cubicBezTo>
                <a:lnTo>
                  <a:pt x="107761" y="23593"/>
                </a:lnTo>
                <a:close/>
                <a:moveTo>
                  <a:pt x="113027" y="39100"/>
                </a:moveTo>
                <a:cubicBezTo>
                  <a:pt x="111783" y="38602"/>
                  <a:pt x="111285" y="37234"/>
                  <a:pt x="110497" y="36239"/>
                </a:cubicBezTo>
                <a:cubicBezTo>
                  <a:pt x="110041" y="35741"/>
                  <a:pt x="109378" y="35410"/>
                  <a:pt x="109046" y="34746"/>
                </a:cubicBezTo>
                <a:cubicBezTo>
                  <a:pt x="108424" y="33668"/>
                  <a:pt x="108176" y="31554"/>
                  <a:pt x="109917" y="31471"/>
                </a:cubicBezTo>
                <a:cubicBezTo>
                  <a:pt x="111161" y="31512"/>
                  <a:pt x="111119" y="32549"/>
                  <a:pt x="111410" y="33461"/>
                </a:cubicBezTo>
                <a:cubicBezTo>
                  <a:pt x="112239" y="34041"/>
                  <a:pt x="112861" y="34829"/>
                  <a:pt x="113358" y="35741"/>
                </a:cubicBezTo>
                <a:cubicBezTo>
                  <a:pt x="113607" y="36073"/>
                  <a:pt x="113773" y="36529"/>
                  <a:pt x="114188" y="36695"/>
                </a:cubicBezTo>
                <a:cubicBezTo>
                  <a:pt x="116800" y="37317"/>
                  <a:pt x="117173" y="35327"/>
                  <a:pt x="118334" y="33585"/>
                </a:cubicBezTo>
                <a:cubicBezTo>
                  <a:pt x="118873" y="32300"/>
                  <a:pt x="119329" y="30932"/>
                  <a:pt x="120365" y="29937"/>
                </a:cubicBezTo>
                <a:cubicBezTo>
                  <a:pt x="120987" y="29398"/>
                  <a:pt x="121609" y="28610"/>
                  <a:pt x="122521" y="28693"/>
                </a:cubicBezTo>
                <a:cubicBezTo>
                  <a:pt x="123641" y="28817"/>
                  <a:pt x="124097" y="30434"/>
                  <a:pt x="123143" y="31098"/>
                </a:cubicBezTo>
                <a:cubicBezTo>
                  <a:pt x="122895" y="31263"/>
                  <a:pt x="122646" y="31471"/>
                  <a:pt x="122397" y="31678"/>
                </a:cubicBezTo>
                <a:cubicBezTo>
                  <a:pt x="121609" y="32341"/>
                  <a:pt x="121319" y="33461"/>
                  <a:pt x="120904" y="34373"/>
                </a:cubicBezTo>
                <a:cubicBezTo>
                  <a:pt x="120241" y="35617"/>
                  <a:pt x="119578" y="36861"/>
                  <a:pt x="118707" y="37939"/>
                </a:cubicBezTo>
                <a:cubicBezTo>
                  <a:pt x="117339" y="39473"/>
                  <a:pt x="114934" y="39805"/>
                  <a:pt x="113027" y="39100"/>
                </a:cubicBezTo>
                <a:lnTo>
                  <a:pt x="113027" y="39100"/>
                </a:lnTo>
                <a:close/>
                <a:moveTo>
                  <a:pt x="83381" y="106476"/>
                </a:moveTo>
                <a:cubicBezTo>
                  <a:pt x="81515" y="105232"/>
                  <a:pt x="80437" y="103905"/>
                  <a:pt x="79898" y="101749"/>
                </a:cubicBezTo>
                <a:cubicBezTo>
                  <a:pt x="78903" y="100339"/>
                  <a:pt x="77037" y="98805"/>
                  <a:pt x="75255" y="99054"/>
                </a:cubicBezTo>
                <a:cubicBezTo>
                  <a:pt x="73969" y="99344"/>
                  <a:pt x="73016" y="100381"/>
                  <a:pt x="72145" y="101293"/>
                </a:cubicBezTo>
                <a:cubicBezTo>
                  <a:pt x="71399" y="102122"/>
                  <a:pt x="69823" y="101500"/>
                  <a:pt x="69864" y="100339"/>
                </a:cubicBezTo>
                <a:cubicBezTo>
                  <a:pt x="70321" y="98598"/>
                  <a:pt x="72933" y="96898"/>
                  <a:pt x="74674" y="96483"/>
                </a:cubicBezTo>
                <a:cubicBezTo>
                  <a:pt x="77991" y="95779"/>
                  <a:pt x="82054" y="98805"/>
                  <a:pt x="82801" y="102039"/>
                </a:cubicBezTo>
                <a:cubicBezTo>
                  <a:pt x="83132" y="103117"/>
                  <a:pt x="84210" y="103698"/>
                  <a:pt x="84998" y="104361"/>
                </a:cubicBezTo>
                <a:cubicBezTo>
                  <a:pt x="86366" y="105398"/>
                  <a:pt x="84749" y="107554"/>
                  <a:pt x="83381" y="106476"/>
                </a:cubicBezTo>
                <a:lnTo>
                  <a:pt x="83381" y="106476"/>
                </a:lnTo>
                <a:close/>
                <a:moveTo>
                  <a:pt x="94078" y="126958"/>
                </a:moveTo>
                <a:cubicBezTo>
                  <a:pt x="94700" y="127083"/>
                  <a:pt x="95073" y="126627"/>
                  <a:pt x="95571" y="126378"/>
                </a:cubicBezTo>
                <a:cubicBezTo>
                  <a:pt x="97395" y="125590"/>
                  <a:pt x="99427" y="124388"/>
                  <a:pt x="99800" y="122273"/>
                </a:cubicBezTo>
                <a:cubicBezTo>
                  <a:pt x="99883" y="121361"/>
                  <a:pt x="99759" y="120449"/>
                  <a:pt x="100007" y="119536"/>
                </a:cubicBezTo>
                <a:cubicBezTo>
                  <a:pt x="100381" y="118334"/>
                  <a:pt x="100298" y="117173"/>
                  <a:pt x="100049" y="115971"/>
                </a:cubicBezTo>
                <a:cubicBezTo>
                  <a:pt x="100090" y="114727"/>
                  <a:pt x="101044" y="113773"/>
                  <a:pt x="101417" y="112654"/>
                </a:cubicBezTo>
                <a:cubicBezTo>
                  <a:pt x="101956" y="111078"/>
                  <a:pt x="102246" y="109337"/>
                  <a:pt x="101998" y="107678"/>
                </a:cubicBezTo>
                <a:cubicBezTo>
                  <a:pt x="101625" y="106227"/>
                  <a:pt x="99178" y="103656"/>
                  <a:pt x="97893" y="105522"/>
                </a:cubicBezTo>
                <a:cubicBezTo>
                  <a:pt x="97437" y="106186"/>
                  <a:pt x="97810" y="107098"/>
                  <a:pt x="98515" y="107430"/>
                </a:cubicBezTo>
                <a:cubicBezTo>
                  <a:pt x="99593" y="107927"/>
                  <a:pt x="99510" y="109005"/>
                  <a:pt x="99303" y="110000"/>
                </a:cubicBezTo>
                <a:cubicBezTo>
                  <a:pt x="99261" y="111203"/>
                  <a:pt x="98722" y="112239"/>
                  <a:pt x="98142" y="113234"/>
                </a:cubicBezTo>
                <a:cubicBezTo>
                  <a:pt x="97064" y="114893"/>
                  <a:pt x="97478" y="116385"/>
                  <a:pt x="97561" y="118127"/>
                </a:cubicBezTo>
                <a:cubicBezTo>
                  <a:pt x="97437" y="118707"/>
                  <a:pt x="97312" y="119288"/>
                  <a:pt x="97230" y="119868"/>
                </a:cubicBezTo>
                <a:cubicBezTo>
                  <a:pt x="97064" y="120863"/>
                  <a:pt x="97478" y="122107"/>
                  <a:pt x="96525" y="122812"/>
                </a:cubicBezTo>
                <a:cubicBezTo>
                  <a:pt x="95447" y="123849"/>
                  <a:pt x="93332" y="123849"/>
                  <a:pt x="92959" y="125466"/>
                </a:cubicBezTo>
                <a:cubicBezTo>
                  <a:pt x="92835" y="126170"/>
                  <a:pt x="93374" y="126834"/>
                  <a:pt x="94078" y="126958"/>
                </a:cubicBezTo>
                <a:lnTo>
                  <a:pt x="94078" y="126958"/>
                </a:lnTo>
                <a:close/>
                <a:moveTo>
                  <a:pt x="65801" y="134048"/>
                </a:moveTo>
                <a:cubicBezTo>
                  <a:pt x="67087" y="134587"/>
                  <a:pt x="67708" y="133219"/>
                  <a:pt x="68040" y="132265"/>
                </a:cubicBezTo>
                <a:cubicBezTo>
                  <a:pt x="69367" y="129985"/>
                  <a:pt x="69864" y="127331"/>
                  <a:pt x="68952" y="124844"/>
                </a:cubicBezTo>
                <a:cubicBezTo>
                  <a:pt x="68786" y="123683"/>
                  <a:pt x="68455" y="122480"/>
                  <a:pt x="67543" y="121693"/>
                </a:cubicBezTo>
                <a:cubicBezTo>
                  <a:pt x="65552" y="120075"/>
                  <a:pt x="62899" y="119578"/>
                  <a:pt x="60535" y="118997"/>
                </a:cubicBezTo>
                <a:cubicBezTo>
                  <a:pt x="59375" y="118956"/>
                  <a:pt x="58255" y="119246"/>
                  <a:pt x="57136" y="118997"/>
                </a:cubicBezTo>
                <a:cubicBezTo>
                  <a:pt x="52741" y="117256"/>
                  <a:pt x="52077" y="118790"/>
                  <a:pt x="48055" y="115390"/>
                </a:cubicBezTo>
                <a:cubicBezTo>
                  <a:pt x="47309" y="114561"/>
                  <a:pt x="47682" y="113151"/>
                  <a:pt x="46729" y="112488"/>
                </a:cubicBezTo>
                <a:cubicBezTo>
                  <a:pt x="43121" y="111493"/>
                  <a:pt x="45194" y="117007"/>
                  <a:pt x="46936" y="117878"/>
                </a:cubicBezTo>
                <a:cubicBezTo>
                  <a:pt x="51041" y="121195"/>
                  <a:pt x="51580" y="119868"/>
                  <a:pt x="55643" y="121361"/>
                </a:cubicBezTo>
                <a:cubicBezTo>
                  <a:pt x="57882" y="122273"/>
                  <a:pt x="60121" y="121154"/>
                  <a:pt x="62360" y="122273"/>
                </a:cubicBezTo>
                <a:cubicBezTo>
                  <a:pt x="63687" y="122605"/>
                  <a:pt x="65469" y="122895"/>
                  <a:pt x="66091" y="124263"/>
                </a:cubicBezTo>
                <a:cubicBezTo>
                  <a:pt x="66382" y="125880"/>
                  <a:pt x="67169" y="127539"/>
                  <a:pt x="66548" y="129156"/>
                </a:cubicBezTo>
                <a:cubicBezTo>
                  <a:pt x="66216" y="130648"/>
                  <a:pt x="63852" y="132970"/>
                  <a:pt x="65843" y="134048"/>
                </a:cubicBezTo>
                <a:lnTo>
                  <a:pt x="65843" y="134048"/>
                </a:lnTo>
                <a:close/>
                <a:moveTo>
                  <a:pt x="26537" y="78282"/>
                </a:moveTo>
                <a:cubicBezTo>
                  <a:pt x="26454" y="76789"/>
                  <a:pt x="25624" y="75379"/>
                  <a:pt x="26039" y="73887"/>
                </a:cubicBezTo>
                <a:cubicBezTo>
                  <a:pt x="26163" y="73306"/>
                  <a:pt x="26454" y="72726"/>
                  <a:pt x="26578" y="72104"/>
                </a:cubicBezTo>
                <a:cubicBezTo>
                  <a:pt x="26702" y="71067"/>
                  <a:pt x="26578" y="69989"/>
                  <a:pt x="27076" y="69036"/>
                </a:cubicBezTo>
                <a:cubicBezTo>
                  <a:pt x="31305" y="62609"/>
                  <a:pt x="34124" y="67792"/>
                  <a:pt x="31180" y="68538"/>
                </a:cubicBezTo>
                <a:cubicBezTo>
                  <a:pt x="29771" y="69533"/>
                  <a:pt x="29107" y="70321"/>
                  <a:pt x="29273" y="72145"/>
                </a:cubicBezTo>
                <a:cubicBezTo>
                  <a:pt x="29232" y="73348"/>
                  <a:pt x="28236" y="74467"/>
                  <a:pt x="28775" y="75628"/>
                </a:cubicBezTo>
                <a:cubicBezTo>
                  <a:pt x="28983" y="76374"/>
                  <a:pt x="29066" y="77162"/>
                  <a:pt x="29190" y="77908"/>
                </a:cubicBezTo>
                <a:cubicBezTo>
                  <a:pt x="29439" y="79608"/>
                  <a:pt x="26785" y="80023"/>
                  <a:pt x="26537" y="78282"/>
                </a:cubicBezTo>
                <a:lnTo>
                  <a:pt x="26537" y="78282"/>
                </a:lnTo>
                <a:close/>
                <a:moveTo>
                  <a:pt x="48511" y="27034"/>
                </a:moveTo>
                <a:cubicBezTo>
                  <a:pt x="50087" y="27739"/>
                  <a:pt x="51124" y="25210"/>
                  <a:pt x="49548" y="24588"/>
                </a:cubicBezTo>
                <a:cubicBezTo>
                  <a:pt x="48677" y="24256"/>
                  <a:pt x="47807" y="23883"/>
                  <a:pt x="47019" y="23386"/>
                </a:cubicBezTo>
                <a:cubicBezTo>
                  <a:pt x="45236" y="22349"/>
                  <a:pt x="43868" y="25168"/>
                  <a:pt x="45858" y="25832"/>
                </a:cubicBezTo>
                <a:cubicBezTo>
                  <a:pt x="46729" y="26247"/>
                  <a:pt x="47599" y="26703"/>
                  <a:pt x="48511" y="27034"/>
                </a:cubicBezTo>
                <a:lnTo>
                  <a:pt x="48511" y="27034"/>
                </a:lnTo>
                <a:close/>
                <a:moveTo>
                  <a:pt x="76913" y="10408"/>
                </a:moveTo>
                <a:cubicBezTo>
                  <a:pt x="77701" y="10740"/>
                  <a:pt x="78654" y="10201"/>
                  <a:pt x="78737" y="9330"/>
                </a:cubicBezTo>
                <a:cubicBezTo>
                  <a:pt x="79608" y="8667"/>
                  <a:pt x="80728" y="9081"/>
                  <a:pt x="81723" y="8832"/>
                </a:cubicBezTo>
                <a:cubicBezTo>
                  <a:pt x="83713" y="8376"/>
                  <a:pt x="85910" y="7589"/>
                  <a:pt x="86740" y="5515"/>
                </a:cubicBezTo>
                <a:cubicBezTo>
                  <a:pt x="86988" y="4935"/>
                  <a:pt x="87030" y="4272"/>
                  <a:pt x="87362" y="3774"/>
                </a:cubicBezTo>
                <a:cubicBezTo>
                  <a:pt x="87983" y="3069"/>
                  <a:pt x="88688" y="2074"/>
                  <a:pt x="87859" y="1286"/>
                </a:cubicBezTo>
                <a:cubicBezTo>
                  <a:pt x="86657" y="125"/>
                  <a:pt x="85413" y="1659"/>
                  <a:pt x="84874" y="2737"/>
                </a:cubicBezTo>
                <a:cubicBezTo>
                  <a:pt x="84418" y="3567"/>
                  <a:pt x="84459" y="4603"/>
                  <a:pt x="83713" y="5267"/>
                </a:cubicBezTo>
                <a:cubicBezTo>
                  <a:pt x="82967" y="5723"/>
                  <a:pt x="82179" y="5930"/>
                  <a:pt x="81308" y="6220"/>
                </a:cubicBezTo>
                <a:cubicBezTo>
                  <a:pt x="80271" y="6345"/>
                  <a:pt x="79193" y="6179"/>
                  <a:pt x="78240" y="6593"/>
                </a:cubicBezTo>
                <a:cubicBezTo>
                  <a:pt x="76664" y="7008"/>
                  <a:pt x="75006" y="9371"/>
                  <a:pt x="76913" y="10408"/>
                </a:cubicBezTo>
                <a:close/>
                <a:moveTo>
                  <a:pt x="76167" y="17249"/>
                </a:moveTo>
                <a:cubicBezTo>
                  <a:pt x="78115" y="18286"/>
                  <a:pt x="79484" y="15757"/>
                  <a:pt x="76830" y="14305"/>
                </a:cubicBezTo>
                <a:cubicBezTo>
                  <a:pt x="75586" y="13601"/>
                  <a:pt x="74094" y="13932"/>
                  <a:pt x="72808" y="13476"/>
                </a:cubicBezTo>
                <a:cubicBezTo>
                  <a:pt x="71606" y="12564"/>
                  <a:pt x="70403" y="12398"/>
                  <a:pt x="68911" y="12398"/>
                </a:cubicBezTo>
                <a:cubicBezTo>
                  <a:pt x="67004" y="11818"/>
                  <a:pt x="68372" y="9745"/>
                  <a:pt x="65304" y="8749"/>
                </a:cubicBezTo>
                <a:cubicBezTo>
                  <a:pt x="63645" y="7920"/>
                  <a:pt x="64350" y="5681"/>
                  <a:pt x="62526" y="4479"/>
                </a:cubicBezTo>
                <a:cubicBezTo>
                  <a:pt x="61199" y="2945"/>
                  <a:pt x="59914" y="1908"/>
                  <a:pt x="57758" y="2323"/>
                </a:cubicBezTo>
                <a:cubicBezTo>
                  <a:pt x="56016" y="2364"/>
                  <a:pt x="53984" y="3567"/>
                  <a:pt x="52450" y="2406"/>
                </a:cubicBezTo>
                <a:cubicBezTo>
                  <a:pt x="53238" y="1535"/>
                  <a:pt x="52782" y="1"/>
                  <a:pt x="51538" y="1"/>
                </a:cubicBezTo>
                <a:cubicBezTo>
                  <a:pt x="49216" y="374"/>
                  <a:pt x="49299" y="3981"/>
                  <a:pt x="51289" y="4852"/>
                </a:cubicBezTo>
                <a:cubicBezTo>
                  <a:pt x="54855" y="7091"/>
                  <a:pt x="58379" y="3111"/>
                  <a:pt x="60370" y="6096"/>
                </a:cubicBezTo>
                <a:cubicBezTo>
                  <a:pt x="61779" y="7008"/>
                  <a:pt x="61489" y="8874"/>
                  <a:pt x="62609" y="9993"/>
                </a:cubicBezTo>
                <a:cubicBezTo>
                  <a:pt x="64309" y="11818"/>
                  <a:pt x="64806" y="10449"/>
                  <a:pt x="65635" y="13144"/>
                </a:cubicBezTo>
                <a:cubicBezTo>
                  <a:pt x="67543" y="15881"/>
                  <a:pt x="69450" y="14430"/>
                  <a:pt x="71025" y="15549"/>
                </a:cubicBezTo>
                <a:cubicBezTo>
                  <a:pt x="71979" y="16130"/>
                  <a:pt x="73140" y="16296"/>
                  <a:pt x="74218" y="16420"/>
                </a:cubicBezTo>
                <a:cubicBezTo>
                  <a:pt x="75047" y="16379"/>
                  <a:pt x="75669" y="16627"/>
                  <a:pt x="76208" y="17249"/>
                </a:cubicBezTo>
                <a:lnTo>
                  <a:pt x="76208" y="17249"/>
                </a:lnTo>
                <a:close/>
                <a:moveTo>
                  <a:pt x="47102" y="20400"/>
                </a:moveTo>
                <a:cubicBezTo>
                  <a:pt x="48263" y="20608"/>
                  <a:pt x="49424" y="20276"/>
                  <a:pt x="50543" y="20027"/>
                </a:cubicBezTo>
                <a:cubicBezTo>
                  <a:pt x="52202" y="19861"/>
                  <a:pt x="53943" y="19695"/>
                  <a:pt x="55270" y="18535"/>
                </a:cubicBezTo>
                <a:cubicBezTo>
                  <a:pt x="56472" y="17747"/>
                  <a:pt x="57509" y="15300"/>
                  <a:pt x="55519" y="14886"/>
                </a:cubicBezTo>
                <a:cubicBezTo>
                  <a:pt x="53777" y="14761"/>
                  <a:pt x="54399" y="16835"/>
                  <a:pt x="52036" y="17166"/>
                </a:cubicBezTo>
                <a:cubicBezTo>
                  <a:pt x="50087" y="17083"/>
                  <a:pt x="47268" y="18991"/>
                  <a:pt x="46231" y="16503"/>
                </a:cubicBezTo>
                <a:cubicBezTo>
                  <a:pt x="45112" y="14886"/>
                  <a:pt x="41960" y="14140"/>
                  <a:pt x="42292" y="11818"/>
                </a:cubicBezTo>
                <a:cubicBezTo>
                  <a:pt x="43080" y="10076"/>
                  <a:pt x="40302" y="8998"/>
                  <a:pt x="39763" y="10905"/>
                </a:cubicBezTo>
                <a:cubicBezTo>
                  <a:pt x="38768" y="13849"/>
                  <a:pt x="41380" y="16254"/>
                  <a:pt x="43660" y="17664"/>
                </a:cubicBezTo>
                <a:cubicBezTo>
                  <a:pt x="44738" y="18825"/>
                  <a:pt x="45277" y="20152"/>
                  <a:pt x="47102" y="20359"/>
                </a:cubicBezTo>
                <a:close/>
              </a:path>
            </a:pathLst>
          </a:custGeom>
          <a:solidFill>
            <a:srgbClr val="000000">
              <a:alpha val="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5"/>
          <p:cNvSpPr/>
          <p:nvPr/>
        </p:nvSpPr>
        <p:spPr>
          <a:xfrm>
            <a:off x="4160382" y="2216888"/>
            <a:ext cx="576985" cy="322046"/>
          </a:xfrm>
          <a:custGeom>
            <a:avLst/>
            <a:gdLst/>
            <a:ahLst/>
            <a:cxnLst/>
            <a:rect l="l" t="t" r="r" b="b"/>
            <a:pathLst>
              <a:path w="39224" h="21893" extrusionOk="0">
                <a:moveTo>
                  <a:pt x="39058" y="3898"/>
                </a:moveTo>
                <a:cubicBezTo>
                  <a:pt x="39224" y="5100"/>
                  <a:pt x="38312" y="6054"/>
                  <a:pt x="37690" y="6966"/>
                </a:cubicBezTo>
                <a:cubicBezTo>
                  <a:pt x="36985" y="8127"/>
                  <a:pt x="36612" y="9495"/>
                  <a:pt x="35741" y="10532"/>
                </a:cubicBezTo>
                <a:cubicBezTo>
                  <a:pt x="34331" y="12025"/>
                  <a:pt x="32217" y="12522"/>
                  <a:pt x="30351" y="13144"/>
                </a:cubicBezTo>
                <a:cubicBezTo>
                  <a:pt x="27698" y="13808"/>
                  <a:pt x="28527" y="17125"/>
                  <a:pt x="29149" y="19032"/>
                </a:cubicBezTo>
                <a:cubicBezTo>
                  <a:pt x="29936" y="21105"/>
                  <a:pt x="29646" y="21893"/>
                  <a:pt x="27324" y="21810"/>
                </a:cubicBezTo>
                <a:cubicBezTo>
                  <a:pt x="25624" y="21810"/>
                  <a:pt x="24339" y="20690"/>
                  <a:pt x="22929" y="19902"/>
                </a:cubicBezTo>
                <a:cubicBezTo>
                  <a:pt x="22473" y="19695"/>
                  <a:pt x="22017" y="19488"/>
                  <a:pt x="21520" y="19281"/>
                </a:cubicBezTo>
                <a:cubicBezTo>
                  <a:pt x="20981" y="19115"/>
                  <a:pt x="20400" y="19073"/>
                  <a:pt x="19903" y="18907"/>
                </a:cubicBezTo>
                <a:cubicBezTo>
                  <a:pt x="17166" y="18078"/>
                  <a:pt x="17498" y="17456"/>
                  <a:pt x="15881" y="15673"/>
                </a:cubicBezTo>
                <a:cubicBezTo>
                  <a:pt x="13725" y="14098"/>
                  <a:pt x="13559" y="12854"/>
                  <a:pt x="12688" y="10573"/>
                </a:cubicBezTo>
                <a:cubicBezTo>
                  <a:pt x="11776" y="9081"/>
                  <a:pt x="9993" y="8376"/>
                  <a:pt x="8335" y="8749"/>
                </a:cubicBezTo>
                <a:cubicBezTo>
                  <a:pt x="7008" y="8956"/>
                  <a:pt x="5681" y="9205"/>
                  <a:pt x="4396" y="9413"/>
                </a:cubicBezTo>
                <a:cubicBezTo>
                  <a:pt x="1908" y="9371"/>
                  <a:pt x="789" y="8127"/>
                  <a:pt x="457" y="5764"/>
                </a:cubicBezTo>
                <a:cubicBezTo>
                  <a:pt x="291" y="5018"/>
                  <a:pt x="1" y="1908"/>
                  <a:pt x="1162" y="2032"/>
                </a:cubicBezTo>
                <a:cubicBezTo>
                  <a:pt x="1328" y="2032"/>
                  <a:pt x="1493" y="2074"/>
                  <a:pt x="1618" y="2157"/>
                </a:cubicBezTo>
                <a:cubicBezTo>
                  <a:pt x="1950" y="2074"/>
                  <a:pt x="2281" y="2032"/>
                  <a:pt x="2613" y="1991"/>
                </a:cubicBezTo>
                <a:cubicBezTo>
                  <a:pt x="3110" y="1576"/>
                  <a:pt x="4230" y="1618"/>
                  <a:pt x="4893" y="1452"/>
                </a:cubicBezTo>
                <a:cubicBezTo>
                  <a:pt x="5557" y="1369"/>
                  <a:pt x="6220" y="1244"/>
                  <a:pt x="6884" y="1162"/>
                </a:cubicBezTo>
                <a:cubicBezTo>
                  <a:pt x="9703" y="913"/>
                  <a:pt x="12564" y="788"/>
                  <a:pt x="15425" y="747"/>
                </a:cubicBezTo>
                <a:cubicBezTo>
                  <a:pt x="15881" y="1"/>
                  <a:pt x="17083" y="374"/>
                  <a:pt x="17788" y="332"/>
                </a:cubicBezTo>
                <a:cubicBezTo>
                  <a:pt x="19073" y="374"/>
                  <a:pt x="20400" y="415"/>
                  <a:pt x="21686" y="498"/>
                </a:cubicBezTo>
                <a:cubicBezTo>
                  <a:pt x="26620" y="954"/>
                  <a:pt x="31512" y="1659"/>
                  <a:pt x="36363" y="2779"/>
                </a:cubicBezTo>
                <a:cubicBezTo>
                  <a:pt x="36985" y="2944"/>
                  <a:pt x="37648" y="3027"/>
                  <a:pt x="38270" y="3276"/>
                </a:cubicBezTo>
                <a:cubicBezTo>
                  <a:pt x="38270" y="3276"/>
                  <a:pt x="38270" y="3276"/>
                  <a:pt x="38270" y="3276"/>
                </a:cubicBezTo>
                <a:cubicBezTo>
                  <a:pt x="38644" y="3235"/>
                  <a:pt x="38975" y="3525"/>
                  <a:pt x="39058" y="3898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5"/>
          <p:cNvSpPr/>
          <p:nvPr/>
        </p:nvSpPr>
        <p:spPr>
          <a:xfrm>
            <a:off x="4001205" y="2424254"/>
            <a:ext cx="268369" cy="146394"/>
          </a:xfrm>
          <a:custGeom>
            <a:avLst/>
            <a:gdLst/>
            <a:ahLst/>
            <a:cxnLst/>
            <a:rect l="l" t="t" r="r" b="b"/>
            <a:pathLst>
              <a:path w="18244" h="9952" extrusionOk="0">
                <a:moveTo>
                  <a:pt x="17912" y="5971"/>
                </a:moveTo>
                <a:cubicBezTo>
                  <a:pt x="18244" y="7879"/>
                  <a:pt x="17083" y="9744"/>
                  <a:pt x="15051" y="9786"/>
                </a:cubicBezTo>
                <a:cubicBezTo>
                  <a:pt x="14305" y="9786"/>
                  <a:pt x="13683" y="9288"/>
                  <a:pt x="12978" y="9164"/>
                </a:cubicBezTo>
                <a:cubicBezTo>
                  <a:pt x="11651" y="9288"/>
                  <a:pt x="10366" y="9952"/>
                  <a:pt x="8997" y="9786"/>
                </a:cubicBezTo>
                <a:cubicBezTo>
                  <a:pt x="7961" y="9744"/>
                  <a:pt x="7256" y="8998"/>
                  <a:pt x="6551" y="8293"/>
                </a:cubicBezTo>
                <a:cubicBezTo>
                  <a:pt x="5680" y="7671"/>
                  <a:pt x="4644" y="7257"/>
                  <a:pt x="3981" y="6386"/>
                </a:cubicBezTo>
                <a:cubicBezTo>
                  <a:pt x="3442" y="5847"/>
                  <a:pt x="3027" y="5184"/>
                  <a:pt x="2695" y="4479"/>
                </a:cubicBezTo>
                <a:cubicBezTo>
                  <a:pt x="2405" y="3774"/>
                  <a:pt x="2032" y="3193"/>
                  <a:pt x="1285" y="2945"/>
                </a:cubicBezTo>
                <a:cubicBezTo>
                  <a:pt x="415" y="2530"/>
                  <a:pt x="0" y="1576"/>
                  <a:pt x="746" y="830"/>
                </a:cubicBezTo>
                <a:cubicBezTo>
                  <a:pt x="954" y="540"/>
                  <a:pt x="1285" y="415"/>
                  <a:pt x="1659" y="415"/>
                </a:cubicBezTo>
                <a:cubicBezTo>
                  <a:pt x="2198" y="250"/>
                  <a:pt x="2737" y="125"/>
                  <a:pt x="3276" y="84"/>
                </a:cubicBezTo>
                <a:cubicBezTo>
                  <a:pt x="5059" y="1"/>
                  <a:pt x="6883" y="581"/>
                  <a:pt x="8376" y="1535"/>
                </a:cubicBezTo>
                <a:cubicBezTo>
                  <a:pt x="9371" y="2281"/>
                  <a:pt x="10407" y="3193"/>
                  <a:pt x="11734" y="3276"/>
                </a:cubicBezTo>
                <a:cubicBezTo>
                  <a:pt x="12895" y="3318"/>
                  <a:pt x="14097" y="3110"/>
                  <a:pt x="15217" y="3401"/>
                </a:cubicBezTo>
                <a:cubicBezTo>
                  <a:pt x="16461" y="3691"/>
                  <a:pt x="17580" y="4727"/>
                  <a:pt x="17912" y="5971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5"/>
          <p:cNvSpPr/>
          <p:nvPr/>
        </p:nvSpPr>
        <p:spPr>
          <a:xfrm>
            <a:off x="5009988" y="2426093"/>
            <a:ext cx="406217" cy="438535"/>
          </a:xfrm>
          <a:custGeom>
            <a:avLst/>
            <a:gdLst/>
            <a:ahLst/>
            <a:cxnLst/>
            <a:rect l="l" t="t" r="r" b="b"/>
            <a:pathLst>
              <a:path w="27615" h="29812" extrusionOk="0">
                <a:moveTo>
                  <a:pt x="26910" y="24795"/>
                </a:moveTo>
                <a:cubicBezTo>
                  <a:pt x="27614" y="25168"/>
                  <a:pt x="27200" y="26370"/>
                  <a:pt x="26371" y="26121"/>
                </a:cubicBezTo>
                <a:cubicBezTo>
                  <a:pt x="25624" y="26038"/>
                  <a:pt x="24836" y="25955"/>
                  <a:pt x="24132" y="26080"/>
                </a:cubicBezTo>
                <a:cubicBezTo>
                  <a:pt x="23095" y="26412"/>
                  <a:pt x="22183" y="26951"/>
                  <a:pt x="21105" y="26992"/>
                </a:cubicBezTo>
                <a:cubicBezTo>
                  <a:pt x="18285" y="26577"/>
                  <a:pt x="19322" y="21726"/>
                  <a:pt x="16917" y="20731"/>
                </a:cubicBezTo>
                <a:cubicBezTo>
                  <a:pt x="15798" y="20441"/>
                  <a:pt x="14429" y="20690"/>
                  <a:pt x="13683" y="21643"/>
                </a:cubicBezTo>
                <a:cubicBezTo>
                  <a:pt x="13683" y="21685"/>
                  <a:pt x="13683" y="21726"/>
                  <a:pt x="13683" y="21768"/>
                </a:cubicBezTo>
                <a:cubicBezTo>
                  <a:pt x="13227" y="23095"/>
                  <a:pt x="12854" y="24504"/>
                  <a:pt x="12149" y="25748"/>
                </a:cubicBezTo>
                <a:cubicBezTo>
                  <a:pt x="10988" y="27448"/>
                  <a:pt x="9661" y="29811"/>
                  <a:pt x="7298" y="29604"/>
                </a:cubicBezTo>
                <a:cubicBezTo>
                  <a:pt x="6593" y="29521"/>
                  <a:pt x="5598" y="29231"/>
                  <a:pt x="5598" y="28402"/>
                </a:cubicBezTo>
                <a:cubicBezTo>
                  <a:pt x="4064" y="26868"/>
                  <a:pt x="1" y="24007"/>
                  <a:pt x="2613" y="21809"/>
                </a:cubicBezTo>
                <a:cubicBezTo>
                  <a:pt x="3691" y="21063"/>
                  <a:pt x="5059" y="21187"/>
                  <a:pt x="6220" y="20690"/>
                </a:cubicBezTo>
                <a:cubicBezTo>
                  <a:pt x="7381" y="20358"/>
                  <a:pt x="7339" y="18700"/>
                  <a:pt x="6261" y="18285"/>
                </a:cubicBezTo>
                <a:cubicBezTo>
                  <a:pt x="5349" y="17829"/>
                  <a:pt x="3110" y="16875"/>
                  <a:pt x="4644" y="15714"/>
                </a:cubicBezTo>
                <a:cubicBezTo>
                  <a:pt x="5971" y="15217"/>
                  <a:pt x="7381" y="14719"/>
                  <a:pt x="8500" y="13807"/>
                </a:cubicBezTo>
                <a:cubicBezTo>
                  <a:pt x="9247" y="12978"/>
                  <a:pt x="8874" y="11817"/>
                  <a:pt x="8666" y="10822"/>
                </a:cubicBezTo>
                <a:cubicBezTo>
                  <a:pt x="8500" y="10075"/>
                  <a:pt x="8335" y="9329"/>
                  <a:pt x="8044" y="8624"/>
                </a:cubicBezTo>
                <a:cubicBezTo>
                  <a:pt x="7588" y="7380"/>
                  <a:pt x="6593" y="6551"/>
                  <a:pt x="5474" y="5929"/>
                </a:cubicBezTo>
                <a:cubicBezTo>
                  <a:pt x="4230" y="5224"/>
                  <a:pt x="2944" y="3773"/>
                  <a:pt x="3359" y="2239"/>
                </a:cubicBezTo>
                <a:cubicBezTo>
                  <a:pt x="3608" y="1451"/>
                  <a:pt x="4852" y="0"/>
                  <a:pt x="5474" y="1203"/>
                </a:cubicBezTo>
                <a:cubicBezTo>
                  <a:pt x="5764" y="1161"/>
                  <a:pt x="6096" y="1285"/>
                  <a:pt x="6344" y="1617"/>
                </a:cubicBezTo>
                <a:cubicBezTo>
                  <a:pt x="10947" y="5307"/>
                  <a:pt x="15051" y="9578"/>
                  <a:pt x="19239" y="13683"/>
                </a:cubicBezTo>
                <a:cubicBezTo>
                  <a:pt x="21271" y="15839"/>
                  <a:pt x="23136" y="18244"/>
                  <a:pt x="24422" y="20897"/>
                </a:cubicBezTo>
                <a:cubicBezTo>
                  <a:pt x="24463" y="21021"/>
                  <a:pt x="24505" y="21104"/>
                  <a:pt x="24505" y="21229"/>
                </a:cubicBezTo>
                <a:cubicBezTo>
                  <a:pt x="25293" y="22265"/>
                  <a:pt x="26039" y="23302"/>
                  <a:pt x="26785" y="24421"/>
                </a:cubicBezTo>
                <a:cubicBezTo>
                  <a:pt x="26868" y="24546"/>
                  <a:pt x="26910" y="24670"/>
                  <a:pt x="26910" y="24795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5"/>
          <p:cNvSpPr/>
          <p:nvPr/>
        </p:nvSpPr>
        <p:spPr>
          <a:xfrm>
            <a:off x="4989864" y="2509646"/>
            <a:ext cx="115282" cy="156147"/>
          </a:xfrm>
          <a:custGeom>
            <a:avLst/>
            <a:gdLst/>
            <a:ahLst/>
            <a:cxnLst/>
            <a:rect l="l" t="t" r="r" b="b"/>
            <a:pathLst>
              <a:path w="7837" h="10615" extrusionOk="0">
                <a:moveTo>
                  <a:pt x="6676" y="4852"/>
                </a:moveTo>
                <a:cubicBezTo>
                  <a:pt x="7837" y="7298"/>
                  <a:pt x="4727" y="10615"/>
                  <a:pt x="2530" y="8417"/>
                </a:cubicBezTo>
                <a:cubicBezTo>
                  <a:pt x="1949" y="7712"/>
                  <a:pt x="1908" y="6759"/>
                  <a:pt x="1908" y="5888"/>
                </a:cubicBezTo>
                <a:cubicBezTo>
                  <a:pt x="1949" y="5432"/>
                  <a:pt x="1908" y="4893"/>
                  <a:pt x="1659" y="4478"/>
                </a:cubicBezTo>
                <a:cubicBezTo>
                  <a:pt x="1078" y="3608"/>
                  <a:pt x="0" y="2654"/>
                  <a:pt x="622" y="1493"/>
                </a:cubicBezTo>
                <a:cubicBezTo>
                  <a:pt x="1617" y="0"/>
                  <a:pt x="3483" y="1618"/>
                  <a:pt x="4603" y="2198"/>
                </a:cubicBezTo>
                <a:cubicBezTo>
                  <a:pt x="5556" y="2861"/>
                  <a:pt x="6220" y="3815"/>
                  <a:pt x="6676" y="4852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5"/>
          <p:cNvSpPr/>
          <p:nvPr/>
        </p:nvSpPr>
        <p:spPr>
          <a:xfrm>
            <a:off x="5042923" y="2852418"/>
            <a:ext cx="492211" cy="683721"/>
          </a:xfrm>
          <a:custGeom>
            <a:avLst/>
            <a:gdLst/>
            <a:ahLst/>
            <a:cxnLst/>
            <a:rect l="l" t="t" r="r" b="b"/>
            <a:pathLst>
              <a:path w="33461" h="46480" extrusionOk="0">
                <a:moveTo>
                  <a:pt x="33087" y="16958"/>
                </a:moveTo>
                <a:cubicBezTo>
                  <a:pt x="33212" y="17414"/>
                  <a:pt x="33461" y="18078"/>
                  <a:pt x="32963" y="18409"/>
                </a:cubicBezTo>
                <a:cubicBezTo>
                  <a:pt x="33087" y="20565"/>
                  <a:pt x="32590" y="22804"/>
                  <a:pt x="32300" y="24919"/>
                </a:cubicBezTo>
                <a:cubicBezTo>
                  <a:pt x="32051" y="26868"/>
                  <a:pt x="32092" y="28816"/>
                  <a:pt x="31802" y="30765"/>
                </a:cubicBezTo>
                <a:cubicBezTo>
                  <a:pt x="31263" y="33294"/>
                  <a:pt x="30434" y="35782"/>
                  <a:pt x="29605" y="38228"/>
                </a:cubicBezTo>
                <a:cubicBezTo>
                  <a:pt x="28858" y="40426"/>
                  <a:pt x="27283" y="46479"/>
                  <a:pt x="24049" y="44945"/>
                </a:cubicBezTo>
                <a:cubicBezTo>
                  <a:pt x="23095" y="44448"/>
                  <a:pt x="22349" y="43618"/>
                  <a:pt x="21395" y="43079"/>
                </a:cubicBezTo>
                <a:cubicBezTo>
                  <a:pt x="20649" y="42706"/>
                  <a:pt x="19861" y="42416"/>
                  <a:pt x="19156" y="41960"/>
                </a:cubicBezTo>
                <a:cubicBezTo>
                  <a:pt x="17581" y="41297"/>
                  <a:pt x="15963" y="40633"/>
                  <a:pt x="14471" y="39804"/>
                </a:cubicBezTo>
                <a:cubicBezTo>
                  <a:pt x="13061" y="39223"/>
                  <a:pt x="11610" y="38684"/>
                  <a:pt x="10615" y="37524"/>
                </a:cubicBezTo>
                <a:cubicBezTo>
                  <a:pt x="9827" y="36694"/>
                  <a:pt x="9081" y="35782"/>
                  <a:pt x="8169" y="35119"/>
                </a:cubicBezTo>
                <a:cubicBezTo>
                  <a:pt x="7339" y="34497"/>
                  <a:pt x="6344" y="34165"/>
                  <a:pt x="5391" y="33792"/>
                </a:cubicBezTo>
                <a:cubicBezTo>
                  <a:pt x="5308" y="33750"/>
                  <a:pt x="5183" y="33709"/>
                  <a:pt x="5059" y="33668"/>
                </a:cubicBezTo>
                <a:cubicBezTo>
                  <a:pt x="4976" y="33709"/>
                  <a:pt x="4893" y="33709"/>
                  <a:pt x="4810" y="33709"/>
                </a:cubicBezTo>
                <a:cubicBezTo>
                  <a:pt x="4603" y="33709"/>
                  <a:pt x="4354" y="33668"/>
                  <a:pt x="4147" y="33668"/>
                </a:cubicBezTo>
                <a:cubicBezTo>
                  <a:pt x="1618" y="33502"/>
                  <a:pt x="954" y="30641"/>
                  <a:pt x="788" y="28526"/>
                </a:cubicBezTo>
                <a:cubicBezTo>
                  <a:pt x="705" y="26868"/>
                  <a:pt x="1" y="25334"/>
                  <a:pt x="1" y="23675"/>
                </a:cubicBezTo>
                <a:cubicBezTo>
                  <a:pt x="42" y="23095"/>
                  <a:pt x="208" y="22556"/>
                  <a:pt x="374" y="22017"/>
                </a:cubicBezTo>
                <a:cubicBezTo>
                  <a:pt x="457" y="21975"/>
                  <a:pt x="540" y="21851"/>
                  <a:pt x="540" y="21768"/>
                </a:cubicBezTo>
                <a:cubicBezTo>
                  <a:pt x="581" y="21644"/>
                  <a:pt x="622" y="21561"/>
                  <a:pt x="622" y="21436"/>
                </a:cubicBezTo>
                <a:cubicBezTo>
                  <a:pt x="747" y="21395"/>
                  <a:pt x="830" y="21312"/>
                  <a:pt x="871" y="21187"/>
                </a:cubicBezTo>
                <a:cubicBezTo>
                  <a:pt x="913" y="21146"/>
                  <a:pt x="913" y="21063"/>
                  <a:pt x="913" y="20980"/>
                </a:cubicBezTo>
                <a:cubicBezTo>
                  <a:pt x="954" y="20814"/>
                  <a:pt x="996" y="20607"/>
                  <a:pt x="1037" y="20441"/>
                </a:cubicBezTo>
                <a:cubicBezTo>
                  <a:pt x="1079" y="20234"/>
                  <a:pt x="1120" y="20026"/>
                  <a:pt x="1120" y="19861"/>
                </a:cubicBezTo>
                <a:cubicBezTo>
                  <a:pt x="1203" y="19446"/>
                  <a:pt x="1162" y="19031"/>
                  <a:pt x="1162" y="18617"/>
                </a:cubicBezTo>
                <a:lnTo>
                  <a:pt x="1162" y="18617"/>
                </a:lnTo>
                <a:lnTo>
                  <a:pt x="1162" y="18575"/>
                </a:lnTo>
                <a:lnTo>
                  <a:pt x="1162" y="18575"/>
                </a:lnTo>
                <a:lnTo>
                  <a:pt x="1162" y="18534"/>
                </a:lnTo>
                <a:lnTo>
                  <a:pt x="1162" y="18534"/>
                </a:lnTo>
                <a:cubicBezTo>
                  <a:pt x="1120" y="18409"/>
                  <a:pt x="1120" y="18285"/>
                  <a:pt x="1120" y="18161"/>
                </a:cubicBezTo>
                <a:cubicBezTo>
                  <a:pt x="1120" y="18078"/>
                  <a:pt x="1120" y="17995"/>
                  <a:pt x="1120" y="17870"/>
                </a:cubicBezTo>
                <a:lnTo>
                  <a:pt x="1120" y="17746"/>
                </a:lnTo>
                <a:cubicBezTo>
                  <a:pt x="1286" y="17124"/>
                  <a:pt x="1493" y="16544"/>
                  <a:pt x="1701" y="15963"/>
                </a:cubicBezTo>
                <a:cubicBezTo>
                  <a:pt x="1742" y="15880"/>
                  <a:pt x="1742" y="15839"/>
                  <a:pt x="1742" y="15756"/>
                </a:cubicBezTo>
                <a:cubicBezTo>
                  <a:pt x="2447" y="14678"/>
                  <a:pt x="3483" y="13766"/>
                  <a:pt x="3649" y="12480"/>
                </a:cubicBezTo>
                <a:cubicBezTo>
                  <a:pt x="3732" y="12397"/>
                  <a:pt x="3815" y="12315"/>
                  <a:pt x="3815" y="12190"/>
                </a:cubicBezTo>
                <a:cubicBezTo>
                  <a:pt x="3857" y="12107"/>
                  <a:pt x="3815" y="11983"/>
                  <a:pt x="3815" y="11900"/>
                </a:cubicBezTo>
                <a:cubicBezTo>
                  <a:pt x="3815" y="11776"/>
                  <a:pt x="3815" y="11693"/>
                  <a:pt x="3815" y="11568"/>
                </a:cubicBezTo>
                <a:cubicBezTo>
                  <a:pt x="3774" y="11402"/>
                  <a:pt x="3774" y="11236"/>
                  <a:pt x="3774" y="11029"/>
                </a:cubicBezTo>
                <a:cubicBezTo>
                  <a:pt x="3774" y="10946"/>
                  <a:pt x="3732" y="10863"/>
                  <a:pt x="3732" y="10780"/>
                </a:cubicBezTo>
                <a:cubicBezTo>
                  <a:pt x="3732" y="10615"/>
                  <a:pt x="3732" y="10449"/>
                  <a:pt x="3732" y="10283"/>
                </a:cubicBezTo>
                <a:cubicBezTo>
                  <a:pt x="3732" y="10200"/>
                  <a:pt x="3691" y="10158"/>
                  <a:pt x="3691" y="10076"/>
                </a:cubicBezTo>
                <a:cubicBezTo>
                  <a:pt x="3691" y="9993"/>
                  <a:pt x="3691" y="9910"/>
                  <a:pt x="3649" y="9868"/>
                </a:cubicBezTo>
                <a:cubicBezTo>
                  <a:pt x="3608" y="9827"/>
                  <a:pt x="3608" y="9785"/>
                  <a:pt x="3566" y="9744"/>
                </a:cubicBezTo>
                <a:cubicBezTo>
                  <a:pt x="3525" y="9412"/>
                  <a:pt x="3483" y="9080"/>
                  <a:pt x="3400" y="8749"/>
                </a:cubicBezTo>
                <a:cubicBezTo>
                  <a:pt x="3400" y="8707"/>
                  <a:pt x="3400" y="8666"/>
                  <a:pt x="3359" y="8624"/>
                </a:cubicBezTo>
                <a:cubicBezTo>
                  <a:pt x="3276" y="6883"/>
                  <a:pt x="3566" y="5266"/>
                  <a:pt x="5183" y="4354"/>
                </a:cubicBezTo>
                <a:cubicBezTo>
                  <a:pt x="5930" y="3981"/>
                  <a:pt x="6759" y="3856"/>
                  <a:pt x="7547" y="3607"/>
                </a:cubicBezTo>
                <a:cubicBezTo>
                  <a:pt x="8500" y="3276"/>
                  <a:pt x="9288" y="2612"/>
                  <a:pt x="10242" y="2364"/>
                </a:cubicBezTo>
                <a:cubicBezTo>
                  <a:pt x="10656" y="2281"/>
                  <a:pt x="11029" y="2322"/>
                  <a:pt x="11444" y="2364"/>
                </a:cubicBezTo>
                <a:cubicBezTo>
                  <a:pt x="12025" y="2405"/>
                  <a:pt x="12605" y="2447"/>
                  <a:pt x="13103" y="2073"/>
                </a:cubicBezTo>
                <a:cubicBezTo>
                  <a:pt x="15300" y="829"/>
                  <a:pt x="18244" y="912"/>
                  <a:pt x="20068" y="2737"/>
                </a:cubicBezTo>
                <a:cubicBezTo>
                  <a:pt x="20524" y="2903"/>
                  <a:pt x="20897" y="3483"/>
                  <a:pt x="20566" y="3981"/>
                </a:cubicBezTo>
                <a:cubicBezTo>
                  <a:pt x="21271" y="4851"/>
                  <a:pt x="21644" y="6012"/>
                  <a:pt x="22597" y="6676"/>
                </a:cubicBezTo>
                <a:cubicBezTo>
                  <a:pt x="24007" y="7132"/>
                  <a:pt x="24919" y="5971"/>
                  <a:pt x="25210" y="4768"/>
                </a:cubicBezTo>
                <a:cubicBezTo>
                  <a:pt x="25168" y="3939"/>
                  <a:pt x="25749" y="3110"/>
                  <a:pt x="26080" y="2405"/>
                </a:cubicBezTo>
                <a:cubicBezTo>
                  <a:pt x="27283" y="0"/>
                  <a:pt x="28775" y="1907"/>
                  <a:pt x="27780" y="2612"/>
                </a:cubicBezTo>
                <a:cubicBezTo>
                  <a:pt x="28775" y="4312"/>
                  <a:pt x="29356" y="6178"/>
                  <a:pt x="30102" y="8002"/>
                </a:cubicBezTo>
                <a:cubicBezTo>
                  <a:pt x="30973" y="10117"/>
                  <a:pt x="31761" y="12315"/>
                  <a:pt x="32383" y="14553"/>
                </a:cubicBezTo>
                <a:cubicBezTo>
                  <a:pt x="32631" y="15341"/>
                  <a:pt x="32839" y="16170"/>
                  <a:pt x="33087" y="16958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5"/>
          <p:cNvSpPr/>
          <p:nvPr/>
        </p:nvSpPr>
        <p:spPr>
          <a:xfrm>
            <a:off x="3352259" y="2285804"/>
            <a:ext cx="1568704" cy="2218253"/>
          </a:xfrm>
          <a:custGeom>
            <a:avLst/>
            <a:gdLst/>
            <a:ahLst/>
            <a:cxnLst/>
            <a:rect l="l" t="t" r="r" b="b"/>
            <a:pathLst>
              <a:path w="106642" h="150799" extrusionOk="0">
                <a:moveTo>
                  <a:pt x="106641" y="109254"/>
                </a:moveTo>
                <a:cubicBezTo>
                  <a:pt x="106641" y="110124"/>
                  <a:pt x="106227" y="110912"/>
                  <a:pt x="105729" y="111617"/>
                </a:cubicBezTo>
                <a:cubicBezTo>
                  <a:pt x="105729" y="111617"/>
                  <a:pt x="105729" y="111659"/>
                  <a:pt x="105687" y="111659"/>
                </a:cubicBezTo>
                <a:cubicBezTo>
                  <a:pt x="105024" y="113773"/>
                  <a:pt x="103780" y="114934"/>
                  <a:pt x="103780" y="117215"/>
                </a:cubicBezTo>
                <a:cubicBezTo>
                  <a:pt x="103780" y="118417"/>
                  <a:pt x="103822" y="119661"/>
                  <a:pt x="103656" y="120863"/>
                </a:cubicBezTo>
                <a:cubicBezTo>
                  <a:pt x="103407" y="122066"/>
                  <a:pt x="102868" y="123185"/>
                  <a:pt x="102039" y="124097"/>
                </a:cubicBezTo>
                <a:cubicBezTo>
                  <a:pt x="99219" y="126834"/>
                  <a:pt x="98017" y="127000"/>
                  <a:pt x="96690" y="131021"/>
                </a:cubicBezTo>
                <a:cubicBezTo>
                  <a:pt x="96773" y="131768"/>
                  <a:pt x="96027" y="132390"/>
                  <a:pt x="95571" y="132929"/>
                </a:cubicBezTo>
                <a:cubicBezTo>
                  <a:pt x="95363" y="133136"/>
                  <a:pt x="95073" y="133302"/>
                  <a:pt x="94824" y="133302"/>
                </a:cubicBezTo>
                <a:cubicBezTo>
                  <a:pt x="93829" y="134297"/>
                  <a:pt x="92585" y="134960"/>
                  <a:pt x="91673" y="136038"/>
                </a:cubicBezTo>
                <a:cubicBezTo>
                  <a:pt x="90803" y="137282"/>
                  <a:pt x="90554" y="138899"/>
                  <a:pt x="89476" y="140060"/>
                </a:cubicBezTo>
                <a:cubicBezTo>
                  <a:pt x="88978" y="140724"/>
                  <a:pt x="88190" y="141097"/>
                  <a:pt x="87527" y="141594"/>
                </a:cubicBezTo>
                <a:cubicBezTo>
                  <a:pt x="86200" y="142548"/>
                  <a:pt x="85869" y="143419"/>
                  <a:pt x="85371" y="144911"/>
                </a:cubicBezTo>
                <a:cubicBezTo>
                  <a:pt x="85578" y="145533"/>
                  <a:pt x="84666" y="146445"/>
                  <a:pt x="84252" y="146901"/>
                </a:cubicBezTo>
                <a:cubicBezTo>
                  <a:pt x="84044" y="147275"/>
                  <a:pt x="83713" y="147565"/>
                  <a:pt x="83381" y="147565"/>
                </a:cubicBezTo>
                <a:cubicBezTo>
                  <a:pt x="83256" y="147814"/>
                  <a:pt x="83174" y="148021"/>
                  <a:pt x="83091" y="148270"/>
                </a:cubicBezTo>
                <a:cubicBezTo>
                  <a:pt x="82842" y="149265"/>
                  <a:pt x="83256" y="150799"/>
                  <a:pt x="81681" y="150675"/>
                </a:cubicBezTo>
                <a:cubicBezTo>
                  <a:pt x="77659" y="150757"/>
                  <a:pt x="77576" y="149928"/>
                  <a:pt x="75047" y="147192"/>
                </a:cubicBezTo>
                <a:cubicBezTo>
                  <a:pt x="73471" y="145575"/>
                  <a:pt x="74466" y="143170"/>
                  <a:pt x="74674" y="141221"/>
                </a:cubicBezTo>
                <a:cubicBezTo>
                  <a:pt x="74881" y="140102"/>
                  <a:pt x="74632" y="138941"/>
                  <a:pt x="73927" y="138029"/>
                </a:cubicBezTo>
                <a:cubicBezTo>
                  <a:pt x="72476" y="136204"/>
                  <a:pt x="70776" y="134007"/>
                  <a:pt x="72145" y="131643"/>
                </a:cubicBezTo>
                <a:cubicBezTo>
                  <a:pt x="72767" y="130068"/>
                  <a:pt x="73513" y="128575"/>
                  <a:pt x="74010" y="127041"/>
                </a:cubicBezTo>
                <a:cubicBezTo>
                  <a:pt x="74093" y="126792"/>
                  <a:pt x="74052" y="126502"/>
                  <a:pt x="74052" y="126212"/>
                </a:cubicBezTo>
                <a:cubicBezTo>
                  <a:pt x="73679" y="125092"/>
                  <a:pt x="72849" y="124056"/>
                  <a:pt x="71896" y="123351"/>
                </a:cubicBezTo>
                <a:cubicBezTo>
                  <a:pt x="70735" y="122356"/>
                  <a:pt x="69408" y="121610"/>
                  <a:pt x="67915" y="121195"/>
                </a:cubicBezTo>
                <a:cubicBezTo>
                  <a:pt x="66091" y="120614"/>
                  <a:pt x="64225" y="120863"/>
                  <a:pt x="62360" y="120739"/>
                </a:cubicBezTo>
                <a:cubicBezTo>
                  <a:pt x="60867" y="120531"/>
                  <a:pt x="59540" y="119827"/>
                  <a:pt x="58089" y="119412"/>
                </a:cubicBezTo>
                <a:cubicBezTo>
                  <a:pt x="56804" y="119039"/>
                  <a:pt x="55477" y="119453"/>
                  <a:pt x="54274" y="118832"/>
                </a:cubicBezTo>
                <a:cubicBezTo>
                  <a:pt x="51165" y="117422"/>
                  <a:pt x="49962" y="113441"/>
                  <a:pt x="50667" y="110290"/>
                </a:cubicBezTo>
                <a:cubicBezTo>
                  <a:pt x="50833" y="109710"/>
                  <a:pt x="51123" y="109171"/>
                  <a:pt x="51496" y="108673"/>
                </a:cubicBezTo>
                <a:cubicBezTo>
                  <a:pt x="52574" y="107098"/>
                  <a:pt x="53818" y="105647"/>
                  <a:pt x="55062" y="104195"/>
                </a:cubicBezTo>
                <a:cubicBezTo>
                  <a:pt x="55974" y="102910"/>
                  <a:pt x="56887" y="101583"/>
                  <a:pt x="57840" y="100381"/>
                </a:cubicBezTo>
                <a:cubicBezTo>
                  <a:pt x="57882" y="100339"/>
                  <a:pt x="57882" y="100298"/>
                  <a:pt x="57923" y="100298"/>
                </a:cubicBezTo>
                <a:cubicBezTo>
                  <a:pt x="57840" y="99635"/>
                  <a:pt x="58047" y="98639"/>
                  <a:pt x="57591" y="97935"/>
                </a:cubicBezTo>
                <a:cubicBezTo>
                  <a:pt x="56596" y="96276"/>
                  <a:pt x="54855" y="95240"/>
                  <a:pt x="53404" y="93996"/>
                </a:cubicBezTo>
                <a:cubicBezTo>
                  <a:pt x="51413" y="92835"/>
                  <a:pt x="49050" y="92959"/>
                  <a:pt x="46894" y="92462"/>
                </a:cubicBezTo>
                <a:cubicBezTo>
                  <a:pt x="45443" y="92088"/>
                  <a:pt x="44323" y="91010"/>
                  <a:pt x="42997" y="90430"/>
                </a:cubicBezTo>
                <a:cubicBezTo>
                  <a:pt x="41794" y="90015"/>
                  <a:pt x="40550" y="89642"/>
                  <a:pt x="39348" y="89186"/>
                </a:cubicBezTo>
                <a:cubicBezTo>
                  <a:pt x="38146" y="88854"/>
                  <a:pt x="36985" y="88523"/>
                  <a:pt x="35865" y="87984"/>
                </a:cubicBezTo>
                <a:cubicBezTo>
                  <a:pt x="35451" y="87776"/>
                  <a:pt x="35036" y="87610"/>
                  <a:pt x="34621" y="87403"/>
                </a:cubicBezTo>
                <a:cubicBezTo>
                  <a:pt x="34165" y="87776"/>
                  <a:pt x="33585" y="87942"/>
                  <a:pt x="33004" y="87776"/>
                </a:cubicBezTo>
                <a:cubicBezTo>
                  <a:pt x="31387" y="87486"/>
                  <a:pt x="29770" y="87320"/>
                  <a:pt x="28153" y="87196"/>
                </a:cubicBezTo>
                <a:cubicBezTo>
                  <a:pt x="25956" y="87113"/>
                  <a:pt x="24670" y="85828"/>
                  <a:pt x="24587" y="83630"/>
                </a:cubicBezTo>
                <a:cubicBezTo>
                  <a:pt x="24505" y="80313"/>
                  <a:pt x="22929" y="80811"/>
                  <a:pt x="20980" y="78903"/>
                </a:cubicBezTo>
                <a:cubicBezTo>
                  <a:pt x="18824" y="76789"/>
                  <a:pt x="17497" y="74011"/>
                  <a:pt x="15549" y="71730"/>
                </a:cubicBezTo>
                <a:cubicBezTo>
                  <a:pt x="13227" y="69118"/>
                  <a:pt x="10324" y="66838"/>
                  <a:pt x="8749" y="63687"/>
                </a:cubicBezTo>
                <a:cubicBezTo>
                  <a:pt x="7795" y="61655"/>
                  <a:pt x="6759" y="59375"/>
                  <a:pt x="7173" y="57053"/>
                </a:cubicBezTo>
                <a:cubicBezTo>
                  <a:pt x="7256" y="53985"/>
                  <a:pt x="7878" y="53985"/>
                  <a:pt x="5142" y="52202"/>
                </a:cubicBezTo>
                <a:cubicBezTo>
                  <a:pt x="4478" y="51704"/>
                  <a:pt x="4064" y="50999"/>
                  <a:pt x="3483" y="50419"/>
                </a:cubicBezTo>
                <a:cubicBezTo>
                  <a:pt x="2488" y="49673"/>
                  <a:pt x="1369" y="49051"/>
                  <a:pt x="705" y="47931"/>
                </a:cubicBezTo>
                <a:cubicBezTo>
                  <a:pt x="456" y="47517"/>
                  <a:pt x="125" y="46687"/>
                  <a:pt x="125" y="46024"/>
                </a:cubicBezTo>
                <a:cubicBezTo>
                  <a:pt x="0" y="44656"/>
                  <a:pt x="1866" y="41629"/>
                  <a:pt x="2364" y="40468"/>
                </a:cubicBezTo>
                <a:cubicBezTo>
                  <a:pt x="2239" y="40012"/>
                  <a:pt x="2654" y="39597"/>
                  <a:pt x="2820" y="39183"/>
                </a:cubicBezTo>
                <a:cubicBezTo>
                  <a:pt x="3317" y="38312"/>
                  <a:pt x="3773" y="37483"/>
                  <a:pt x="4230" y="36612"/>
                </a:cubicBezTo>
                <a:cubicBezTo>
                  <a:pt x="4976" y="35451"/>
                  <a:pt x="5473" y="34166"/>
                  <a:pt x="6303" y="33046"/>
                </a:cubicBezTo>
                <a:cubicBezTo>
                  <a:pt x="9081" y="28610"/>
                  <a:pt x="12107" y="24381"/>
                  <a:pt x="15839" y="20732"/>
                </a:cubicBezTo>
                <a:cubicBezTo>
                  <a:pt x="16917" y="19654"/>
                  <a:pt x="19197" y="15425"/>
                  <a:pt x="20275" y="18659"/>
                </a:cubicBezTo>
                <a:cubicBezTo>
                  <a:pt x="20524" y="19447"/>
                  <a:pt x="20483" y="20359"/>
                  <a:pt x="21022" y="21064"/>
                </a:cubicBezTo>
                <a:cubicBezTo>
                  <a:pt x="21809" y="22349"/>
                  <a:pt x="22970" y="22805"/>
                  <a:pt x="23924" y="23054"/>
                </a:cubicBezTo>
                <a:cubicBezTo>
                  <a:pt x="24339" y="22888"/>
                  <a:pt x="24961" y="22847"/>
                  <a:pt x="25334" y="22681"/>
                </a:cubicBezTo>
                <a:cubicBezTo>
                  <a:pt x="26080" y="22473"/>
                  <a:pt x="27780" y="21603"/>
                  <a:pt x="26868" y="20690"/>
                </a:cubicBezTo>
                <a:cubicBezTo>
                  <a:pt x="25665" y="19654"/>
                  <a:pt x="24422" y="18493"/>
                  <a:pt x="24214" y="16835"/>
                </a:cubicBezTo>
                <a:cubicBezTo>
                  <a:pt x="24173" y="16047"/>
                  <a:pt x="24048" y="15342"/>
                  <a:pt x="23758" y="14637"/>
                </a:cubicBezTo>
                <a:cubicBezTo>
                  <a:pt x="23053" y="12522"/>
                  <a:pt x="26204" y="10408"/>
                  <a:pt x="28029" y="10283"/>
                </a:cubicBezTo>
                <a:cubicBezTo>
                  <a:pt x="29812" y="10740"/>
                  <a:pt x="29314" y="13061"/>
                  <a:pt x="29687" y="14430"/>
                </a:cubicBezTo>
                <a:cubicBezTo>
                  <a:pt x="29895" y="15798"/>
                  <a:pt x="29604" y="18120"/>
                  <a:pt x="31677" y="17705"/>
                </a:cubicBezTo>
                <a:cubicBezTo>
                  <a:pt x="33004" y="17332"/>
                  <a:pt x="34953" y="16917"/>
                  <a:pt x="34953" y="15217"/>
                </a:cubicBezTo>
                <a:cubicBezTo>
                  <a:pt x="35036" y="14347"/>
                  <a:pt x="34538" y="13600"/>
                  <a:pt x="34041" y="12979"/>
                </a:cubicBezTo>
                <a:cubicBezTo>
                  <a:pt x="33460" y="12191"/>
                  <a:pt x="33377" y="11154"/>
                  <a:pt x="33004" y="10283"/>
                </a:cubicBezTo>
                <a:cubicBezTo>
                  <a:pt x="32673" y="9579"/>
                  <a:pt x="31802" y="9330"/>
                  <a:pt x="31346" y="8666"/>
                </a:cubicBezTo>
                <a:cubicBezTo>
                  <a:pt x="30641" y="7049"/>
                  <a:pt x="33751" y="6096"/>
                  <a:pt x="34829" y="5515"/>
                </a:cubicBezTo>
                <a:cubicBezTo>
                  <a:pt x="36155" y="4935"/>
                  <a:pt x="37399" y="4230"/>
                  <a:pt x="38726" y="3567"/>
                </a:cubicBezTo>
                <a:cubicBezTo>
                  <a:pt x="38933" y="3525"/>
                  <a:pt x="39141" y="3401"/>
                  <a:pt x="39431" y="3276"/>
                </a:cubicBezTo>
                <a:cubicBezTo>
                  <a:pt x="39514" y="3152"/>
                  <a:pt x="39638" y="3069"/>
                  <a:pt x="39804" y="3028"/>
                </a:cubicBezTo>
                <a:cubicBezTo>
                  <a:pt x="40799" y="2406"/>
                  <a:pt x="41836" y="1908"/>
                  <a:pt x="42914" y="1452"/>
                </a:cubicBezTo>
                <a:cubicBezTo>
                  <a:pt x="44033" y="1037"/>
                  <a:pt x="45733" y="1"/>
                  <a:pt x="46853" y="623"/>
                </a:cubicBezTo>
                <a:cubicBezTo>
                  <a:pt x="47350" y="954"/>
                  <a:pt x="47640" y="1991"/>
                  <a:pt x="47640" y="3028"/>
                </a:cubicBezTo>
                <a:cubicBezTo>
                  <a:pt x="47765" y="3235"/>
                  <a:pt x="47723" y="3525"/>
                  <a:pt x="47558" y="3774"/>
                </a:cubicBezTo>
                <a:cubicBezTo>
                  <a:pt x="47433" y="4313"/>
                  <a:pt x="47226" y="4728"/>
                  <a:pt x="46853" y="4893"/>
                </a:cubicBezTo>
                <a:cubicBezTo>
                  <a:pt x="46687" y="5184"/>
                  <a:pt x="46521" y="5432"/>
                  <a:pt x="46314" y="5681"/>
                </a:cubicBezTo>
                <a:cubicBezTo>
                  <a:pt x="45360" y="6884"/>
                  <a:pt x="44075" y="7754"/>
                  <a:pt x="43163" y="8998"/>
                </a:cubicBezTo>
                <a:cubicBezTo>
                  <a:pt x="42375" y="10201"/>
                  <a:pt x="42333" y="11735"/>
                  <a:pt x="42582" y="13103"/>
                </a:cubicBezTo>
                <a:cubicBezTo>
                  <a:pt x="42831" y="14513"/>
                  <a:pt x="43619" y="15922"/>
                  <a:pt x="43411" y="17374"/>
                </a:cubicBezTo>
                <a:cubicBezTo>
                  <a:pt x="43038" y="20690"/>
                  <a:pt x="39141" y="19405"/>
                  <a:pt x="37026" y="20359"/>
                </a:cubicBezTo>
                <a:cubicBezTo>
                  <a:pt x="36238" y="20773"/>
                  <a:pt x="35533" y="21271"/>
                  <a:pt x="34912" y="21893"/>
                </a:cubicBezTo>
                <a:cubicBezTo>
                  <a:pt x="34497" y="22266"/>
                  <a:pt x="34829" y="22764"/>
                  <a:pt x="34912" y="23178"/>
                </a:cubicBezTo>
                <a:cubicBezTo>
                  <a:pt x="35285" y="24837"/>
                  <a:pt x="33751" y="27200"/>
                  <a:pt x="35492" y="28361"/>
                </a:cubicBezTo>
                <a:cubicBezTo>
                  <a:pt x="36694" y="28776"/>
                  <a:pt x="37648" y="29605"/>
                  <a:pt x="38353" y="30641"/>
                </a:cubicBezTo>
                <a:cubicBezTo>
                  <a:pt x="38436" y="30724"/>
                  <a:pt x="38477" y="30849"/>
                  <a:pt x="38477" y="30932"/>
                </a:cubicBezTo>
                <a:cubicBezTo>
                  <a:pt x="39016" y="31595"/>
                  <a:pt x="39514" y="32383"/>
                  <a:pt x="40302" y="32839"/>
                </a:cubicBezTo>
                <a:cubicBezTo>
                  <a:pt x="40882" y="33129"/>
                  <a:pt x="41587" y="32880"/>
                  <a:pt x="42209" y="33088"/>
                </a:cubicBezTo>
                <a:cubicBezTo>
                  <a:pt x="42872" y="33295"/>
                  <a:pt x="43411" y="33710"/>
                  <a:pt x="44033" y="33958"/>
                </a:cubicBezTo>
                <a:cubicBezTo>
                  <a:pt x="44697" y="34290"/>
                  <a:pt x="46687" y="34083"/>
                  <a:pt x="46853" y="33212"/>
                </a:cubicBezTo>
                <a:cubicBezTo>
                  <a:pt x="47101" y="31512"/>
                  <a:pt x="46894" y="29771"/>
                  <a:pt x="46728" y="28029"/>
                </a:cubicBezTo>
                <a:cubicBezTo>
                  <a:pt x="46604" y="26868"/>
                  <a:pt x="46272" y="25707"/>
                  <a:pt x="46438" y="24546"/>
                </a:cubicBezTo>
                <a:cubicBezTo>
                  <a:pt x="46770" y="22805"/>
                  <a:pt x="48718" y="21727"/>
                  <a:pt x="50294" y="22722"/>
                </a:cubicBezTo>
                <a:cubicBezTo>
                  <a:pt x="51496" y="23344"/>
                  <a:pt x="51828" y="24754"/>
                  <a:pt x="52782" y="25583"/>
                </a:cubicBezTo>
                <a:cubicBezTo>
                  <a:pt x="53818" y="26495"/>
                  <a:pt x="55394" y="26081"/>
                  <a:pt x="56389" y="25251"/>
                </a:cubicBezTo>
                <a:cubicBezTo>
                  <a:pt x="57135" y="24712"/>
                  <a:pt x="58089" y="24629"/>
                  <a:pt x="58960" y="24629"/>
                </a:cubicBezTo>
                <a:cubicBezTo>
                  <a:pt x="59872" y="24546"/>
                  <a:pt x="60618" y="23925"/>
                  <a:pt x="61447" y="23593"/>
                </a:cubicBezTo>
                <a:cubicBezTo>
                  <a:pt x="63520" y="22639"/>
                  <a:pt x="66050" y="22681"/>
                  <a:pt x="67957" y="24049"/>
                </a:cubicBezTo>
                <a:cubicBezTo>
                  <a:pt x="69532" y="24754"/>
                  <a:pt x="71232" y="24920"/>
                  <a:pt x="72849" y="25376"/>
                </a:cubicBezTo>
                <a:cubicBezTo>
                  <a:pt x="74052" y="25707"/>
                  <a:pt x="75171" y="26205"/>
                  <a:pt x="76208" y="26785"/>
                </a:cubicBezTo>
                <a:cubicBezTo>
                  <a:pt x="77410" y="27366"/>
                  <a:pt x="78696" y="28154"/>
                  <a:pt x="78944" y="29563"/>
                </a:cubicBezTo>
                <a:cubicBezTo>
                  <a:pt x="79069" y="30227"/>
                  <a:pt x="78903" y="30932"/>
                  <a:pt x="78820" y="31595"/>
                </a:cubicBezTo>
                <a:cubicBezTo>
                  <a:pt x="78820" y="32134"/>
                  <a:pt x="78861" y="32632"/>
                  <a:pt x="78861" y="33171"/>
                </a:cubicBezTo>
                <a:cubicBezTo>
                  <a:pt x="78903" y="33295"/>
                  <a:pt x="78861" y="33502"/>
                  <a:pt x="78820" y="33751"/>
                </a:cubicBezTo>
                <a:cubicBezTo>
                  <a:pt x="79069" y="33917"/>
                  <a:pt x="79193" y="34207"/>
                  <a:pt x="79027" y="34539"/>
                </a:cubicBezTo>
                <a:cubicBezTo>
                  <a:pt x="77908" y="37441"/>
                  <a:pt x="74466" y="36156"/>
                  <a:pt x="72186" y="35824"/>
                </a:cubicBezTo>
                <a:cubicBezTo>
                  <a:pt x="69532" y="35451"/>
                  <a:pt x="66837" y="35451"/>
                  <a:pt x="64474" y="36778"/>
                </a:cubicBezTo>
                <a:cubicBezTo>
                  <a:pt x="63728" y="37151"/>
                  <a:pt x="62940" y="37524"/>
                  <a:pt x="62318" y="38063"/>
                </a:cubicBezTo>
                <a:cubicBezTo>
                  <a:pt x="62360" y="38353"/>
                  <a:pt x="62194" y="38602"/>
                  <a:pt x="62069" y="38851"/>
                </a:cubicBezTo>
                <a:cubicBezTo>
                  <a:pt x="61862" y="39224"/>
                  <a:pt x="61696" y="39639"/>
                  <a:pt x="61572" y="40012"/>
                </a:cubicBezTo>
                <a:cubicBezTo>
                  <a:pt x="60908" y="42209"/>
                  <a:pt x="60701" y="44656"/>
                  <a:pt x="59084" y="46439"/>
                </a:cubicBezTo>
                <a:cubicBezTo>
                  <a:pt x="58296" y="47434"/>
                  <a:pt x="57426" y="48429"/>
                  <a:pt x="56638" y="49465"/>
                </a:cubicBezTo>
                <a:cubicBezTo>
                  <a:pt x="56472" y="49714"/>
                  <a:pt x="56182" y="49797"/>
                  <a:pt x="55891" y="49714"/>
                </a:cubicBezTo>
                <a:cubicBezTo>
                  <a:pt x="55518" y="50046"/>
                  <a:pt x="55145" y="50336"/>
                  <a:pt x="54896" y="50585"/>
                </a:cubicBezTo>
                <a:lnTo>
                  <a:pt x="54896" y="50585"/>
                </a:lnTo>
                <a:cubicBezTo>
                  <a:pt x="55228" y="50999"/>
                  <a:pt x="54938" y="51455"/>
                  <a:pt x="54689" y="51746"/>
                </a:cubicBezTo>
                <a:cubicBezTo>
                  <a:pt x="54523" y="52036"/>
                  <a:pt x="54357" y="52285"/>
                  <a:pt x="54150" y="52533"/>
                </a:cubicBezTo>
                <a:cubicBezTo>
                  <a:pt x="53652" y="53280"/>
                  <a:pt x="53113" y="54026"/>
                  <a:pt x="52574" y="54772"/>
                </a:cubicBezTo>
                <a:lnTo>
                  <a:pt x="52533" y="54897"/>
                </a:lnTo>
                <a:cubicBezTo>
                  <a:pt x="52201" y="55436"/>
                  <a:pt x="51787" y="55933"/>
                  <a:pt x="51413" y="56472"/>
                </a:cubicBezTo>
                <a:cubicBezTo>
                  <a:pt x="51331" y="56680"/>
                  <a:pt x="51165" y="56804"/>
                  <a:pt x="50957" y="56887"/>
                </a:cubicBezTo>
                <a:cubicBezTo>
                  <a:pt x="50833" y="57177"/>
                  <a:pt x="50667" y="57426"/>
                  <a:pt x="50501" y="57716"/>
                </a:cubicBezTo>
                <a:cubicBezTo>
                  <a:pt x="49092" y="59333"/>
                  <a:pt x="47640" y="60867"/>
                  <a:pt x="46065" y="62319"/>
                </a:cubicBezTo>
                <a:cubicBezTo>
                  <a:pt x="44862" y="64018"/>
                  <a:pt x="43784" y="65843"/>
                  <a:pt x="42209" y="67253"/>
                </a:cubicBezTo>
                <a:cubicBezTo>
                  <a:pt x="40302" y="69201"/>
                  <a:pt x="37524" y="69409"/>
                  <a:pt x="34953" y="69367"/>
                </a:cubicBezTo>
                <a:cubicBezTo>
                  <a:pt x="33087" y="69201"/>
                  <a:pt x="32465" y="69823"/>
                  <a:pt x="32382" y="71648"/>
                </a:cubicBezTo>
                <a:cubicBezTo>
                  <a:pt x="32258" y="74052"/>
                  <a:pt x="33087" y="73804"/>
                  <a:pt x="32258" y="76747"/>
                </a:cubicBezTo>
                <a:cubicBezTo>
                  <a:pt x="31760" y="78655"/>
                  <a:pt x="32465" y="79774"/>
                  <a:pt x="34082" y="80769"/>
                </a:cubicBezTo>
                <a:cubicBezTo>
                  <a:pt x="34994" y="81764"/>
                  <a:pt x="36363" y="82842"/>
                  <a:pt x="36114" y="84335"/>
                </a:cubicBezTo>
                <a:cubicBezTo>
                  <a:pt x="35990" y="84998"/>
                  <a:pt x="35699" y="85579"/>
                  <a:pt x="35409" y="86201"/>
                </a:cubicBezTo>
                <a:cubicBezTo>
                  <a:pt x="36902" y="86947"/>
                  <a:pt x="38477" y="87486"/>
                  <a:pt x="40094" y="87984"/>
                </a:cubicBezTo>
                <a:cubicBezTo>
                  <a:pt x="40177" y="87901"/>
                  <a:pt x="40302" y="87818"/>
                  <a:pt x="40467" y="87776"/>
                </a:cubicBezTo>
                <a:cubicBezTo>
                  <a:pt x="41297" y="86574"/>
                  <a:pt x="42333" y="85372"/>
                  <a:pt x="43743" y="84791"/>
                </a:cubicBezTo>
                <a:cubicBezTo>
                  <a:pt x="44655" y="84501"/>
                  <a:pt x="45277" y="85496"/>
                  <a:pt x="45858" y="86076"/>
                </a:cubicBezTo>
                <a:cubicBezTo>
                  <a:pt x="48055" y="88191"/>
                  <a:pt x="50709" y="89974"/>
                  <a:pt x="53611" y="91010"/>
                </a:cubicBezTo>
                <a:cubicBezTo>
                  <a:pt x="54191" y="90430"/>
                  <a:pt x="54813" y="91135"/>
                  <a:pt x="55394" y="91384"/>
                </a:cubicBezTo>
                <a:cubicBezTo>
                  <a:pt x="55767" y="91549"/>
                  <a:pt x="56182" y="91715"/>
                  <a:pt x="56638" y="91840"/>
                </a:cubicBezTo>
                <a:cubicBezTo>
                  <a:pt x="57840" y="92254"/>
                  <a:pt x="59167" y="91964"/>
                  <a:pt x="60411" y="92296"/>
                </a:cubicBezTo>
                <a:cubicBezTo>
                  <a:pt x="61406" y="92503"/>
                  <a:pt x="62235" y="93208"/>
                  <a:pt x="63230" y="93498"/>
                </a:cubicBezTo>
                <a:cubicBezTo>
                  <a:pt x="64391" y="93913"/>
                  <a:pt x="65635" y="93705"/>
                  <a:pt x="66837" y="93871"/>
                </a:cubicBezTo>
                <a:cubicBezTo>
                  <a:pt x="68579" y="94244"/>
                  <a:pt x="70486" y="94866"/>
                  <a:pt x="71647" y="96318"/>
                </a:cubicBezTo>
                <a:cubicBezTo>
                  <a:pt x="72684" y="97520"/>
                  <a:pt x="73596" y="98598"/>
                  <a:pt x="74798" y="99635"/>
                </a:cubicBezTo>
                <a:cubicBezTo>
                  <a:pt x="75130" y="99925"/>
                  <a:pt x="75462" y="100174"/>
                  <a:pt x="75835" y="100422"/>
                </a:cubicBezTo>
                <a:cubicBezTo>
                  <a:pt x="76166" y="100256"/>
                  <a:pt x="76540" y="100132"/>
                  <a:pt x="76830" y="99925"/>
                </a:cubicBezTo>
                <a:cubicBezTo>
                  <a:pt x="78779" y="97852"/>
                  <a:pt x="80727" y="97810"/>
                  <a:pt x="83132" y="99096"/>
                </a:cubicBezTo>
                <a:cubicBezTo>
                  <a:pt x="83878" y="99469"/>
                  <a:pt x="84500" y="100008"/>
                  <a:pt x="85039" y="100630"/>
                </a:cubicBezTo>
                <a:cubicBezTo>
                  <a:pt x="85412" y="100630"/>
                  <a:pt x="85703" y="101086"/>
                  <a:pt x="85869" y="101500"/>
                </a:cubicBezTo>
                <a:cubicBezTo>
                  <a:pt x="85951" y="101708"/>
                  <a:pt x="86076" y="101915"/>
                  <a:pt x="86200" y="102081"/>
                </a:cubicBezTo>
                <a:lnTo>
                  <a:pt x="86200" y="102081"/>
                </a:lnTo>
                <a:cubicBezTo>
                  <a:pt x="86947" y="103117"/>
                  <a:pt x="87693" y="104195"/>
                  <a:pt x="88688" y="104942"/>
                </a:cubicBezTo>
                <a:cubicBezTo>
                  <a:pt x="89227" y="105398"/>
                  <a:pt x="89807" y="105771"/>
                  <a:pt x="90388" y="106144"/>
                </a:cubicBezTo>
                <a:cubicBezTo>
                  <a:pt x="90388" y="106186"/>
                  <a:pt x="90429" y="106186"/>
                  <a:pt x="90471" y="106227"/>
                </a:cubicBezTo>
                <a:cubicBezTo>
                  <a:pt x="91466" y="106600"/>
                  <a:pt x="92627" y="106725"/>
                  <a:pt x="94285" y="106559"/>
                </a:cubicBezTo>
                <a:cubicBezTo>
                  <a:pt x="94576" y="105978"/>
                  <a:pt x="95861" y="105937"/>
                  <a:pt x="96483" y="105647"/>
                </a:cubicBezTo>
                <a:cubicBezTo>
                  <a:pt x="98971" y="104651"/>
                  <a:pt x="101956" y="104154"/>
                  <a:pt x="104444" y="105481"/>
                </a:cubicBezTo>
                <a:cubicBezTo>
                  <a:pt x="105853" y="106103"/>
                  <a:pt x="106600" y="107761"/>
                  <a:pt x="106641" y="10925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5"/>
          <p:cNvSpPr/>
          <p:nvPr/>
        </p:nvSpPr>
        <p:spPr>
          <a:xfrm>
            <a:off x="2949735" y="2150406"/>
            <a:ext cx="1468676" cy="1851695"/>
          </a:xfrm>
          <a:custGeom>
            <a:avLst/>
            <a:gdLst/>
            <a:ahLst/>
            <a:cxnLst/>
            <a:rect l="l" t="t" r="r" b="b"/>
            <a:pathLst>
              <a:path w="99842" h="125880" extrusionOk="0">
                <a:moveTo>
                  <a:pt x="65220" y="125880"/>
                </a:moveTo>
                <a:cubicBezTo>
                  <a:pt x="65262" y="125756"/>
                  <a:pt x="65303" y="125631"/>
                  <a:pt x="65386" y="125465"/>
                </a:cubicBezTo>
                <a:cubicBezTo>
                  <a:pt x="65428" y="125341"/>
                  <a:pt x="65469" y="125217"/>
                  <a:pt x="65510" y="125051"/>
                </a:cubicBezTo>
                <a:cubicBezTo>
                  <a:pt x="65676" y="124885"/>
                  <a:pt x="65801" y="124636"/>
                  <a:pt x="65925" y="124387"/>
                </a:cubicBezTo>
                <a:cubicBezTo>
                  <a:pt x="66049" y="124138"/>
                  <a:pt x="66174" y="123890"/>
                  <a:pt x="66298" y="123682"/>
                </a:cubicBezTo>
                <a:lnTo>
                  <a:pt x="66423" y="123351"/>
                </a:lnTo>
                <a:cubicBezTo>
                  <a:pt x="66713" y="123143"/>
                  <a:pt x="66837" y="122770"/>
                  <a:pt x="66962" y="122439"/>
                </a:cubicBezTo>
                <a:cubicBezTo>
                  <a:pt x="67045" y="122148"/>
                  <a:pt x="67086" y="121817"/>
                  <a:pt x="67127" y="121526"/>
                </a:cubicBezTo>
                <a:cubicBezTo>
                  <a:pt x="67127" y="121029"/>
                  <a:pt x="67045" y="120531"/>
                  <a:pt x="66879" y="120075"/>
                </a:cubicBezTo>
                <a:cubicBezTo>
                  <a:pt x="66837" y="119909"/>
                  <a:pt x="66796" y="119743"/>
                  <a:pt x="66713" y="119619"/>
                </a:cubicBezTo>
                <a:cubicBezTo>
                  <a:pt x="66506" y="118997"/>
                  <a:pt x="66132" y="118458"/>
                  <a:pt x="65759" y="117919"/>
                </a:cubicBezTo>
                <a:cubicBezTo>
                  <a:pt x="65635" y="117712"/>
                  <a:pt x="65469" y="117505"/>
                  <a:pt x="65262" y="117380"/>
                </a:cubicBezTo>
                <a:cubicBezTo>
                  <a:pt x="65096" y="117297"/>
                  <a:pt x="64889" y="117256"/>
                  <a:pt x="64723" y="117214"/>
                </a:cubicBezTo>
                <a:cubicBezTo>
                  <a:pt x="64598" y="117131"/>
                  <a:pt x="64474" y="117048"/>
                  <a:pt x="64391" y="116966"/>
                </a:cubicBezTo>
                <a:cubicBezTo>
                  <a:pt x="64267" y="116883"/>
                  <a:pt x="64184" y="116800"/>
                  <a:pt x="64101" y="116758"/>
                </a:cubicBezTo>
                <a:cubicBezTo>
                  <a:pt x="63893" y="116592"/>
                  <a:pt x="63686" y="116468"/>
                  <a:pt x="63437" y="116302"/>
                </a:cubicBezTo>
                <a:cubicBezTo>
                  <a:pt x="63023" y="116053"/>
                  <a:pt x="62525" y="115888"/>
                  <a:pt x="62028" y="115722"/>
                </a:cubicBezTo>
                <a:cubicBezTo>
                  <a:pt x="61696" y="115639"/>
                  <a:pt x="61364" y="115556"/>
                  <a:pt x="61033" y="115473"/>
                </a:cubicBezTo>
                <a:cubicBezTo>
                  <a:pt x="60784" y="115348"/>
                  <a:pt x="60494" y="115307"/>
                  <a:pt x="60245" y="115224"/>
                </a:cubicBezTo>
                <a:cubicBezTo>
                  <a:pt x="59913" y="115141"/>
                  <a:pt x="59623" y="115058"/>
                  <a:pt x="59291" y="115017"/>
                </a:cubicBezTo>
                <a:cubicBezTo>
                  <a:pt x="58959" y="114975"/>
                  <a:pt x="58628" y="114934"/>
                  <a:pt x="58255" y="114934"/>
                </a:cubicBezTo>
                <a:cubicBezTo>
                  <a:pt x="57964" y="114934"/>
                  <a:pt x="57633" y="114975"/>
                  <a:pt x="57342" y="115017"/>
                </a:cubicBezTo>
                <a:cubicBezTo>
                  <a:pt x="56969" y="115058"/>
                  <a:pt x="56638" y="115058"/>
                  <a:pt x="56264" y="115058"/>
                </a:cubicBezTo>
                <a:cubicBezTo>
                  <a:pt x="55808" y="115058"/>
                  <a:pt x="55394" y="115017"/>
                  <a:pt x="54979" y="114975"/>
                </a:cubicBezTo>
                <a:cubicBezTo>
                  <a:pt x="54730" y="114934"/>
                  <a:pt x="54523" y="114851"/>
                  <a:pt x="54316" y="114809"/>
                </a:cubicBezTo>
                <a:cubicBezTo>
                  <a:pt x="54025" y="114685"/>
                  <a:pt x="53694" y="114561"/>
                  <a:pt x="53403" y="114436"/>
                </a:cubicBezTo>
                <a:cubicBezTo>
                  <a:pt x="53362" y="114395"/>
                  <a:pt x="53321" y="114353"/>
                  <a:pt x="53279" y="114312"/>
                </a:cubicBezTo>
                <a:cubicBezTo>
                  <a:pt x="53030" y="114105"/>
                  <a:pt x="52740" y="113980"/>
                  <a:pt x="52450" y="113897"/>
                </a:cubicBezTo>
                <a:lnTo>
                  <a:pt x="51952" y="113690"/>
                </a:lnTo>
                <a:cubicBezTo>
                  <a:pt x="51704" y="113607"/>
                  <a:pt x="51496" y="113524"/>
                  <a:pt x="51247" y="113566"/>
                </a:cubicBezTo>
                <a:cubicBezTo>
                  <a:pt x="51123" y="113607"/>
                  <a:pt x="51040" y="113649"/>
                  <a:pt x="50916" y="113690"/>
                </a:cubicBezTo>
                <a:lnTo>
                  <a:pt x="50750" y="113649"/>
                </a:lnTo>
                <a:cubicBezTo>
                  <a:pt x="50377" y="113607"/>
                  <a:pt x="50045" y="113566"/>
                  <a:pt x="49672" y="113524"/>
                </a:cubicBezTo>
                <a:cubicBezTo>
                  <a:pt x="49423" y="113483"/>
                  <a:pt x="49216" y="113441"/>
                  <a:pt x="48967" y="113441"/>
                </a:cubicBezTo>
                <a:cubicBezTo>
                  <a:pt x="48801" y="113400"/>
                  <a:pt x="48635" y="113400"/>
                  <a:pt x="48469" y="113358"/>
                </a:cubicBezTo>
                <a:cubicBezTo>
                  <a:pt x="48262" y="113358"/>
                  <a:pt x="48096" y="113400"/>
                  <a:pt x="47930" y="113524"/>
                </a:cubicBezTo>
                <a:cubicBezTo>
                  <a:pt x="47889" y="113483"/>
                  <a:pt x="47848" y="113441"/>
                  <a:pt x="47806" y="113400"/>
                </a:cubicBezTo>
                <a:cubicBezTo>
                  <a:pt x="47640" y="113234"/>
                  <a:pt x="47474" y="113110"/>
                  <a:pt x="47267" y="113027"/>
                </a:cubicBezTo>
                <a:cubicBezTo>
                  <a:pt x="47143" y="112902"/>
                  <a:pt x="47018" y="112819"/>
                  <a:pt x="46894" y="112736"/>
                </a:cubicBezTo>
                <a:cubicBezTo>
                  <a:pt x="46645" y="112571"/>
                  <a:pt x="46396" y="112405"/>
                  <a:pt x="46148" y="112197"/>
                </a:cubicBezTo>
                <a:cubicBezTo>
                  <a:pt x="45857" y="111949"/>
                  <a:pt x="45567" y="111700"/>
                  <a:pt x="45277" y="111451"/>
                </a:cubicBezTo>
                <a:cubicBezTo>
                  <a:pt x="45277" y="111285"/>
                  <a:pt x="45194" y="111119"/>
                  <a:pt x="45111" y="110995"/>
                </a:cubicBezTo>
                <a:cubicBezTo>
                  <a:pt x="45070" y="110871"/>
                  <a:pt x="44987" y="110746"/>
                  <a:pt x="44862" y="110663"/>
                </a:cubicBezTo>
                <a:cubicBezTo>
                  <a:pt x="44779" y="110539"/>
                  <a:pt x="44696" y="110414"/>
                  <a:pt x="44613" y="110249"/>
                </a:cubicBezTo>
                <a:cubicBezTo>
                  <a:pt x="44323" y="109710"/>
                  <a:pt x="44074" y="109171"/>
                  <a:pt x="43826" y="108632"/>
                </a:cubicBezTo>
                <a:lnTo>
                  <a:pt x="43826" y="108590"/>
                </a:lnTo>
                <a:cubicBezTo>
                  <a:pt x="43826" y="108424"/>
                  <a:pt x="43784" y="108258"/>
                  <a:pt x="43743" y="108093"/>
                </a:cubicBezTo>
                <a:cubicBezTo>
                  <a:pt x="43743" y="107968"/>
                  <a:pt x="43743" y="107885"/>
                  <a:pt x="43743" y="107802"/>
                </a:cubicBezTo>
                <a:lnTo>
                  <a:pt x="43743" y="107637"/>
                </a:lnTo>
                <a:lnTo>
                  <a:pt x="43784" y="107595"/>
                </a:lnTo>
                <a:cubicBezTo>
                  <a:pt x="44033" y="107305"/>
                  <a:pt x="44033" y="106807"/>
                  <a:pt x="44074" y="106434"/>
                </a:cubicBezTo>
                <a:cubicBezTo>
                  <a:pt x="44074" y="106185"/>
                  <a:pt x="44116" y="105937"/>
                  <a:pt x="44116" y="105688"/>
                </a:cubicBezTo>
                <a:cubicBezTo>
                  <a:pt x="44116" y="105439"/>
                  <a:pt x="44157" y="105149"/>
                  <a:pt x="44157" y="104900"/>
                </a:cubicBezTo>
                <a:cubicBezTo>
                  <a:pt x="44157" y="104651"/>
                  <a:pt x="44157" y="104361"/>
                  <a:pt x="44074" y="104071"/>
                </a:cubicBezTo>
                <a:cubicBezTo>
                  <a:pt x="44116" y="104029"/>
                  <a:pt x="44116" y="103988"/>
                  <a:pt x="44116" y="103905"/>
                </a:cubicBezTo>
                <a:cubicBezTo>
                  <a:pt x="44199" y="103905"/>
                  <a:pt x="44240" y="103863"/>
                  <a:pt x="44282" y="103822"/>
                </a:cubicBezTo>
                <a:cubicBezTo>
                  <a:pt x="44531" y="103656"/>
                  <a:pt x="44655" y="103366"/>
                  <a:pt x="44779" y="103159"/>
                </a:cubicBezTo>
                <a:cubicBezTo>
                  <a:pt x="44862" y="102951"/>
                  <a:pt x="44987" y="102744"/>
                  <a:pt x="45111" y="102537"/>
                </a:cubicBezTo>
                <a:cubicBezTo>
                  <a:pt x="45277" y="102164"/>
                  <a:pt x="45484" y="101832"/>
                  <a:pt x="45733" y="101500"/>
                </a:cubicBezTo>
                <a:cubicBezTo>
                  <a:pt x="46189" y="100795"/>
                  <a:pt x="46687" y="100132"/>
                  <a:pt x="47184" y="99468"/>
                </a:cubicBezTo>
                <a:cubicBezTo>
                  <a:pt x="47516" y="98971"/>
                  <a:pt x="47889" y="98432"/>
                  <a:pt x="48304" y="97934"/>
                </a:cubicBezTo>
                <a:cubicBezTo>
                  <a:pt x="48469" y="97727"/>
                  <a:pt x="48677" y="97478"/>
                  <a:pt x="48843" y="97271"/>
                </a:cubicBezTo>
                <a:cubicBezTo>
                  <a:pt x="49008" y="97064"/>
                  <a:pt x="49174" y="96856"/>
                  <a:pt x="49299" y="96608"/>
                </a:cubicBezTo>
                <a:cubicBezTo>
                  <a:pt x="49423" y="96566"/>
                  <a:pt x="49547" y="96483"/>
                  <a:pt x="49672" y="96359"/>
                </a:cubicBezTo>
                <a:cubicBezTo>
                  <a:pt x="49796" y="96276"/>
                  <a:pt x="49921" y="96193"/>
                  <a:pt x="50045" y="96110"/>
                </a:cubicBezTo>
                <a:cubicBezTo>
                  <a:pt x="50252" y="95861"/>
                  <a:pt x="50418" y="95571"/>
                  <a:pt x="50543" y="95281"/>
                </a:cubicBezTo>
                <a:cubicBezTo>
                  <a:pt x="50626" y="95032"/>
                  <a:pt x="50708" y="94742"/>
                  <a:pt x="50750" y="94493"/>
                </a:cubicBezTo>
                <a:cubicBezTo>
                  <a:pt x="50791" y="94286"/>
                  <a:pt x="50833" y="94078"/>
                  <a:pt x="50833" y="93830"/>
                </a:cubicBezTo>
                <a:cubicBezTo>
                  <a:pt x="50833" y="93539"/>
                  <a:pt x="50833" y="93208"/>
                  <a:pt x="50750" y="92917"/>
                </a:cubicBezTo>
                <a:cubicBezTo>
                  <a:pt x="50750" y="92835"/>
                  <a:pt x="50750" y="92752"/>
                  <a:pt x="50708" y="92710"/>
                </a:cubicBezTo>
                <a:cubicBezTo>
                  <a:pt x="50667" y="92420"/>
                  <a:pt x="50584" y="92130"/>
                  <a:pt x="50501" y="91881"/>
                </a:cubicBezTo>
                <a:cubicBezTo>
                  <a:pt x="50377" y="91466"/>
                  <a:pt x="50169" y="91010"/>
                  <a:pt x="49796" y="90761"/>
                </a:cubicBezTo>
                <a:cubicBezTo>
                  <a:pt x="49589" y="90678"/>
                  <a:pt x="49382" y="90637"/>
                  <a:pt x="49174" y="90678"/>
                </a:cubicBezTo>
                <a:cubicBezTo>
                  <a:pt x="48884" y="90388"/>
                  <a:pt x="48594" y="90139"/>
                  <a:pt x="48262" y="89891"/>
                </a:cubicBezTo>
                <a:cubicBezTo>
                  <a:pt x="48262" y="89849"/>
                  <a:pt x="48262" y="89849"/>
                  <a:pt x="48221" y="89808"/>
                </a:cubicBezTo>
                <a:cubicBezTo>
                  <a:pt x="48055" y="89559"/>
                  <a:pt x="47848" y="89352"/>
                  <a:pt x="47599" y="89144"/>
                </a:cubicBezTo>
                <a:cubicBezTo>
                  <a:pt x="47433" y="88979"/>
                  <a:pt x="47226" y="88854"/>
                  <a:pt x="47018" y="88688"/>
                </a:cubicBezTo>
                <a:cubicBezTo>
                  <a:pt x="46811" y="88564"/>
                  <a:pt x="46645" y="88440"/>
                  <a:pt x="46438" y="88315"/>
                </a:cubicBezTo>
                <a:cubicBezTo>
                  <a:pt x="46148" y="88191"/>
                  <a:pt x="45816" y="88025"/>
                  <a:pt x="45484" y="88025"/>
                </a:cubicBezTo>
                <a:lnTo>
                  <a:pt x="45443" y="88025"/>
                </a:lnTo>
                <a:cubicBezTo>
                  <a:pt x="45401" y="87983"/>
                  <a:pt x="45318" y="87983"/>
                  <a:pt x="45235" y="87942"/>
                </a:cubicBezTo>
                <a:cubicBezTo>
                  <a:pt x="45028" y="87901"/>
                  <a:pt x="44821" y="87818"/>
                  <a:pt x="44613" y="87818"/>
                </a:cubicBezTo>
                <a:cubicBezTo>
                  <a:pt x="44406" y="87776"/>
                  <a:pt x="44199" y="87776"/>
                  <a:pt x="44033" y="87735"/>
                </a:cubicBezTo>
                <a:cubicBezTo>
                  <a:pt x="43784" y="87735"/>
                  <a:pt x="43577" y="87693"/>
                  <a:pt x="43328" y="87652"/>
                </a:cubicBezTo>
                <a:cubicBezTo>
                  <a:pt x="42457" y="87403"/>
                  <a:pt x="41587" y="87071"/>
                  <a:pt x="40633" y="86947"/>
                </a:cubicBezTo>
                <a:cubicBezTo>
                  <a:pt x="40177" y="86905"/>
                  <a:pt x="39721" y="86905"/>
                  <a:pt x="39265" y="86864"/>
                </a:cubicBezTo>
                <a:lnTo>
                  <a:pt x="39223" y="86864"/>
                </a:lnTo>
                <a:cubicBezTo>
                  <a:pt x="39223" y="86864"/>
                  <a:pt x="39223" y="86864"/>
                  <a:pt x="39223" y="86864"/>
                </a:cubicBezTo>
                <a:cubicBezTo>
                  <a:pt x="39016" y="86781"/>
                  <a:pt x="38809" y="86657"/>
                  <a:pt x="38601" y="86574"/>
                </a:cubicBezTo>
                <a:cubicBezTo>
                  <a:pt x="38436" y="86408"/>
                  <a:pt x="38228" y="86283"/>
                  <a:pt x="38062" y="86159"/>
                </a:cubicBezTo>
                <a:cubicBezTo>
                  <a:pt x="37897" y="85993"/>
                  <a:pt x="37731" y="85869"/>
                  <a:pt x="37565" y="85703"/>
                </a:cubicBezTo>
                <a:cubicBezTo>
                  <a:pt x="37358" y="85537"/>
                  <a:pt x="37150" y="85371"/>
                  <a:pt x="36984" y="85205"/>
                </a:cubicBezTo>
                <a:cubicBezTo>
                  <a:pt x="36736" y="84957"/>
                  <a:pt x="36445" y="84791"/>
                  <a:pt x="36155" y="84666"/>
                </a:cubicBezTo>
                <a:cubicBezTo>
                  <a:pt x="35533" y="84376"/>
                  <a:pt x="34870" y="84210"/>
                  <a:pt x="34206" y="84086"/>
                </a:cubicBezTo>
                <a:cubicBezTo>
                  <a:pt x="33585" y="83962"/>
                  <a:pt x="32963" y="83879"/>
                  <a:pt x="32341" y="83879"/>
                </a:cubicBezTo>
                <a:cubicBezTo>
                  <a:pt x="32050" y="83837"/>
                  <a:pt x="31760" y="83837"/>
                  <a:pt x="31470" y="83837"/>
                </a:cubicBezTo>
                <a:cubicBezTo>
                  <a:pt x="31346" y="83837"/>
                  <a:pt x="31263" y="83837"/>
                  <a:pt x="31138" y="83837"/>
                </a:cubicBezTo>
                <a:cubicBezTo>
                  <a:pt x="31097" y="83837"/>
                  <a:pt x="31097" y="83837"/>
                  <a:pt x="31097" y="83837"/>
                </a:cubicBezTo>
                <a:cubicBezTo>
                  <a:pt x="31014" y="83713"/>
                  <a:pt x="30890" y="83630"/>
                  <a:pt x="30765" y="83588"/>
                </a:cubicBezTo>
                <a:cubicBezTo>
                  <a:pt x="30682" y="83588"/>
                  <a:pt x="30599" y="83547"/>
                  <a:pt x="30558" y="83506"/>
                </a:cubicBezTo>
                <a:cubicBezTo>
                  <a:pt x="30475" y="83506"/>
                  <a:pt x="30392" y="83506"/>
                  <a:pt x="30351" y="83464"/>
                </a:cubicBezTo>
                <a:cubicBezTo>
                  <a:pt x="30143" y="83423"/>
                  <a:pt x="29977" y="83381"/>
                  <a:pt x="29770" y="83340"/>
                </a:cubicBezTo>
                <a:lnTo>
                  <a:pt x="29397" y="83215"/>
                </a:lnTo>
                <a:cubicBezTo>
                  <a:pt x="29272" y="83091"/>
                  <a:pt x="29148" y="82967"/>
                  <a:pt x="28982" y="82884"/>
                </a:cubicBezTo>
                <a:cubicBezTo>
                  <a:pt x="28692" y="82759"/>
                  <a:pt x="28360" y="82676"/>
                  <a:pt x="28070" y="82593"/>
                </a:cubicBezTo>
                <a:cubicBezTo>
                  <a:pt x="27780" y="82510"/>
                  <a:pt x="27531" y="82428"/>
                  <a:pt x="27282" y="82345"/>
                </a:cubicBezTo>
                <a:cubicBezTo>
                  <a:pt x="26660" y="82179"/>
                  <a:pt x="26038" y="82054"/>
                  <a:pt x="25375" y="81930"/>
                </a:cubicBezTo>
                <a:cubicBezTo>
                  <a:pt x="24712" y="81847"/>
                  <a:pt x="24048" y="81764"/>
                  <a:pt x="23426" y="81723"/>
                </a:cubicBezTo>
                <a:cubicBezTo>
                  <a:pt x="23095" y="81723"/>
                  <a:pt x="22804" y="81723"/>
                  <a:pt x="22514" y="81723"/>
                </a:cubicBezTo>
                <a:lnTo>
                  <a:pt x="22182" y="81723"/>
                </a:lnTo>
                <a:cubicBezTo>
                  <a:pt x="22100" y="81640"/>
                  <a:pt x="22017" y="81598"/>
                  <a:pt x="21934" y="81557"/>
                </a:cubicBezTo>
                <a:cubicBezTo>
                  <a:pt x="21726" y="81474"/>
                  <a:pt x="21519" y="81474"/>
                  <a:pt x="21312" y="81432"/>
                </a:cubicBezTo>
                <a:lnTo>
                  <a:pt x="20856" y="81349"/>
                </a:lnTo>
                <a:cubicBezTo>
                  <a:pt x="20565" y="81308"/>
                  <a:pt x="20275" y="81267"/>
                  <a:pt x="19943" y="81184"/>
                </a:cubicBezTo>
                <a:lnTo>
                  <a:pt x="19073" y="81018"/>
                </a:lnTo>
                <a:cubicBezTo>
                  <a:pt x="19031" y="81018"/>
                  <a:pt x="19031" y="81018"/>
                  <a:pt x="18990" y="81018"/>
                </a:cubicBezTo>
                <a:cubicBezTo>
                  <a:pt x="18948" y="80893"/>
                  <a:pt x="18865" y="80728"/>
                  <a:pt x="18783" y="80603"/>
                </a:cubicBezTo>
                <a:lnTo>
                  <a:pt x="18783" y="80603"/>
                </a:lnTo>
                <a:cubicBezTo>
                  <a:pt x="18700" y="80313"/>
                  <a:pt x="18492" y="80023"/>
                  <a:pt x="18368" y="79774"/>
                </a:cubicBezTo>
                <a:cubicBezTo>
                  <a:pt x="18202" y="79567"/>
                  <a:pt x="18078" y="79318"/>
                  <a:pt x="17912" y="79069"/>
                </a:cubicBezTo>
                <a:cubicBezTo>
                  <a:pt x="17829" y="78986"/>
                  <a:pt x="17787" y="78862"/>
                  <a:pt x="17705" y="78779"/>
                </a:cubicBezTo>
                <a:cubicBezTo>
                  <a:pt x="17705" y="78696"/>
                  <a:pt x="17663" y="78654"/>
                  <a:pt x="17622" y="78572"/>
                </a:cubicBezTo>
                <a:cubicBezTo>
                  <a:pt x="17705" y="78489"/>
                  <a:pt x="17746" y="78406"/>
                  <a:pt x="17787" y="78281"/>
                </a:cubicBezTo>
                <a:cubicBezTo>
                  <a:pt x="17912" y="77908"/>
                  <a:pt x="17787" y="77493"/>
                  <a:pt x="17663" y="77120"/>
                </a:cubicBezTo>
                <a:cubicBezTo>
                  <a:pt x="17580" y="76913"/>
                  <a:pt x="17497" y="76706"/>
                  <a:pt x="17414" y="76498"/>
                </a:cubicBezTo>
                <a:cubicBezTo>
                  <a:pt x="17414" y="76415"/>
                  <a:pt x="17373" y="76333"/>
                  <a:pt x="17331" y="76250"/>
                </a:cubicBezTo>
                <a:cubicBezTo>
                  <a:pt x="17331" y="76084"/>
                  <a:pt x="17331" y="75959"/>
                  <a:pt x="17248" y="75835"/>
                </a:cubicBezTo>
                <a:cubicBezTo>
                  <a:pt x="17166" y="75545"/>
                  <a:pt x="16917" y="75337"/>
                  <a:pt x="16709" y="75130"/>
                </a:cubicBezTo>
                <a:cubicBezTo>
                  <a:pt x="16502" y="74964"/>
                  <a:pt x="16295" y="74840"/>
                  <a:pt x="16088" y="74674"/>
                </a:cubicBezTo>
                <a:cubicBezTo>
                  <a:pt x="16088" y="74716"/>
                  <a:pt x="16129" y="74716"/>
                  <a:pt x="16170" y="74757"/>
                </a:cubicBezTo>
                <a:cubicBezTo>
                  <a:pt x="15880" y="74550"/>
                  <a:pt x="15590" y="74342"/>
                  <a:pt x="15300" y="74177"/>
                </a:cubicBezTo>
                <a:cubicBezTo>
                  <a:pt x="14968" y="74011"/>
                  <a:pt x="14678" y="73803"/>
                  <a:pt x="14346" y="73679"/>
                </a:cubicBezTo>
                <a:cubicBezTo>
                  <a:pt x="13931" y="73555"/>
                  <a:pt x="13434" y="73762"/>
                  <a:pt x="13227" y="74177"/>
                </a:cubicBezTo>
                <a:lnTo>
                  <a:pt x="13227" y="74177"/>
                </a:lnTo>
                <a:cubicBezTo>
                  <a:pt x="13061" y="74508"/>
                  <a:pt x="13102" y="74923"/>
                  <a:pt x="13351" y="75172"/>
                </a:cubicBezTo>
                <a:cubicBezTo>
                  <a:pt x="13392" y="75213"/>
                  <a:pt x="13434" y="75255"/>
                  <a:pt x="13475" y="75296"/>
                </a:cubicBezTo>
                <a:lnTo>
                  <a:pt x="13392" y="75296"/>
                </a:lnTo>
                <a:lnTo>
                  <a:pt x="13268" y="75255"/>
                </a:lnTo>
                <a:lnTo>
                  <a:pt x="13144" y="75213"/>
                </a:lnTo>
                <a:lnTo>
                  <a:pt x="13019" y="75172"/>
                </a:lnTo>
                <a:lnTo>
                  <a:pt x="12895" y="75130"/>
                </a:lnTo>
                <a:lnTo>
                  <a:pt x="12771" y="75089"/>
                </a:lnTo>
                <a:lnTo>
                  <a:pt x="12605" y="75047"/>
                </a:lnTo>
                <a:lnTo>
                  <a:pt x="12480" y="75006"/>
                </a:lnTo>
                <a:lnTo>
                  <a:pt x="12356" y="75006"/>
                </a:lnTo>
                <a:lnTo>
                  <a:pt x="12232" y="74964"/>
                </a:lnTo>
                <a:lnTo>
                  <a:pt x="12107" y="74923"/>
                </a:lnTo>
                <a:lnTo>
                  <a:pt x="11941" y="74881"/>
                </a:lnTo>
                <a:lnTo>
                  <a:pt x="11817" y="74840"/>
                </a:lnTo>
                <a:lnTo>
                  <a:pt x="11693" y="74798"/>
                </a:lnTo>
                <a:lnTo>
                  <a:pt x="11568" y="74798"/>
                </a:lnTo>
                <a:lnTo>
                  <a:pt x="11444" y="74757"/>
                </a:lnTo>
                <a:lnTo>
                  <a:pt x="11278" y="74716"/>
                </a:lnTo>
                <a:lnTo>
                  <a:pt x="11154" y="74674"/>
                </a:lnTo>
                <a:lnTo>
                  <a:pt x="11029" y="74674"/>
                </a:lnTo>
                <a:lnTo>
                  <a:pt x="10905" y="74633"/>
                </a:lnTo>
                <a:lnTo>
                  <a:pt x="10822" y="74591"/>
                </a:lnTo>
                <a:lnTo>
                  <a:pt x="10697" y="74591"/>
                </a:lnTo>
                <a:lnTo>
                  <a:pt x="10573" y="74550"/>
                </a:lnTo>
                <a:lnTo>
                  <a:pt x="10449" y="74550"/>
                </a:lnTo>
                <a:lnTo>
                  <a:pt x="10324" y="74508"/>
                </a:lnTo>
                <a:lnTo>
                  <a:pt x="10241" y="74508"/>
                </a:lnTo>
                <a:lnTo>
                  <a:pt x="10117" y="74508"/>
                </a:lnTo>
                <a:lnTo>
                  <a:pt x="10034" y="74467"/>
                </a:lnTo>
                <a:lnTo>
                  <a:pt x="9910" y="74467"/>
                </a:lnTo>
                <a:lnTo>
                  <a:pt x="9827" y="74425"/>
                </a:lnTo>
                <a:lnTo>
                  <a:pt x="9702" y="74425"/>
                </a:lnTo>
                <a:lnTo>
                  <a:pt x="9619" y="74425"/>
                </a:lnTo>
                <a:lnTo>
                  <a:pt x="9495" y="74384"/>
                </a:lnTo>
                <a:lnTo>
                  <a:pt x="9412" y="74384"/>
                </a:lnTo>
                <a:lnTo>
                  <a:pt x="9329" y="74384"/>
                </a:lnTo>
                <a:lnTo>
                  <a:pt x="9246" y="74342"/>
                </a:lnTo>
                <a:lnTo>
                  <a:pt x="9122" y="74342"/>
                </a:lnTo>
                <a:lnTo>
                  <a:pt x="9039" y="74301"/>
                </a:lnTo>
                <a:lnTo>
                  <a:pt x="8956" y="74301"/>
                </a:lnTo>
                <a:lnTo>
                  <a:pt x="8873" y="74259"/>
                </a:lnTo>
                <a:lnTo>
                  <a:pt x="8749" y="74259"/>
                </a:lnTo>
                <a:lnTo>
                  <a:pt x="8666" y="74218"/>
                </a:lnTo>
                <a:lnTo>
                  <a:pt x="8583" y="74177"/>
                </a:lnTo>
                <a:lnTo>
                  <a:pt x="8500" y="74177"/>
                </a:lnTo>
                <a:lnTo>
                  <a:pt x="8417" y="74135"/>
                </a:lnTo>
                <a:lnTo>
                  <a:pt x="8334" y="74094"/>
                </a:lnTo>
                <a:lnTo>
                  <a:pt x="8251" y="74052"/>
                </a:lnTo>
                <a:lnTo>
                  <a:pt x="8168" y="74011"/>
                </a:lnTo>
                <a:lnTo>
                  <a:pt x="8085" y="73969"/>
                </a:lnTo>
                <a:lnTo>
                  <a:pt x="8002" y="73928"/>
                </a:lnTo>
                <a:lnTo>
                  <a:pt x="7919" y="73886"/>
                </a:lnTo>
                <a:lnTo>
                  <a:pt x="7837" y="73803"/>
                </a:lnTo>
                <a:lnTo>
                  <a:pt x="7754" y="73762"/>
                </a:lnTo>
                <a:lnTo>
                  <a:pt x="7671" y="73720"/>
                </a:lnTo>
                <a:lnTo>
                  <a:pt x="7588" y="73679"/>
                </a:lnTo>
                <a:lnTo>
                  <a:pt x="7505" y="73638"/>
                </a:lnTo>
                <a:lnTo>
                  <a:pt x="7422" y="73555"/>
                </a:lnTo>
                <a:lnTo>
                  <a:pt x="7380" y="73513"/>
                </a:lnTo>
                <a:lnTo>
                  <a:pt x="7298" y="73472"/>
                </a:lnTo>
                <a:lnTo>
                  <a:pt x="7215" y="73430"/>
                </a:lnTo>
                <a:lnTo>
                  <a:pt x="7132" y="73389"/>
                </a:lnTo>
                <a:lnTo>
                  <a:pt x="7049" y="73306"/>
                </a:lnTo>
                <a:lnTo>
                  <a:pt x="6966" y="73264"/>
                </a:lnTo>
                <a:lnTo>
                  <a:pt x="6883" y="73223"/>
                </a:lnTo>
                <a:lnTo>
                  <a:pt x="6800" y="73181"/>
                </a:lnTo>
                <a:lnTo>
                  <a:pt x="6717" y="73099"/>
                </a:lnTo>
                <a:lnTo>
                  <a:pt x="6634" y="73057"/>
                </a:lnTo>
                <a:lnTo>
                  <a:pt x="6510" y="72974"/>
                </a:lnTo>
                <a:lnTo>
                  <a:pt x="6427" y="72933"/>
                </a:lnTo>
                <a:lnTo>
                  <a:pt x="6302" y="72891"/>
                </a:lnTo>
                <a:lnTo>
                  <a:pt x="6220" y="72850"/>
                </a:lnTo>
                <a:lnTo>
                  <a:pt x="6095" y="72808"/>
                </a:lnTo>
                <a:lnTo>
                  <a:pt x="6012" y="72725"/>
                </a:lnTo>
                <a:lnTo>
                  <a:pt x="5888" y="72684"/>
                </a:lnTo>
                <a:lnTo>
                  <a:pt x="5763" y="72642"/>
                </a:lnTo>
                <a:lnTo>
                  <a:pt x="5681" y="72601"/>
                </a:lnTo>
                <a:lnTo>
                  <a:pt x="5556" y="72601"/>
                </a:lnTo>
                <a:lnTo>
                  <a:pt x="5432" y="72559"/>
                </a:lnTo>
                <a:lnTo>
                  <a:pt x="5266" y="72518"/>
                </a:lnTo>
                <a:lnTo>
                  <a:pt x="5141" y="72518"/>
                </a:lnTo>
                <a:lnTo>
                  <a:pt x="5017" y="72477"/>
                </a:lnTo>
                <a:lnTo>
                  <a:pt x="4851" y="72477"/>
                </a:lnTo>
                <a:lnTo>
                  <a:pt x="4727" y="72477"/>
                </a:lnTo>
                <a:lnTo>
                  <a:pt x="4561" y="72477"/>
                </a:lnTo>
                <a:lnTo>
                  <a:pt x="4395" y="72477"/>
                </a:lnTo>
                <a:lnTo>
                  <a:pt x="4271" y="72518"/>
                </a:lnTo>
                <a:lnTo>
                  <a:pt x="4105" y="72518"/>
                </a:lnTo>
                <a:lnTo>
                  <a:pt x="3939" y="72559"/>
                </a:lnTo>
                <a:lnTo>
                  <a:pt x="3773" y="72601"/>
                </a:lnTo>
                <a:lnTo>
                  <a:pt x="3607" y="72601"/>
                </a:lnTo>
                <a:lnTo>
                  <a:pt x="3442" y="72642"/>
                </a:lnTo>
                <a:lnTo>
                  <a:pt x="3276" y="72684"/>
                </a:lnTo>
                <a:lnTo>
                  <a:pt x="3110" y="72725"/>
                </a:lnTo>
                <a:lnTo>
                  <a:pt x="2985" y="72767"/>
                </a:lnTo>
                <a:lnTo>
                  <a:pt x="2820" y="72808"/>
                </a:lnTo>
                <a:lnTo>
                  <a:pt x="2654" y="72850"/>
                </a:lnTo>
                <a:lnTo>
                  <a:pt x="2529" y="72891"/>
                </a:lnTo>
                <a:lnTo>
                  <a:pt x="2364" y="72933"/>
                </a:lnTo>
                <a:lnTo>
                  <a:pt x="2239" y="72974"/>
                </a:lnTo>
                <a:lnTo>
                  <a:pt x="2073" y="73016"/>
                </a:lnTo>
                <a:lnTo>
                  <a:pt x="1949" y="73057"/>
                </a:lnTo>
                <a:lnTo>
                  <a:pt x="1825" y="73099"/>
                </a:lnTo>
                <a:lnTo>
                  <a:pt x="1700" y="73099"/>
                </a:lnTo>
                <a:lnTo>
                  <a:pt x="1534" y="73140"/>
                </a:lnTo>
                <a:lnTo>
                  <a:pt x="1410" y="73181"/>
                </a:lnTo>
                <a:lnTo>
                  <a:pt x="1286" y="73181"/>
                </a:lnTo>
                <a:lnTo>
                  <a:pt x="1286" y="73181"/>
                </a:lnTo>
                <a:cubicBezTo>
                  <a:pt x="456" y="68994"/>
                  <a:pt x="0" y="64640"/>
                  <a:pt x="0" y="60162"/>
                </a:cubicBezTo>
                <a:cubicBezTo>
                  <a:pt x="0" y="43619"/>
                  <a:pt x="6137" y="28485"/>
                  <a:pt x="16253" y="16959"/>
                </a:cubicBezTo>
                <a:cubicBezTo>
                  <a:pt x="16461" y="17042"/>
                  <a:pt x="16668" y="17083"/>
                  <a:pt x="16917" y="17083"/>
                </a:cubicBezTo>
                <a:lnTo>
                  <a:pt x="17000" y="17083"/>
                </a:lnTo>
                <a:cubicBezTo>
                  <a:pt x="17124" y="17125"/>
                  <a:pt x="17207" y="17125"/>
                  <a:pt x="17331" y="17125"/>
                </a:cubicBezTo>
                <a:cubicBezTo>
                  <a:pt x="17373" y="17125"/>
                  <a:pt x="17414" y="17166"/>
                  <a:pt x="17497" y="17166"/>
                </a:cubicBezTo>
                <a:cubicBezTo>
                  <a:pt x="17663" y="17166"/>
                  <a:pt x="17829" y="17125"/>
                  <a:pt x="17995" y="17083"/>
                </a:cubicBezTo>
                <a:cubicBezTo>
                  <a:pt x="18119" y="17083"/>
                  <a:pt x="18285" y="17042"/>
                  <a:pt x="18451" y="17000"/>
                </a:cubicBezTo>
                <a:cubicBezTo>
                  <a:pt x="18741" y="16917"/>
                  <a:pt x="18990" y="16793"/>
                  <a:pt x="19239" y="16627"/>
                </a:cubicBezTo>
                <a:cubicBezTo>
                  <a:pt x="19404" y="16503"/>
                  <a:pt x="19487" y="16378"/>
                  <a:pt x="19570" y="16254"/>
                </a:cubicBezTo>
                <a:cubicBezTo>
                  <a:pt x="19943" y="16047"/>
                  <a:pt x="20151" y="15673"/>
                  <a:pt x="20109" y="15259"/>
                </a:cubicBezTo>
                <a:cubicBezTo>
                  <a:pt x="20109" y="15093"/>
                  <a:pt x="20068" y="14968"/>
                  <a:pt x="20026" y="14803"/>
                </a:cubicBezTo>
                <a:cubicBezTo>
                  <a:pt x="19902" y="14471"/>
                  <a:pt x="19653" y="14139"/>
                  <a:pt x="19322" y="14015"/>
                </a:cubicBezTo>
                <a:cubicBezTo>
                  <a:pt x="19239" y="13973"/>
                  <a:pt x="19156" y="13932"/>
                  <a:pt x="19073" y="13890"/>
                </a:cubicBezTo>
                <a:cubicBezTo>
                  <a:pt x="20358" y="12605"/>
                  <a:pt x="21726" y="11320"/>
                  <a:pt x="23136" y="10117"/>
                </a:cubicBezTo>
                <a:cubicBezTo>
                  <a:pt x="23136" y="10283"/>
                  <a:pt x="23136" y="10449"/>
                  <a:pt x="23136" y="10615"/>
                </a:cubicBezTo>
                <a:cubicBezTo>
                  <a:pt x="23136" y="10947"/>
                  <a:pt x="23219" y="11320"/>
                  <a:pt x="23468" y="11569"/>
                </a:cubicBezTo>
                <a:cubicBezTo>
                  <a:pt x="23675" y="11776"/>
                  <a:pt x="23924" y="11942"/>
                  <a:pt x="24214" y="12066"/>
                </a:cubicBezTo>
                <a:cubicBezTo>
                  <a:pt x="24463" y="12149"/>
                  <a:pt x="24753" y="12191"/>
                  <a:pt x="25002" y="12191"/>
                </a:cubicBezTo>
                <a:cubicBezTo>
                  <a:pt x="25334" y="12191"/>
                  <a:pt x="25665" y="12108"/>
                  <a:pt x="25997" y="12025"/>
                </a:cubicBezTo>
                <a:cubicBezTo>
                  <a:pt x="26287" y="11900"/>
                  <a:pt x="26577" y="11776"/>
                  <a:pt x="26826" y="11569"/>
                </a:cubicBezTo>
                <a:cubicBezTo>
                  <a:pt x="26826" y="11569"/>
                  <a:pt x="26868" y="11527"/>
                  <a:pt x="26909" y="11527"/>
                </a:cubicBezTo>
                <a:cubicBezTo>
                  <a:pt x="27116" y="11527"/>
                  <a:pt x="27365" y="11444"/>
                  <a:pt x="27531" y="11320"/>
                </a:cubicBezTo>
                <a:cubicBezTo>
                  <a:pt x="27738" y="11154"/>
                  <a:pt x="27904" y="10988"/>
                  <a:pt x="28070" y="10781"/>
                </a:cubicBezTo>
                <a:cubicBezTo>
                  <a:pt x="28194" y="10573"/>
                  <a:pt x="28319" y="10408"/>
                  <a:pt x="28402" y="10200"/>
                </a:cubicBezTo>
                <a:cubicBezTo>
                  <a:pt x="28526" y="9869"/>
                  <a:pt x="28609" y="9495"/>
                  <a:pt x="28651" y="9122"/>
                </a:cubicBezTo>
                <a:cubicBezTo>
                  <a:pt x="28692" y="8708"/>
                  <a:pt x="28651" y="8252"/>
                  <a:pt x="28443" y="7837"/>
                </a:cubicBezTo>
                <a:cubicBezTo>
                  <a:pt x="28277" y="7464"/>
                  <a:pt x="27987" y="7132"/>
                  <a:pt x="27697" y="6842"/>
                </a:cubicBezTo>
                <a:cubicBezTo>
                  <a:pt x="27655" y="6800"/>
                  <a:pt x="27573" y="6718"/>
                  <a:pt x="27531" y="6676"/>
                </a:cubicBezTo>
                <a:cubicBezTo>
                  <a:pt x="31180" y="4064"/>
                  <a:pt x="35119" y="1825"/>
                  <a:pt x="39306" y="1"/>
                </a:cubicBezTo>
                <a:cubicBezTo>
                  <a:pt x="39306" y="1"/>
                  <a:pt x="39265" y="42"/>
                  <a:pt x="39223" y="42"/>
                </a:cubicBezTo>
                <a:cubicBezTo>
                  <a:pt x="39099" y="208"/>
                  <a:pt x="38933" y="374"/>
                  <a:pt x="38809" y="540"/>
                </a:cubicBezTo>
                <a:lnTo>
                  <a:pt x="38809" y="540"/>
                </a:lnTo>
                <a:cubicBezTo>
                  <a:pt x="38643" y="623"/>
                  <a:pt x="38519" y="747"/>
                  <a:pt x="38394" y="830"/>
                </a:cubicBezTo>
                <a:cubicBezTo>
                  <a:pt x="38311" y="913"/>
                  <a:pt x="38228" y="1037"/>
                  <a:pt x="38145" y="1120"/>
                </a:cubicBezTo>
                <a:cubicBezTo>
                  <a:pt x="37606" y="1162"/>
                  <a:pt x="37275" y="1701"/>
                  <a:pt x="37026" y="2115"/>
                </a:cubicBezTo>
                <a:cubicBezTo>
                  <a:pt x="36860" y="2364"/>
                  <a:pt x="36694" y="2654"/>
                  <a:pt x="36570" y="2903"/>
                </a:cubicBezTo>
                <a:cubicBezTo>
                  <a:pt x="36445" y="3193"/>
                  <a:pt x="36280" y="3483"/>
                  <a:pt x="36155" y="3774"/>
                </a:cubicBezTo>
                <a:cubicBezTo>
                  <a:pt x="36072" y="3940"/>
                  <a:pt x="35989" y="4105"/>
                  <a:pt x="35948" y="4313"/>
                </a:cubicBezTo>
                <a:cubicBezTo>
                  <a:pt x="35824" y="4520"/>
                  <a:pt x="35782" y="4769"/>
                  <a:pt x="35865" y="4976"/>
                </a:cubicBezTo>
                <a:cubicBezTo>
                  <a:pt x="35865" y="5515"/>
                  <a:pt x="35865" y="6013"/>
                  <a:pt x="35865" y="6510"/>
                </a:cubicBezTo>
                <a:cubicBezTo>
                  <a:pt x="35824" y="6676"/>
                  <a:pt x="35782" y="6842"/>
                  <a:pt x="35824" y="7008"/>
                </a:cubicBezTo>
                <a:cubicBezTo>
                  <a:pt x="35865" y="7215"/>
                  <a:pt x="35865" y="7422"/>
                  <a:pt x="35906" y="7671"/>
                </a:cubicBezTo>
                <a:cubicBezTo>
                  <a:pt x="35948" y="8003"/>
                  <a:pt x="35948" y="8417"/>
                  <a:pt x="36155" y="8749"/>
                </a:cubicBezTo>
                <a:cubicBezTo>
                  <a:pt x="36155" y="8749"/>
                  <a:pt x="36197" y="8791"/>
                  <a:pt x="36238" y="8832"/>
                </a:cubicBezTo>
                <a:lnTo>
                  <a:pt x="36363" y="9330"/>
                </a:lnTo>
                <a:cubicBezTo>
                  <a:pt x="36404" y="9620"/>
                  <a:pt x="36445" y="9869"/>
                  <a:pt x="36487" y="10159"/>
                </a:cubicBezTo>
                <a:cubicBezTo>
                  <a:pt x="36487" y="10325"/>
                  <a:pt x="36487" y="10491"/>
                  <a:pt x="36487" y="10656"/>
                </a:cubicBezTo>
                <a:cubicBezTo>
                  <a:pt x="36487" y="10864"/>
                  <a:pt x="36487" y="11071"/>
                  <a:pt x="36445" y="11278"/>
                </a:cubicBezTo>
                <a:cubicBezTo>
                  <a:pt x="36404" y="11486"/>
                  <a:pt x="36363" y="11693"/>
                  <a:pt x="36321" y="11859"/>
                </a:cubicBezTo>
                <a:cubicBezTo>
                  <a:pt x="36280" y="12025"/>
                  <a:pt x="36238" y="12149"/>
                  <a:pt x="36197" y="12273"/>
                </a:cubicBezTo>
                <a:cubicBezTo>
                  <a:pt x="36155" y="12356"/>
                  <a:pt x="36114" y="12481"/>
                  <a:pt x="36072" y="12564"/>
                </a:cubicBezTo>
                <a:cubicBezTo>
                  <a:pt x="36031" y="12605"/>
                  <a:pt x="35989" y="12688"/>
                  <a:pt x="35948" y="12730"/>
                </a:cubicBezTo>
                <a:lnTo>
                  <a:pt x="35824" y="12854"/>
                </a:lnTo>
                <a:cubicBezTo>
                  <a:pt x="35782" y="12895"/>
                  <a:pt x="35741" y="12937"/>
                  <a:pt x="35699" y="12978"/>
                </a:cubicBezTo>
                <a:cubicBezTo>
                  <a:pt x="35658" y="13020"/>
                  <a:pt x="35575" y="13061"/>
                  <a:pt x="35533" y="13103"/>
                </a:cubicBezTo>
                <a:cubicBezTo>
                  <a:pt x="35450" y="13144"/>
                  <a:pt x="35326" y="13186"/>
                  <a:pt x="35243" y="13227"/>
                </a:cubicBezTo>
                <a:cubicBezTo>
                  <a:pt x="35119" y="13310"/>
                  <a:pt x="34953" y="13351"/>
                  <a:pt x="34828" y="13393"/>
                </a:cubicBezTo>
                <a:cubicBezTo>
                  <a:pt x="34580" y="13476"/>
                  <a:pt x="34331" y="13517"/>
                  <a:pt x="34082" y="13559"/>
                </a:cubicBezTo>
                <a:cubicBezTo>
                  <a:pt x="33502" y="13642"/>
                  <a:pt x="32963" y="13642"/>
                  <a:pt x="32382" y="13766"/>
                </a:cubicBezTo>
                <a:cubicBezTo>
                  <a:pt x="31802" y="13890"/>
                  <a:pt x="31263" y="14098"/>
                  <a:pt x="30724" y="14347"/>
                </a:cubicBezTo>
                <a:cubicBezTo>
                  <a:pt x="30433" y="14471"/>
                  <a:pt x="30143" y="14595"/>
                  <a:pt x="29853" y="14720"/>
                </a:cubicBezTo>
                <a:cubicBezTo>
                  <a:pt x="29811" y="14720"/>
                  <a:pt x="29729" y="14761"/>
                  <a:pt x="29687" y="14761"/>
                </a:cubicBezTo>
                <a:cubicBezTo>
                  <a:pt x="29687" y="14803"/>
                  <a:pt x="29646" y="14803"/>
                  <a:pt x="29604" y="14803"/>
                </a:cubicBezTo>
                <a:cubicBezTo>
                  <a:pt x="29438" y="14886"/>
                  <a:pt x="29231" y="14968"/>
                  <a:pt x="29065" y="15093"/>
                </a:cubicBezTo>
                <a:cubicBezTo>
                  <a:pt x="28733" y="15259"/>
                  <a:pt x="28485" y="15466"/>
                  <a:pt x="28277" y="15798"/>
                </a:cubicBezTo>
                <a:cubicBezTo>
                  <a:pt x="28070" y="16047"/>
                  <a:pt x="27987" y="16337"/>
                  <a:pt x="27946" y="16668"/>
                </a:cubicBezTo>
                <a:cubicBezTo>
                  <a:pt x="27863" y="17207"/>
                  <a:pt x="27904" y="17746"/>
                  <a:pt x="27863" y="18285"/>
                </a:cubicBezTo>
                <a:cubicBezTo>
                  <a:pt x="27821" y="18824"/>
                  <a:pt x="27697" y="19363"/>
                  <a:pt x="27697" y="19944"/>
                </a:cubicBezTo>
                <a:cubicBezTo>
                  <a:pt x="27655" y="20566"/>
                  <a:pt x="27780" y="21188"/>
                  <a:pt x="28070" y="21727"/>
                </a:cubicBezTo>
                <a:cubicBezTo>
                  <a:pt x="28319" y="22141"/>
                  <a:pt x="28692" y="22432"/>
                  <a:pt x="29065" y="22722"/>
                </a:cubicBezTo>
                <a:cubicBezTo>
                  <a:pt x="29272" y="22929"/>
                  <a:pt x="29480" y="23095"/>
                  <a:pt x="29729" y="23261"/>
                </a:cubicBezTo>
                <a:cubicBezTo>
                  <a:pt x="29936" y="23427"/>
                  <a:pt x="30185" y="23593"/>
                  <a:pt x="30392" y="23758"/>
                </a:cubicBezTo>
                <a:cubicBezTo>
                  <a:pt x="30475" y="23841"/>
                  <a:pt x="30599" y="23924"/>
                  <a:pt x="30682" y="24007"/>
                </a:cubicBezTo>
                <a:cubicBezTo>
                  <a:pt x="30765" y="24090"/>
                  <a:pt x="30848" y="24173"/>
                  <a:pt x="30890" y="24256"/>
                </a:cubicBezTo>
                <a:cubicBezTo>
                  <a:pt x="30972" y="24380"/>
                  <a:pt x="31055" y="24505"/>
                  <a:pt x="31138" y="24629"/>
                </a:cubicBezTo>
                <a:cubicBezTo>
                  <a:pt x="31346" y="24961"/>
                  <a:pt x="31553" y="25293"/>
                  <a:pt x="31760" y="25624"/>
                </a:cubicBezTo>
                <a:cubicBezTo>
                  <a:pt x="32050" y="25956"/>
                  <a:pt x="32341" y="26246"/>
                  <a:pt x="32714" y="26536"/>
                </a:cubicBezTo>
                <a:cubicBezTo>
                  <a:pt x="33336" y="26951"/>
                  <a:pt x="34082" y="27075"/>
                  <a:pt x="34745" y="27366"/>
                </a:cubicBezTo>
                <a:cubicBezTo>
                  <a:pt x="35119" y="27490"/>
                  <a:pt x="35492" y="27697"/>
                  <a:pt x="35865" y="27822"/>
                </a:cubicBezTo>
                <a:cubicBezTo>
                  <a:pt x="36238" y="27988"/>
                  <a:pt x="36611" y="28153"/>
                  <a:pt x="37026" y="28278"/>
                </a:cubicBezTo>
                <a:cubicBezTo>
                  <a:pt x="37275" y="28361"/>
                  <a:pt x="37523" y="28444"/>
                  <a:pt x="37772" y="28444"/>
                </a:cubicBezTo>
                <a:cubicBezTo>
                  <a:pt x="38021" y="28444"/>
                  <a:pt x="38228" y="28402"/>
                  <a:pt x="38436" y="28278"/>
                </a:cubicBezTo>
                <a:cubicBezTo>
                  <a:pt x="38519" y="28278"/>
                  <a:pt x="38601" y="28236"/>
                  <a:pt x="38643" y="28195"/>
                </a:cubicBezTo>
                <a:cubicBezTo>
                  <a:pt x="38809" y="28195"/>
                  <a:pt x="38975" y="28195"/>
                  <a:pt x="39140" y="28153"/>
                </a:cubicBezTo>
                <a:cubicBezTo>
                  <a:pt x="39679" y="27905"/>
                  <a:pt x="40011" y="27449"/>
                  <a:pt x="40260" y="26910"/>
                </a:cubicBezTo>
                <a:cubicBezTo>
                  <a:pt x="40467" y="26495"/>
                  <a:pt x="40633" y="26080"/>
                  <a:pt x="40509" y="25624"/>
                </a:cubicBezTo>
                <a:cubicBezTo>
                  <a:pt x="40467" y="25417"/>
                  <a:pt x="40343" y="25251"/>
                  <a:pt x="40219" y="25127"/>
                </a:cubicBezTo>
                <a:cubicBezTo>
                  <a:pt x="40219" y="24588"/>
                  <a:pt x="40219" y="24090"/>
                  <a:pt x="40219" y="23551"/>
                </a:cubicBezTo>
                <a:cubicBezTo>
                  <a:pt x="40219" y="22971"/>
                  <a:pt x="40177" y="22390"/>
                  <a:pt x="40136" y="21810"/>
                </a:cubicBezTo>
                <a:cubicBezTo>
                  <a:pt x="40053" y="21271"/>
                  <a:pt x="39970" y="20732"/>
                  <a:pt x="39845" y="20193"/>
                </a:cubicBezTo>
                <a:cubicBezTo>
                  <a:pt x="39762" y="19695"/>
                  <a:pt x="39762" y="19198"/>
                  <a:pt x="39721" y="18659"/>
                </a:cubicBezTo>
                <a:cubicBezTo>
                  <a:pt x="39721" y="18493"/>
                  <a:pt x="39721" y="18285"/>
                  <a:pt x="39721" y="18078"/>
                </a:cubicBezTo>
                <a:cubicBezTo>
                  <a:pt x="39762" y="18037"/>
                  <a:pt x="39845" y="17954"/>
                  <a:pt x="39887" y="17912"/>
                </a:cubicBezTo>
                <a:cubicBezTo>
                  <a:pt x="40219" y="17581"/>
                  <a:pt x="40592" y="17290"/>
                  <a:pt x="40965" y="16959"/>
                </a:cubicBezTo>
                <a:lnTo>
                  <a:pt x="41297" y="16710"/>
                </a:lnTo>
                <a:cubicBezTo>
                  <a:pt x="41379" y="16751"/>
                  <a:pt x="41504" y="16793"/>
                  <a:pt x="41628" y="16834"/>
                </a:cubicBezTo>
                <a:cubicBezTo>
                  <a:pt x="41877" y="16876"/>
                  <a:pt x="42126" y="16793"/>
                  <a:pt x="42375" y="16710"/>
                </a:cubicBezTo>
                <a:cubicBezTo>
                  <a:pt x="42457" y="16710"/>
                  <a:pt x="42540" y="16668"/>
                  <a:pt x="42623" y="16668"/>
                </a:cubicBezTo>
                <a:lnTo>
                  <a:pt x="42623" y="16668"/>
                </a:lnTo>
                <a:cubicBezTo>
                  <a:pt x="42748" y="16668"/>
                  <a:pt x="42914" y="16668"/>
                  <a:pt x="43038" y="16710"/>
                </a:cubicBezTo>
                <a:cubicBezTo>
                  <a:pt x="43162" y="16710"/>
                  <a:pt x="43328" y="16751"/>
                  <a:pt x="43453" y="16751"/>
                </a:cubicBezTo>
                <a:cubicBezTo>
                  <a:pt x="43618" y="16793"/>
                  <a:pt x="43784" y="16834"/>
                  <a:pt x="43950" y="16917"/>
                </a:cubicBezTo>
                <a:cubicBezTo>
                  <a:pt x="43992" y="16917"/>
                  <a:pt x="44033" y="16917"/>
                  <a:pt x="44074" y="16959"/>
                </a:cubicBezTo>
                <a:cubicBezTo>
                  <a:pt x="44157" y="17125"/>
                  <a:pt x="44240" y="17290"/>
                  <a:pt x="44365" y="17456"/>
                </a:cubicBezTo>
                <a:cubicBezTo>
                  <a:pt x="44572" y="17746"/>
                  <a:pt x="44779" y="18037"/>
                  <a:pt x="44945" y="18368"/>
                </a:cubicBezTo>
                <a:cubicBezTo>
                  <a:pt x="45070" y="18576"/>
                  <a:pt x="45153" y="18742"/>
                  <a:pt x="45277" y="18949"/>
                </a:cubicBezTo>
                <a:cubicBezTo>
                  <a:pt x="45360" y="19198"/>
                  <a:pt x="45484" y="19446"/>
                  <a:pt x="45609" y="19654"/>
                </a:cubicBezTo>
                <a:cubicBezTo>
                  <a:pt x="45816" y="19944"/>
                  <a:pt x="46023" y="20193"/>
                  <a:pt x="46313" y="20359"/>
                </a:cubicBezTo>
                <a:cubicBezTo>
                  <a:pt x="46562" y="20524"/>
                  <a:pt x="46894" y="20607"/>
                  <a:pt x="47184" y="20607"/>
                </a:cubicBezTo>
                <a:cubicBezTo>
                  <a:pt x="47309" y="20607"/>
                  <a:pt x="47391" y="20607"/>
                  <a:pt x="47516" y="20607"/>
                </a:cubicBezTo>
                <a:cubicBezTo>
                  <a:pt x="47682" y="20566"/>
                  <a:pt x="47889" y="20483"/>
                  <a:pt x="48055" y="20400"/>
                </a:cubicBezTo>
                <a:cubicBezTo>
                  <a:pt x="48138" y="20359"/>
                  <a:pt x="48262" y="20276"/>
                  <a:pt x="48345" y="20193"/>
                </a:cubicBezTo>
                <a:cubicBezTo>
                  <a:pt x="48552" y="20068"/>
                  <a:pt x="48718" y="19944"/>
                  <a:pt x="48926" y="19778"/>
                </a:cubicBezTo>
                <a:cubicBezTo>
                  <a:pt x="49050" y="19695"/>
                  <a:pt x="49174" y="19571"/>
                  <a:pt x="49299" y="19488"/>
                </a:cubicBezTo>
                <a:cubicBezTo>
                  <a:pt x="49423" y="19446"/>
                  <a:pt x="49506" y="19363"/>
                  <a:pt x="49589" y="19281"/>
                </a:cubicBezTo>
                <a:cubicBezTo>
                  <a:pt x="49672" y="19198"/>
                  <a:pt x="49755" y="19073"/>
                  <a:pt x="49838" y="18949"/>
                </a:cubicBezTo>
                <a:cubicBezTo>
                  <a:pt x="49879" y="18990"/>
                  <a:pt x="49962" y="18990"/>
                  <a:pt x="50045" y="18990"/>
                </a:cubicBezTo>
                <a:cubicBezTo>
                  <a:pt x="50169" y="18990"/>
                  <a:pt x="50294" y="18949"/>
                  <a:pt x="50418" y="18907"/>
                </a:cubicBezTo>
                <a:cubicBezTo>
                  <a:pt x="50543" y="18866"/>
                  <a:pt x="50667" y="18824"/>
                  <a:pt x="50833" y="18742"/>
                </a:cubicBezTo>
                <a:lnTo>
                  <a:pt x="50999" y="18700"/>
                </a:lnTo>
                <a:cubicBezTo>
                  <a:pt x="51082" y="18700"/>
                  <a:pt x="51165" y="18659"/>
                  <a:pt x="51247" y="18659"/>
                </a:cubicBezTo>
                <a:cubicBezTo>
                  <a:pt x="51538" y="18617"/>
                  <a:pt x="51869" y="18617"/>
                  <a:pt x="52160" y="18534"/>
                </a:cubicBezTo>
                <a:cubicBezTo>
                  <a:pt x="52450" y="18493"/>
                  <a:pt x="52740" y="18410"/>
                  <a:pt x="53030" y="18327"/>
                </a:cubicBezTo>
                <a:cubicBezTo>
                  <a:pt x="53403" y="18161"/>
                  <a:pt x="53735" y="17995"/>
                  <a:pt x="54067" y="17788"/>
                </a:cubicBezTo>
                <a:cubicBezTo>
                  <a:pt x="54357" y="17622"/>
                  <a:pt x="54647" y="17498"/>
                  <a:pt x="54938" y="17332"/>
                </a:cubicBezTo>
                <a:cubicBezTo>
                  <a:pt x="55145" y="17249"/>
                  <a:pt x="55352" y="17166"/>
                  <a:pt x="55601" y="17083"/>
                </a:cubicBezTo>
                <a:cubicBezTo>
                  <a:pt x="55933" y="17000"/>
                  <a:pt x="56264" y="16876"/>
                  <a:pt x="56596" y="16793"/>
                </a:cubicBezTo>
                <a:lnTo>
                  <a:pt x="56679" y="16793"/>
                </a:lnTo>
                <a:cubicBezTo>
                  <a:pt x="56803" y="16793"/>
                  <a:pt x="56886" y="16793"/>
                  <a:pt x="57011" y="16834"/>
                </a:cubicBezTo>
                <a:cubicBezTo>
                  <a:pt x="57052" y="16834"/>
                  <a:pt x="57052" y="16834"/>
                  <a:pt x="57094" y="16834"/>
                </a:cubicBezTo>
                <a:cubicBezTo>
                  <a:pt x="57218" y="16959"/>
                  <a:pt x="57342" y="17042"/>
                  <a:pt x="57508" y="17125"/>
                </a:cubicBezTo>
                <a:cubicBezTo>
                  <a:pt x="57674" y="17166"/>
                  <a:pt x="57798" y="17166"/>
                  <a:pt x="57923" y="17207"/>
                </a:cubicBezTo>
                <a:cubicBezTo>
                  <a:pt x="58420" y="17290"/>
                  <a:pt x="58876" y="17415"/>
                  <a:pt x="59374" y="17539"/>
                </a:cubicBezTo>
                <a:cubicBezTo>
                  <a:pt x="59913" y="17664"/>
                  <a:pt x="60411" y="17829"/>
                  <a:pt x="60950" y="17954"/>
                </a:cubicBezTo>
                <a:cubicBezTo>
                  <a:pt x="61074" y="17995"/>
                  <a:pt x="61198" y="18037"/>
                  <a:pt x="61323" y="18078"/>
                </a:cubicBezTo>
                <a:cubicBezTo>
                  <a:pt x="61323" y="18078"/>
                  <a:pt x="61323" y="18078"/>
                  <a:pt x="61364" y="18120"/>
                </a:cubicBezTo>
                <a:cubicBezTo>
                  <a:pt x="61406" y="18203"/>
                  <a:pt x="61447" y="18285"/>
                  <a:pt x="61489" y="18368"/>
                </a:cubicBezTo>
                <a:cubicBezTo>
                  <a:pt x="61613" y="18534"/>
                  <a:pt x="61779" y="18659"/>
                  <a:pt x="61945" y="18742"/>
                </a:cubicBezTo>
                <a:cubicBezTo>
                  <a:pt x="62111" y="18824"/>
                  <a:pt x="62276" y="18866"/>
                  <a:pt x="62442" y="18907"/>
                </a:cubicBezTo>
                <a:cubicBezTo>
                  <a:pt x="62815" y="19032"/>
                  <a:pt x="63230" y="19073"/>
                  <a:pt x="63645" y="19115"/>
                </a:cubicBezTo>
                <a:cubicBezTo>
                  <a:pt x="64308" y="19239"/>
                  <a:pt x="64971" y="19405"/>
                  <a:pt x="65635" y="19612"/>
                </a:cubicBezTo>
                <a:cubicBezTo>
                  <a:pt x="66132" y="19737"/>
                  <a:pt x="66671" y="19902"/>
                  <a:pt x="67169" y="20068"/>
                </a:cubicBezTo>
                <a:cubicBezTo>
                  <a:pt x="67666" y="20234"/>
                  <a:pt x="68123" y="20359"/>
                  <a:pt x="68620" y="20566"/>
                </a:cubicBezTo>
                <a:cubicBezTo>
                  <a:pt x="68910" y="20690"/>
                  <a:pt x="69242" y="20856"/>
                  <a:pt x="69532" y="20981"/>
                </a:cubicBezTo>
                <a:cubicBezTo>
                  <a:pt x="69947" y="21105"/>
                  <a:pt x="70362" y="21229"/>
                  <a:pt x="70776" y="21354"/>
                </a:cubicBezTo>
                <a:cubicBezTo>
                  <a:pt x="70983" y="21395"/>
                  <a:pt x="71191" y="21437"/>
                  <a:pt x="71398" y="21520"/>
                </a:cubicBezTo>
                <a:lnTo>
                  <a:pt x="71398" y="21520"/>
                </a:lnTo>
                <a:lnTo>
                  <a:pt x="71440" y="21561"/>
                </a:lnTo>
                <a:lnTo>
                  <a:pt x="71440" y="21561"/>
                </a:lnTo>
                <a:lnTo>
                  <a:pt x="71481" y="21602"/>
                </a:lnTo>
                <a:lnTo>
                  <a:pt x="71522" y="21644"/>
                </a:lnTo>
                <a:lnTo>
                  <a:pt x="71564" y="21644"/>
                </a:lnTo>
                <a:lnTo>
                  <a:pt x="71564" y="21685"/>
                </a:lnTo>
                <a:lnTo>
                  <a:pt x="71605" y="21727"/>
                </a:lnTo>
                <a:lnTo>
                  <a:pt x="71647" y="21727"/>
                </a:lnTo>
                <a:lnTo>
                  <a:pt x="71688" y="21768"/>
                </a:lnTo>
                <a:lnTo>
                  <a:pt x="71688" y="21810"/>
                </a:lnTo>
                <a:lnTo>
                  <a:pt x="71730" y="21810"/>
                </a:lnTo>
                <a:lnTo>
                  <a:pt x="71771" y="21851"/>
                </a:lnTo>
                <a:lnTo>
                  <a:pt x="71771" y="21851"/>
                </a:lnTo>
                <a:lnTo>
                  <a:pt x="71813" y="21893"/>
                </a:lnTo>
                <a:lnTo>
                  <a:pt x="71813" y="21893"/>
                </a:lnTo>
                <a:cubicBezTo>
                  <a:pt x="71813" y="22266"/>
                  <a:pt x="71979" y="22639"/>
                  <a:pt x="72144" y="22971"/>
                </a:cubicBezTo>
                <a:cubicBezTo>
                  <a:pt x="72186" y="23137"/>
                  <a:pt x="72227" y="23261"/>
                  <a:pt x="72269" y="23427"/>
                </a:cubicBezTo>
                <a:cubicBezTo>
                  <a:pt x="72310" y="23551"/>
                  <a:pt x="72435" y="23717"/>
                  <a:pt x="72518" y="23800"/>
                </a:cubicBezTo>
                <a:cubicBezTo>
                  <a:pt x="72559" y="23883"/>
                  <a:pt x="72559" y="23966"/>
                  <a:pt x="72559" y="24007"/>
                </a:cubicBezTo>
                <a:lnTo>
                  <a:pt x="72559" y="24049"/>
                </a:lnTo>
                <a:lnTo>
                  <a:pt x="72559" y="24049"/>
                </a:lnTo>
                <a:lnTo>
                  <a:pt x="72559" y="24090"/>
                </a:lnTo>
                <a:lnTo>
                  <a:pt x="72559" y="24090"/>
                </a:lnTo>
                <a:lnTo>
                  <a:pt x="72559" y="24132"/>
                </a:lnTo>
                <a:lnTo>
                  <a:pt x="72559" y="24132"/>
                </a:lnTo>
                <a:lnTo>
                  <a:pt x="72559" y="24173"/>
                </a:lnTo>
                <a:lnTo>
                  <a:pt x="72559" y="24173"/>
                </a:lnTo>
                <a:lnTo>
                  <a:pt x="72559" y="24215"/>
                </a:lnTo>
                <a:lnTo>
                  <a:pt x="72559" y="24215"/>
                </a:lnTo>
                <a:lnTo>
                  <a:pt x="72559" y="24256"/>
                </a:lnTo>
                <a:lnTo>
                  <a:pt x="72559" y="24256"/>
                </a:lnTo>
                <a:lnTo>
                  <a:pt x="72559" y="24297"/>
                </a:lnTo>
                <a:lnTo>
                  <a:pt x="72559" y="24297"/>
                </a:lnTo>
                <a:lnTo>
                  <a:pt x="72559" y="24339"/>
                </a:lnTo>
                <a:lnTo>
                  <a:pt x="72559" y="24339"/>
                </a:lnTo>
                <a:lnTo>
                  <a:pt x="72559" y="24380"/>
                </a:lnTo>
                <a:lnTo>
                  <a:pt x="72559" y="24380"/>
                </a:lnTo>
                <a:lnTo>
                  <a:pt x="72559" y="24422"/>
                </a:lnTo>
                <a:lnTo>
                  <a:pt x="72559" y="24422"/>
                </a:lnTo>
                <a:lnTo>
                  <a:pt x="72559" y="24463"/>
                </a:lnTo>
                <a:lnTo>
                  <a:pt x="72559" y="24463"/>
                </a:lnTo>
                <a:lnTo>
                  <a:pt x="72559" y="24505"/>
                </a:lnTo>
                <a:lnTo>
                  <a:pt x="72559" y="24505"/>
                </a:lnTo>
                <a:lnTo>
                  <a:pt x="72559" y="24546"/>
                </a:lnTo>
                <a:lnTo>
                  <a:pt x="72559" y="24546"/>
                </a:lnTo>
                <a:lnTo>
                  <a:pt x="72559" y="24588"/>
                </a:lnTo>
                <a:lnTo>
                  <a:pt x="72559" y="24588"/>
                </a:lnTo>
                <a:lnTo>
                  <a:pt x="72559" y="24629"/>
                </a:lnTo>
                <a:lnTo>
                  <a:pt x="72559" y="24629"/>
                </a:lnTo>
                <a:lnTo>
                  <a:pt x="72559" y="24671"/>
                </a:lnTo>
                <a:lnTo>
                  <a:pt x="72559" y="24671"/>
                </a:lnTo>
                <a:lnTo>
                  <a:pt x="72559" y="24712"/>
                </a:lnTo>
                <a:lnTo>
                  <a:pt x="72559" y="24712"/>
                </a:lnTo>
                <a:lnTo>
                  <a:pt x="72559" y="24754"/>
                </a:lnTo>
                <a:lnTo>
                  <a:pt x="72559" y="24754"/>
                </a:lnTo>
                <a:lnTo>
                  <a:pt x="72559" y="24795"/>
                </a:lnTo>
                <a:lnTo>
                  <a:pt x="72559" y="24795"/>
                </a:lnTo>
                <a:lnTo>
                  <a:pt x="72559" y="24836"/>
                </a:lnTo>
                <a:lnTo>
                  <a:pt x="72559" y="24836"/>
                </a:lnTo>
                <a:lnTo>
                  <a:pt x="72559" y="24878"/>
                </a:lnTo>
                <a:lnTo>
                  <a:pt x="72559" y="24878"/>
                </a:lnTo>
                <a:lnTo>
                  <a:pt x="72559" y="24919"/>
                </a:lnTo>
                <a:lnTo>
                  <a:pt x="72559" y="24919"/>
                </a:lnTo>
                <a:lnTo>
                  <a:pt x="72559" y="24961"/>
                </a:lnTo>
                <a:lnTo>
                  <a:pt x="72518" y="24961"/>
                </a:lnTo>
                <a:lnTo>
                  <a:pt x="72518" y="25002"/>
                </a:lnTo>
                <a:lnTo>
                  <a:pt x="72518" y="25044"/>
                </a:lnTo>
                <a:lnTo>
                  <a:pt x="72518" y="25044"/>
                </a:lnTo>
                <a:lnTo>
                  <a:pt x="72518" y="25085"/>
                </a:lnTo>
                <a:lnTo>
                  <a:pt x="72518" y="25127"/>
                </a:lnTo>
                <a:lnTo>
                  <a:pt x="72518" y="25127"/>
                </a:lnTo>
                <a:lnTo>
                  <a:pt x="72518" y="25168"/>
                </a:lnTo>
                <a:lnTo>
                  <a:pt x="72476" y="25168"/>
                </a:lnTo>
                <a:lnTo>
                  <a:pt x="72476" y="25210"/>
                </a:lnTo>
                <a:lnTo>
                  <a:pt x="72476" y="25251"/>
                </a:lnTo>
                <a:lnTo>
                  <a:pt x="72476" y="25251"/>
                </a:lnTo>
                <a:lnTo>
                  <a:pt x="72476" y="25293"/>
                </a:lnTo>
                <a:lnTo>
                  <a:pt x="72476" y="25334"/>
                </a:lnTo>
                <a:lnTo>
                  <a:pt x="72476" y="25334"/>
                </a:lnTo>
                <a:lnTo>
                  <a:pt x="72476" y="25376"/>
                </a:lnTo>
                <a:lnTo>
                  <a:pt x="72435" y="25376"/>
                </a:lnTo>
                <a:lnTo>
                  <a:pt x="72435" y="25417"/>
                </a:lnTo>
                <a:lnTo>
                  <a:pt x="72435" y="25458"/>
                </a:lnTo>
                <a:lnTo>
                  <a:pt x="72435" y="25458"/>
                </a:lnTo>
                <a:lnTo>
                  <a:pt x="72435" y="25500"/>
                </a:lnTo>
                <a:lnTo>
                  <a:pt x="72435" y="25541"/>
                </a:lnTo>
                <a:lnTo>
                  <a:pt x="72435" y="25541"/>
                </a:lnTo>
                <a:lnTo>
                  <a:pt x="72435" y="25583"/>
                </a:lnTo>
                <a:lnTo>
                  <a:pt x="72393" y="25624"/>
                </a:lnTo>
                <a:lnTo>
                  <a:pt x="72393" y="25666"/>
                </a:lnTo>
                <a:lnTo>
                  <a:pt x="72393" y="25666"/>
                </a:lnTo>
                <a:lnTo>
                  <a:pt x="72393" y="25707"/>
                </a:lnTo>
                <a:lnTo>
                  <a:pt x="72393" y="25749"/>
                </a:lnTo>
                <a:lnTo>
                  <a:pt x="72393" y="25790"/>
                </a:lnTo>
                <a:lnTo>
                  <a:pt x="72393" y="25790"/>
                </a:lnTo>
                <a:lnTo>
                  <a:pt x="72393" y="25832"/>
                </a:lnTo>
                <a:lnTo>
                  <a:pt x="72352" y="25873"/>
                </a:lnTo>
                <a:lnTo>
                  <a:pt x="72352" y="25915"/>
                </a:lnTo>
                <a:lnTo>
                  <a:pt x="72352" y="25915"/>
                </a:lnTo>
                <a:lnTo>
                  <a:pt x="72352" y="25956"/>
                </a:lnTo>
                <a:lnTo>
                  <a:pt x="72352" y="25997"/>
                </a:lnTo>
                <a:lnTo>
                  <a:pt x="72352" y="25997"/>
                </a:lnTo>
                <a:lnTo>
                  <a:pt x="72352" y="26039"/>
                </a:lnTo>
                <a:lnTo>
                  <a:pt x="72352" y="26039"/>
                </a:lnTo>
                <a:lnTo>
                  <a:pt x="72352" y="26080"/>
                </a:lnTo>
                <a:lnTo>
                  <a:pt x="72352" y="26122"/>
                </a:lnTo>
                <a:lnTo>
                  <a:pt x="72352" y="26122"/>
                </a:lnTo>
                <a:lnTo>
                  <a:pt x="72352" y="26163"/>
                </a:lnTo>
                <a:lnTo>
                  <a:pt x="72352" y="26205"/>
                </a:lnTo>
                <a:lnTo>
                  <a:pt x="72352" y="26205"/>
                </a:lnTo>
                <a:lnTo>
                  <a:pt x="72352" y="26246"/>
                </a:lnTo>
                <a:lnTo>
                  <a:pt x="72352" y="26246"/>
                </a:lnTo>
                <a:lnTo>
                  <a:pt x="72352" y="26288"/>
                </a:lnTo>
                <a:lnTo>
                  <a:pt x="72352" y="26329"/>
                </a:lnTo>
                <a:lnTo>
                  <a:pt x="72352" y="26329"/>
                </a:lnTo>
                <a:lnTo>
                  <a:pt x="72352" y="26412"/>
                </a:lnTo>
                <a:lnTo>
                  <a:pt x="72352" y="26412"/>
                </a:lnTo>
                <a:lnTo>
                  <a:pt x="72352" y="26454"/>
                </a:lnTo>
                <a:lnTo>
                  <a:pt x="72352" y="26454"/>
                </a:lnTo>
                <a:lnTo>
                  <a:pt x="72352" y="26495"/>
                </a:lnTo>
                <a:lnTo>
                  <a:pt x="72352" y="26536"/>
                </a:lnTo>
                <a:lnTo>
                  <a:pt x="72352" y="26536"/>
                </a:lnTo>
                <a:lnTo>
                  <a:pt x="72352" y="26578"/>
                </a:lnTo>
                <a:lnTo>
                  <a:pt x="72352" y="26619"/>
                </a:lnTo>
                <a:lnTo>
                  <a:pt x="72352" y="26619"/>
                </a:lnTo>
                <a:lnTo>
                  <a:pt x="72352" y="26661"/>
                </a:lnTo>
                <a:lnTo>
                  <a:pt x="72352" y="26702"/>
                </a:lnTo>
                <a:lnTo>
                  <a:pt x="72352" y="26744"/>
                </a:lnTo>
                <a:lnTo>
                  <a:pt x="72393" y="26744"/>
                </a:lnTo>
                <a:lnTo>
                  <a:pt x="72393" y="26785"/>
                </a:lnTo>
                <a:lnTo>
                  <a:pt x="72393" y="26827"/>
                </a:lnTo>
                <a:lnTo>
                  <a:pt x="72393" y="26868"/>
                </a:lnTo>
                <a:lnTo>
                  <a:pt x="72435" y="26868"/>
                </a:lnTo>
                <a:lnTo>
                  <a:pt x="72435" y="26910"/>
                </a:lnTo>
                <a:lnTo>
                  <a:pt x="72435" y="26951"/>
                </a:lnTo>
                <a:lnTo>
                  <a:pt x="72435" y="26993"/>
                </a:lnTo>
                <a:lnTo>
                  <a:pt x="72476" y="27034"/>
                </a:lnTo>
                <a:lnTo>
                  <a:pt x="72476" y="27075"/>
                </a:lnTo>
                <a:lnTo>
                  <a:pt x="72476" y="27117"/>
                </a:lnTo>
                <a:lnTo>
                  <a:pt x="72518" y="27158"/>
                </a:lnTo>
                <a:lnTo>
                  <a:pt x="72518" y="27200"/>
                </a:lnTo>
                <a:lnTo>
                  <a:pt x="72518" y="27241"/>
                </a:lnTo>
                <a:lnTo>
                  <a:pt x="72559" y="27283"/>
                </a:lnTo>
                <a:lnTo>
                  <a:pt x="72559" y="27324"/>
                </a:lnTo>
                <a:lnTo>
                  <a:pt x="72559" y="27366"/>
                </a:lnTo>
                <a:lnTo>
                  <a:pt x="72600" y="27407"/>
                </a:lnTo>
                <a:lnTo>
                  <a:pt x="72600" y="27449"/>
                </a:lnTo>
                <a:lnTo>
                  <a:pt x="72642" y="27490"/>
                </a:lnTo>
                <a:lnTo>
                  <a:pt x="72642" y="27532"/>
                </a:lnTo>
                <a:cubicBezTo>
                  <a:pt x="72642" y="27573"/>
                  <a:pt x="72642" y="27614"/>
                  <a:pt x="72642" y="27656"/>
                </a:cubicBezTo>
                <a:cubicBezTo>
                  <a:pt x="72600" y="27822"/>
                  <a:pt x="72600" y="27988"/>
                  <a:pt x="72559" y="28112"/>
                </a:cubicBezTo>
                <a:cubicBezTo>
                  <a:pt x="72518" y="28402"/>
                  <a:pt x="72435" y="28651"/>
                  <a:pt x="72352" y="28900"/>
                </a:cubicBezTo>
                <a:cubicBezTo>
                  <a:pt x="72269" y="29231"/>
                  <a:pt x="72144" y="29563"/>
                  <a:pt x="72020" y="29853"/>
                </a:cubicBezTo>
                <a:cubicBezTo>
                  <a:pt x="71979" y="29936"/>
                  <a:pt x="71937" y="30019"/>
                  <a:pt x="71937" y="30102"/>
                </a:cubicBezTo>
                <a:cubicBezTo>
                  <a:pt x="71896" y="30144"/>
                  <a:pt x="71854" y="30144"/>
                  <a:pt x="71813" y="30185"/>
                </a:cubicBezTo>
                <a:cubicBezTo>
                  <a:pt x="71647" y="30227"/>
                  <a:pt x="71440" y="30268"/>
                  <a:pt x="71274" y="30351"/>
                </a:cubicBezTo>
                <a:cubicBezTo>
                  <a:pt x="71149" y="30434"/>
                  <a:pt x="70983" y="30475"/>
                  <a:pt x="70859" y="30558"/>
                </a:cubicBezTo>
                <a:cubicBezTo>
                  <a:pt x="70569" y="30641"/>
                  <a:pt x="70279" y="30766"/>
                  <a:pt x="69988" y="30849"/>
                </a:cubicBezTo>
                <a:cubicBezTo>
                  <a:pt x="69905" y="30807"/>
                  <a:pt x="69823" y="30724"/>
                  <a:pt x="69698" y="30724"/>
                </a:cubicBezTo>
                <a:cubicBezTo>
                  <a:pt x="69532" y="30641"/>
                  <a:pt x="69325" y="30641"/>
                  <a:pt x="69159" y="30641"/>
                </a:cubicBezTo>
                <a:cubicBezTo>
                  <a:pt x="68952" y="30600"/>
                  <a:pt x="68786" y="30600"/>
                  <a:pt x="68620" y="30558"/>
                </a:cubicBezTo>
                <a:cubicBezTo>
                  <a:pt x="68247" y="30517"/>
                  <a:pt x="67874" y="30517"/>
                  <a:pt x="67501" y="30434"/>
                </a:cubicBezTo>
                <a:cubicBezTo>
                  <a:pt x="67252" y="30392"/>
                  <a:pt x="67003" y="30351"/>
                  <a:pt x="66754" y="30351"/>
                </a:cubicBezTo>
                <a:cubicBezTo>
                  <a:pt x="66464" y="30310"/>
                  <a:pt x="66174" y="30268"/>
                  <a:pt x="65884" y="30268"/>
                </a:cubicBezTo>
                <a:cubicBezTo>
                  <a:pt x="65386" y="30227"/>
                  <a:pt x="64847" y="30227"/>
                  <a:pt x="64349" y="30185"/>
                </a:cubicBezTo>
                <a:cubicBezTo>
                  <a:pt x="63810" y="30185"/>
                  <a:pt x="63230" y="30268"/>
                  <a:pt x="62691" y="30310"/>
                </a:cubicBezTo>
                <a:cubicBezTo>
                  <a:pt x="62401" y="30351"/>
                  <a:pt x="62069" y="30392"/>
                  <a:pt x="61779" y="30434"/>
                </a:cubicBezTo>
                <a:cubicBezTo>
                  <a:pt x="61654" y="30392"/>
                  <a:pt x="61530" y="30351"/>
                  <a:pt x="61406" y="30351"/>
                </a:cubicBezTo>
                <a:cubicBezTo>
                  <a:pt x="61323" y="30351"/>
                  <a:pt x="61198" y="30351"/>
                  <a:pt x="61074" y="30351"/>
                </a:cubicBezTo>
                <a:cubicBezTo>
                  <a:pt x="60950" y="30351"/>
                  <a:pt x="60784" y="30351"/>
                  <a:pt x="60659" y="30392"/>
                </a:cubicBezTo>
                <a:cubicBezTo>
                  <a:pt x="60286" y="30434"/>
                  <a:pt x="59955" y="30475"/>
                  <a:pt x="59623" y="30558"/>
                </a:cubicBezTo>
                <a:cubicBezTo>
                  <a:pt x="59250" y="30641"/>
                  <a:pt x="58918" y="30766"/>
                  <a:pt x="58586" y="30890"/>
                </a:cubicBezTo>
                <a:lnTo>
                  <a:pt x="58586" y="30890"/>
                </a:lnTo>
                <a:cubicBezTo>
                  <a:pt x="58545" y="30890"/>
                  <a:pt x="58462" y="30890"/>
                  <a:pt x="58420" y="30931"/>
                </a:cubicBezTo>
                <a:cubicBezTo>
                  <a:pt x="57923" y="31097"/>
                  <a:pt x="57384" y="31263"/>
                  <a:pt x="56928" y="31553"/>
                </a:cubicBezTo>
                <a:cubicBezTo>
                  <a:pt x="56720" y="31719"/>
                  <a:pt x="56513" y="31885"/>
                  <a:pt x="56306" y="32051"/>
                </a:cubicBezTo>
                <a:cubicBezTo>
                  <a:pt x="56099" y="32217"/>
                  <a:pt x="55933" y="32383"/>
                  <a:pt x="55767" y="32548"/>
                </a:cubicBezTo>
                <a:cubicBezTo>
                  <a:pt x="55269" y="33046"/>
                  <a:pt x="54564" y="33834"/>
                  <a:pt x="54938" y="34580"/>
                </a:cubicBezTo>
                <a:cubicBezTo>
                  <a:pt x="54855" y="34704"/>
                  <a:pt x="54813" y="34870"/>
                  <a:pt x="54730" y="35036"/>
                </a:cubicBezTo>
                <a:cubicBezTo>
                  <a:pt x="54606" y="35368"/>
                  <a:pt x="54481" y="35741"/>
                  <a:pt x="54399" y="36114"/>
                </a:cubicBezTo>
                <a:cubicBezTo>
                  <a:pt x="54316" y="36487"/>
                  <a:pt x="54274" y="36861"/>
                  <a:pt x="54191" y="37275"/>
                </a:cubicBezTo>
                <a:cubicBezTo>
                  <a:pt x="54150" y="37565"/>
                  <a:pt x="54108" y="37897"/>
                  <a:pt x="54067" y="38229"/>
                </a:cubicBezTo>
                <a:cubicBezTo>
                  <a:pt x="54067" y="38353"/>
                  <a:pt x="54067" y="38436"/>
                  <a:pt x="54108" y="38560"/>
                </a:cubicBezTo>
                <a:cubicBezTo>
                  <a:pt x="54067" y="38643"/>
                  <a:pt x="54025" y="38768"/>
                  <a:pt x="54025" y="38892"/>
                </a:cubicBezTo>
                <a:cubicBezTo>
                  <a:pt x="53735" y="39141"/>
                  <a:pt x="53528" y="39473"/>
                  <a:pt x="53321" y="39804"/>
                </a:cubicBezTo>
                <a:cubicBezTo>
                  <a:pt x="53155" y="40053"/>
                  <a:pt x="52947" y="40343"/>
                  <a:pt x="52782" y="40634"/>
                </a:cubicBezTo>
                <a:cubicBezTo>
                  <a:pt x="52740" y="40717"/>
                  <a:pt x="52657" y="40758"/>
                  <a:pt x="52616" y="40841"/>
                </a:cubicBezTo>
                <a:cubicBezTo>
                  <a:pt x="52533" y="40924"/>
                  <a:pt x="52450" y="41007"/>
                  <a:pt x="52408" y="41090"/>
                </a:cubicBezTo>
                <a:cubicBezTo>
                  <a:pt x="52243" y="41256"/>
                  <a:pt x="52118" y="41421"/>
                  <a:pt x="52035" y="41587"/>
                </a:cubicBezTo>
                <a:lnTo>
                  <a:pt x="52035" y="41587"/>
                </a:lnTo>
                <a:lnTo>
                  <a:pt x="52035" y="41587"/>
                </a:lnTo>
                <a:cubicBezTo>
                  <a:pt x="51994" y="41587"/>
                  <a:pt x="51994" y="41629"/>
                  <a:pt x="51994" y="41629"/>
                </a:cubicBezTo>
                <a:cubicBezTo>
                  <a:pt x="51994" y="41629"/>
                  <a:pt x="51994" y="41629"/>
                  <a:pt x="51994" y="41629"/>
                </a:cubicBez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cubicBezTo>
                  <a:pt x="51994" y="41629"/>
                  <a:pt x="51952" y="41629"/>
                  <a:pt x="51952" y="41670"/>
                </a:cubicBezTo>
                <a:cubicBezTo>
                  <a:pt x="51952" y="41670"/>
                  <a:pt x="51952" y="41629"/>
                  <a:pt x="51994" y="41629"/>
                </a:cubicBezTo>
                <a:cubicBezTo>
                  <a:pt x="51952" y="41670"/>
                  <a:pt x="51952" y="41670"/>
                  <a:pt x="51952" y="41712"/>
                </a:cubicBezTo>
                <a:cubicBezTo>
                  <a:pt x="51952" y="41670"/>
                  <a:pt x="51952" y="41670"/>
                  <a:pt x="51952" y="41629"/>
                </a:cubicBezTo>
                <a:cubicBezTo>
                  <a:pt x="51952" y="41670"/>
                  <a:pt x="51952" y="41712"/>
                  <a:pt x="51911" y="41712"/>
                </a:cubicBezTo>
                <a:cubicBezTo>
                  <a:pt x="51911" y="41712"/>
                  <a:pt x="51911" y="41712"/>
                  <a:pt x="51952" y="41712"/>
                </a:cubicBezTo>
                <a:cubicBezTo>
                  <a:pt x="51828" y="41836"/>
                  <a:pt x="51745" y="41960"/>
                  <a:pt x="51621" y="42085"/>
                </a:cubicBezTo>
                <a:cubicBezTo>
                  <a:pt x="51538" y="42168"/>
                  <a:pt x="51455" y="42251"/>
                  <a:pt x="51372" y="42334"/>
                </a:cubicBezTo>
                <a:cubicBezTo>
                  <a:pt x="51247" y="42416"/>
                  <a:pt x="51123" y="42541"/>
                  <a:pt x="51040" y="42665"/>
                </a:cubicBezTo>
                <a:cubicBezTo>
                  <a:pt x="50916" y="42748"/>
                  <a:pt x="50833" y="42831"/>
                  <a:pt x="50750" y="42873"/>
                </a:cubicBezTo>
                <a:cubicBezTo>
                  <a:pt x="50460" y="42955"/>
                  <a:pt x="50211" y="43204"/>
                  <a:pt x="50004" y="43412"/>
                </a:cubicBezTo>
                <a:cubicBezTo>
                  <a:pt x="49879" y="43536"/>
                  <a:pt x="49796" y="43660"/>
                  <a:pt x="49672" y="43826"/>
                </a:cubicBezTo>
                <a:cubicBezTo>
                  <a:pt x="49465" y="44075"/>
                  <a:pt x="49257" y="44365"/>
                  <a:pt x="49050" y="44614"/>
                </a:cubicBezTo>
                <a:cubicBezTo>
                  <a:pt x="48843" y="44863"/>
                  <a:pt x="48635" y="45153"/>
                  <a:pt x="48469" y="45402"/>
                </a:cubicBezTo>
                <a:cubicBezTo>
                  <a:pt x="48262" y="45651"/>
                  <a:pt x="48096" y="45899"/>
                  <a:pt x="47930" y="46148"/>
                </a:cubicBezTo>
                <a:lnTo>
                  <a:pt x="47930" y="46148"/>
                </a:lnTo>
                <a:cubicBezTo>
                  <a:pt x="47889" y="46231"/>
                  <a:pt x="47848" y="46314"/>
                  <a:pt x="47806" y="46438"/>
                </a:cubicBezTo>
                <a:cubicBezTo>
                  <a:pt x="47599" y="46894"/>
                  <a:pt x="47309" y="47350"/>
                  <a:pt x="47060" y="47848"/>
                </a:cubicBezTo>
                <a:cubicBezTo>
                  <a:pt x="47018" y="47848"/>
                  <a:pt x="46977" y="47848"/>
                  <a:pt x="46977" y="47848"/>
                </a:cubicBezTo>
                <a:cubicBezTo>
                  <a:pt x="46604" y="47931"/>
                  <a:pt x="46355" y="48263"/>
                  <a:pt x="46148" y="48553"/>
                </a:cubicBezTo>
                <a:cubicBezTo>
                  <a:pt x="46023" y="48719"/>
                  <a:pt x="45857" y="48926"/>
                  <a:pt x="45733" y="49133"/>
                </a:cubicBezTo>
                <a:cubicBezTo>
                  <a:pt x="45526" y="49507"/>
                  <a:pt x="45277" y="49838"/>
                  <a:pt x="45111" y="50211"/>
                </a:cubicBezTo>
                <a:cubicBezTo>
                  <a:pt x="44904" y="50626"/>
                  <a:pt x="44738" y="51041"/>
                  <a:pt x="44572" y="51455"/>
                </a:cubicBezTo>
                <a:cubicBezTo>
                  <a:pt x="44489" y="51663"/>
                  <a:pt x="44448" y="51911"/>
                  <a:pt x="44365" y="52119"/>
                </a:cubicBezTo>
                <a:cubicBezTo>
                  <a:pt x="44323" y="52367"/>
                  <a:pt x="44199" y="52658"/>
                  <a:pt x="44282" y="52906"/>
                </a:cubicBezTo>
                <a:cubicBezTo>
                  <a:pt x="44365" y="53321"/>
                  <a:pt x="44696" y="53653"/>
                  <a:pt x="45111" y="53694"/>
                </a:cubicBezTo>
                <a:lnTo>
                  <a:pt x="45194" y="53694"/>
                </a:lnTo>
                <a:cubicBezTo>
                  <a:pt x="45235" y="53694"/>
                  <a:pt x="45318" y="53694"/>
                  <a:pt x="45360" y="53653"/>
                </a:cubicBezTo>
                <a:lnTo>
                  <a:pt x="45360" y="53694"/>
                </a:lnTo>
                <a:lnTo>
                  <a:pt x="45318" y="53736"/>
                </a:lnTo>
                <a:lnTo>
                  <a:pt x="45318" y="53819"/>
                </a:lnTo>
                <a:lnTo>
                  <a:pt x="45277" y="53860"/>
                </a:lnTo>
                <a:lnTo>
                  <a:pt x="45277" y="53902"/>
                </a:lnTo>
                <a:lnTo>
                  <a:pt x="45235" y="53984"/>
                </a:lnTo>
                <a:lnTo>
                  <a:pt x="45194" y="54026"/>
                </a:lnTo>
                <a:lnTo>
                  <a:pt x="45194" y="54067"/>
                </a:lnTo>
                <a:lnTo>
                  <a:pt x="45153" y="54109"/>
                </a:lnTo>
                <a:lnTo>
                  <a:pt x="45153" y="54192"/>
                </a:lnTo>
                <a:lnTo>
                  <a:pt x="45111" y="54233"/>
                </a:lnTo>
                <a:lnTo>
                  <a:pt x="45070" y="54275"/>
                </a:lnTo>
                <a:lnTo>
                  <a:pt x="45070" y="54316"/>
                </a:lnTo>
                <a:lnTo>
                  <a:pt x="45028" y="54399"/>
                </a:lnTo>
                <a:lnTo>
                  <a:pt x="44987" y="54441"/>
                </a:lnTo>
                <a:lnTo>
                  <a:pt x="44987" y="54482"/>
                </a:lnTo>
                <a:lnTo>
                  <a:pt x="44945" y="54523"/>
                </a:lnTo>
                <a:lnTo>
                  <a:pt x="44904" y="54606"/>
                </a:lnTo>
                <a:lnTo>
                  <a:pt x="44904" y="54648"/>
                </a:lnTo>
                <a:lnTo>
                  <a:pt x="44862" y="54689"/>
                </a:lnTo>
                <a:lnTo>
                  <a:pt x="44821" y="54772"/>
                </a:lnTo>
                <a:lnTo>
                  <a:pt x="44779" y="54814"/>
                </a:lnTo>
                <a:lnTo>
                  <a:pt x="44779" y="54897"/>
                </a:lnTo>
                <a:lnTo>
                  <a:pt x="44738" y="54938"/>
                </a:lnTo>
                <a:lnTo>
                  <a:pt x="44696" y="55021"/>
                </a:lnTo>
                <a:lnTo>
                  <a:pt x="44655" y="55062"/>
                </a:lnTo>
                <a:lnTo>
                  <a:pt x="44613" y="55145"/>
                </a:lnTo>
                <a:lnTo>
                  <a:pt x="44572" y="55228"/>
                </a:lnTo>
                <a:lnTo>
                  <a:pt x="44531" y="55311"/>
                </a:lnTo>
                <a:lnTo>
                  <a:pt x="44489" y="55394"/>
                </a:lnTo>
                <a:lnTo>
                  <a:pt x="44448" y="55477"/>
                </a:lnTo>
                <a:lnTo>
                  <a:pt x="44406" y="55519"/>
                </a:lnTo>
                <a:lnTo>
                  <a:pt x="44365" y="55601"/>
                </a:lnTo>
                <a:lnTo>
                  <a:pt x="44323" y="55684"/>
                </a:lnTo>
                <a:lnTo>
                  <a:pt x="44282" y="55767"/>
                </a:lnTo>
                <a:lnTo>
                  <a:pt x="44240" y="55850"/>
                </a:lnTo>
                <a:lnTo>
                  <a:pt x="44199" y="55933"/>
                </a:lnTo>
                <a:lnTo>
                  <a:pt x="44157" y="56016"/>
                </a:lnTo>
                <a:lnTo>
                  <a:pt x="44157" y="56099"/>
                </a:lnTo>
                <a:lnTo>
                  <a:pt x="44116" y="56140"/>
                </a:lnTo>
                <a:lnTo>
                  <a:pt x="44074" y="56223"/>
                </a:lnTo>
                <a:lnTo>
                  <a:pt x="44033" y="56306"/>
                </a:lnTo>
                <a:lnTo>
                  <a:pt x="43992" y="56389"/>
                </a:lnTo>
                <a:lnTo>
                  <a:pt x="43992" y="56431"/>
                </a:lnTo>
                <a:lnTo>
                  <a:pt x="43950" y="56514"/>
                </a:lnTo>
                <a:lnTo>
                  <a:pt x="43909" y="56597"/>
                </a:lnTo>
                <a:lnTo>
                  <a:pt x="43867" y="56679"/>
                </a:lnTo>
                <a:lnTo>
                  <a:pt x="43867" y="56721"/>
                </a:lnTo>
                <a:lnTo>
                  <a:pt x="43826" y="56804"/>
                </a:lnTo>
                <a:lnTo>
                  <a:pt x="43784" y="56845"/>
                </a:lnTo>
                <a:lnTo>
                  <a:pt x="43743" y="56928"/>
                </a:lnTo>
                <a:lnTo>
                  <a:pt x="43743" y="56970"/>
                </a:lnTo>
                <a:lnTo>
                  <a:pt x="43701" y="57053"/>
                </a:lnTo>
                <a:lnTo>
                  <a:pt x="43660" y="57094"/>
                </a:lnTo>
                <a:lnTo>
                  <a:pt x="43660" y="57136"/>
                </a:lnTo>
                <a:lnTo>
                  <a:pt x="43618" y="57218"/>
                </a:lnTo>
                <a:lnTo>
                  <a:pt x="43577" y="57260"/>
                </a:lnTo>
                <a:lnTo>
                  <a:pt x="43577" y="57301"/>
                </a:lnTo>
                <a:lnTo>
                  <a:pt x="43535" y="57384"/>
                </a:lnTo>
                <a:lnTo>
                  <a:pt x="43535" y="57426"/>
                </a:lnTo>
                <a:lnTo>
                  <a:pt x="43494" y="57467"/>
                </a:lnTo>
                <a:lnTo>
                  <a:pt x="43453" y="57509"/>
                </a:lnTo>
                <a:lnTo>
                  <a:pt x="43453" y="57550"/>
                </a:lnTo>
                <a:lnTo>
                  <a:pt x="43411" y="57592"/>
                </a:lnTo>
                <a:lnTo>
                  <a:pt x="43370" y="57633"/>
                </a:lnTo>
                <a:lnTo>
                  <a:pt x="43370" y="57716"/>
                </a:lnTo>
                <a:lnTo>
                  <a:pt x="43328" y="57757"/>
                </a:lnTo>
                <a:lnTo>
                  <a:pt x="43328" y="57799"/>
                </a:lnTo>
                <a:lnTo>
                  <a:pt x="43287" y="57840"/>
                </a:lnTo>
                <a:lnTo>
                  <a:pt x="43245" y="57882"/>
                </a:lnTo>
                <a:lnTo>
                  <a:pt x="43245" y="57923"/>
                </a:lnTo>
                <a:lnTo>
                  <a:pt x="43204" y="57965"/>
                </a:lnTo>
                <a:lnTo>
                  <a:pt x="43162" y="58006"/>
                </a:lnTo>
                <a:lnTo>
                  <a:pt x="43121" y="58048"/>
                </a:lnTo>
                <a:lnTo>
                  <a:pt x="43121" y="58089"/>
                </a:lnTo>
                <a:lnTo>
                  <a:pt x="43079" y="58131"/>
                </a:lnTo>
                <a:lnTo>
                  <a:pt x="43038" y="58172"/>
                </a:lnTo>
                <a:lnTo>
                  <a:pt x="42996" y="58214"/>
                </a:lnTo>
                <a:lnTo>
                  <a:pt x="42955" y="58255"/>
                </a:lnTo>
                <a:lnTo>
                  <a:pt x="42914" y="58296"/>
                </a:lnTo>
                <a:lnTo>
                  <a:pt x="42872" y="58338"/>
                </a:lnTo>
                <a:lnTo>
                  <a:pt x="42831" y="58379"/>
                </a:lnTo>
                <a:lnTo>
                  <a:pt x="42748" y="58421"/>
                </a:lnTo>
                <a:lnTo>
                  <a:pt x="42706" y="58462"/>
                </a:lnTo>
                <a:lnTo>
                  <a:pt x="42665" y="58504"/>
                </a:lnTo>
                <a:lnTo>
                  <a:pt x="42582" y="58545"/>
                </a:lnTo>
                <a:lnTo>
                  <a:pt x="42540" y="58587"/>
                </a:lnTo>
                <a:lnTo>
                  <a:pt x="42457" y="58628"/>
                </a:lnTo>
                <a:lnTo>
                  <a:pt x="42375" y="58670"/>
                </a:lnTo>
                <a:lnTo>
                  <a:pt x="42333" y="58711"/>
                </a:lnTo>
                <a:lnTo>
                  <a:pt x="42250" y="58753"/>
                </a:lnTo>
                <a:lnTo>
                  <a:pt x="42167" y="58836"/>
                </a:lnTo>
                <a:lnTo>
                  <a:pt x="42084" y="58877"/>
                </a:lnTo>
                <a:lnTo>
                  <a:pt x="41960" y="58918"/>
                </a:lnTo>
                <a:lnTo>
                  <a:pt x="41877" y="59001"/>
                </a:lnTo>
                <a:lnTo>
                  <a:pt x="41794" y="59043"/>
                </a:lnTo>
                <a:lnTo>
                  <a:pt x="41670" y="59126"/>
                </a:lnTo>
                <a:lnTo>
                  <a:pt x="41587" y="59167"/>
                </a:lnTo>
                <a:lnTo>
                  <a:pt x="41462" y="59250"/>
                </a:lnTo>
                <a:lnTo>
                  <a:pt x="41338" y="59333"/>
                </a:lnTo>
                <a:lnTo>
                  <a:pt x="41214" y="59375"/>
                </a:lnTo>
                <a:lnTo>
                  <a:pt x="41131" y="59457"/>
                </a:lnTo>
                <a:lnTo>
                  <a:pt x="41006" y="59540"/>
                </a:lnTo>
                <a:lnTo>
                  <a:pt x="40882" y="59623"/>
                </a:lnTo>
                <a:lnTo>
                  <a:pt x="40799" y="59706"/>
                </a:lnTo>
                <a:lnTo>
                  <a:pt x="40675" y="59789"/>
                </a:lnTo>
                <a:lnTo>
                  <a:pt x="40550" y="59872"/>
                </a:lnTo>
                <a:lnTo>
                  <a:pt x="40467" y="59955"/>
                </a:lnTo>
                <a:lnTo>
                  <a:pt x="40384" y="59996"/>
                </a:lnTo>
                <a:lnTo>
                  <a:pt x="40260" y="60079"/>
                </a:lnTo>
                <a:lnTo>
                  <a:pt x="40177" y="60162"/>
                </a:lnTo>
                <a:lnTo>
                  <a:pt x="40094" y="60204"/>
                </a:lnTo>
                <a:lnTo>
                  <a:pt x="40011" y="60287"/>
                </a:lnTo>
                <a:lnTo>
                  <a:pt x="39928" y="60370"/>
                </a:lnTo>
                <a:lnTo>
                  <a:pt x="39845" y="60411"/>
                </a:lnTo>
                <a:lnTo>
                  <a:pt x="39762" y="60494"/>
                </a:lnTo>
                <a:lnTo>
                  <a:pt x="39679" y="60577"/>
                </a:lnTo>
                <a:lnTo>
                  <a:pt x="39638" y="60618"/>
                </a:lnTo>
                <a:lnTo>
                  <a:pt x="39555" y="60701"/>
                </a:lnTo>
                <a:lnTo>
                  <a:pt x="39472" y="60743"/>
                </a:lnTo>
                <a:lnTo>
                  <a:pt x="39431" y="60826"/>
                </a:lnTo>
                <a:lnTo>
                  <a:pt x="39348" y="60909"/>
                </a:lnTo>
                <a:lnTo>
                  <a:pt x="39265" y="60950"/>
                </a:lnTo>
                <a:lnTo>
                  <a:pt x="39223" y="61033"/>
                </a:lnTo>
                <a:lnTo>
                  <a:pt x="39140" y="61116"/>
                </a:lnTo>
                <a:lnTo>
                  <a:pt x="39099" y="61157"/>
                </a:lnTo>
                <a:lnTo>
                  <a:pt x="39016" y="61240"/>
                </a:lnTo>
                <a:lnTo>
                  <a:pt x="38975" y="61323"/>
                </a:lnTo>
                <a:lnTo>
                  <a:pt x="38892" y="61406"/>
                </a:lnTo>
                <a:lnTo>
                  <a:pt x="38850" y="61448"/>
                </a:lnTo>
                <a:lnTo>
                  <a:pt x="38767" y="61531"/>
                </a:lnTo>
                <a:lnTo>
                  <a:pt x="38726" y="61613"/>
                </a:lnTo>
                <a:lnTo>
                  <a:pt x="38684" y="61696"/>
                </a:lnTo>
                <a:lnTo>
                  <a:pt x="38601" y="61738"/>
                </a:lnTo>
                <a:lnTo>
                  <a:pt x="38560" y="61821"/>
                </a:lnTo>
                <a:lnTo>
                  <a:pt x="38519" y="61862"/>
                </a:lnTo>
                <a:lnTo>
                  <a:pt x="38436" y="61945"/>
                </a:lnTo>
                <a:lnTo>
                  <a:pt x="38394" y="61987"/>
                </a:lnTo>
                <a:lnTo>
                  <a:pt x="38353" y="62070"/>
                </a:lnTo>
                <a:lnTo>
                  <a:pt x="38270" y="62111"/>
                </a:lnTo>
                <a:lnTo>
                  <a:pt x="38228" y="62194"/>
                </a:lnTo>
                <a:lnTo>
                  <a:pt x="38187" y="62235"/>
                </a:lnTo>
                <a:lnTo>
                  <a:pt x="38104" y="62277"/>
                </a:lnTo>
                <a:lnTo>
                  <a:pt x="38062" y="62360"/>
                </a:lnTo>
                <a:lnTo>
                  <a:pt x="37980" y="62401"/>
                </a:lnTo>
                <a:lnTo>
                  <a:pt x="37938" y="62443"/>
                </a:lnTo>
                <a:lnTo>
                  <a:pt x="37855" y="62484"/>
                </a:lnTo>
                <a:lnTo>
                  <a:pt x="37814" y="62567"/>
                </a:lnTo>
                <a:lnTo>
                  <a:pt x="37731" y="62609"/>
                </a:lnTo>
                <a:lnTo>
                  <a:pt x="37648" y="62650"/>
                </a:lnTo>
                <a:lnTo>
                  <a:pt x="37565" y="62691"/>
                </a:lnTo>
                <a:lnTo>
                  <a:pt x="37482" y="62774"/>
                </a:lnTo>
                <a:lnTo>
                  <a:pt x="37399" y="62816"/>
                </a:lnTo>
                <a:lnTo>
                  <a:pt x="37316" y="62857"/>
                </a:lnTo>
                <a:lnTo>
                  <a:pt x="37233" y="62899"/>
                </a:lnTo>
                <a:lnTo>
                  <a:pt x="37109" y="62982"/>
                </a:lnTo>
                <a:lnTo>
                  <a:pt x="37026" y="63023"/>
                </a:lnTo>
                <a:lnTo>
                  <a:pt x="36902" y="63065"/>
                </a:lnTo>
                <a:lnTo>
                  <a:pt x="36819" y="63106"/>
                </a:lnTo>
                <a:lnTo>
                  <a:pt x="36694" y="63148"/>
                </a:lnTo>
                <a:lnTo>
                  <a:pt x="36611" y="63189"/>
                </a:lnTo>
                <a:lnTo>
                  <a:pt x="36487" y="63230"/>
                </a:lnTo>
                <a:lnTo>
                  <a:pt x="36363" y="63272"/>
                </a:lnTo>
                <a:lnTo>
                  <a:pt x="36238" y="63313"/>
                </a:lnTo>
                <a:lnTo>
                  <a:pt x="36114" y="63355"/>
                </a:lnTo>
                <a:lnTo>
                  <a:pt x="35989" y="63396"/>
                </a:lnTo>
                <a:lnTo>
                  <a:pt x="35865" y="63438"/>
                </a:lnTo>
                <a:lnTo>
                  <a:pt x="35741" y="63438"/>
                </a:lnTo>
                <a:lnTo>
                  <a:pt x="35616" y="63479"/>
                </a:lnTo>
                <a:lnTo>
                  <a:pt x="35492" y="63521"/>
                </a:lnTo>
                <a:lnTo>
                  <a:pt x="35367" y="63562"/>
                </a:lnTo>
                <a:lnTo>
                  <a:pt x="35243" y="63604"/>
                </a:lnTo>
                <a:lnTo>
                  <a:pt x="35119" y="63604"/>
                </a:lnTo>
                <a:lnTo>
                  <a:pt x="34994" y="63645"/>
                </a:lnTo>
                <a:lnTo>
                  <a:pt x="34870" y="63687"/>
                </a:lnTo>
                <a:lnTo>
                  <a:pt x="34745" y="63728"/>
                </a:lnTo>
                <a:lnTo>
                  <a:pt x="34580" y="63728"/>
                </a:lnTo>
                <a:lnTo>
                  <a:pt x="34455" y="63770"/>
                </a:lnTo>
                <a:lnTo>
                  <a:pt x="34331" y="63770"/>
                </a:lnTo>
                <a:lnTo>
                  <a:pt x="34206" y="63811"/>
                </a:lnTo>
                <a:lnTo>
                  <a:pt x="34041" y="63852"/>
                </a:lnTo>
                <a:lnTo>
                  <a:pt x="33916" y="63852"/>
                </a:lnTo>
                <a:lnTo>
                  <a:pt x="33792" y="63852"/>
                </a:lnTo>
                <a:lnTo>
                  <a:pt x="33667" y="63894"/>
                </a:lnTo>
                <a:lnTo>
                  <a:pt x="33502" y="63894"/>
                </a:lnTo>
                <a:lnTo>
                  <a:pt x="33377" y="63894"/>
                </a:lnTo>
                <a:lnTo>
                  <a:pt x="33253" y="63935"/>
                </a:lnTo>
                <a:lnTo>
                  <a:pt x="33128" y="63935"/>
                </a:lnTo>
                <a:lnTo>
                  <a:pt x="33004" y="63935"/>
                </a:lnTo>
                <a:lnTo>
                  <a:pt x="32880" y="63935"/>
                </a:lnTo>
                <a:lnTo>
                  <a:pt x="32755" y="63935"/>
                </a:lnTo>
                <a:lnTo>
                  <a:pt x="32631" y="63977"/>
                </a:lnTo>
                <a:lnTo>
                  <a:pt x="32507" y="63977"/>
                </a:lnTo>
                <a:lnTo>
                  <a:pt x="32382" y="63977"/>
                </a:lnTo>
                <a:lnTo>
                  <a:pt x="32258" y="63977"/>
                </a:lnTo>
                <a:lnTo>
                  <a:pt x="32175" y="64018"/>
                </a:lnTo>
                <a:lnTo>
                  <a:pt x="32050" y="64018"/>
                </a:lnTo>
                <a:lnTo>
                  <a:pt x="31926" y="64060"/>
                </a:lnTo>
                <a:lnTo>
                  <a:pt x="31802" y="64060"/>
                </a:lnTo>
                <a:lnTo>
                  <a:pt x="31719" y="64101"/>
                </a:lnTo>
                <a:lnTo>
                  <a:pt x="31594" y="64101"/>
                </a:lnTo>
                <a:lnTo>
                  <a:pt x="31511" y="64143"/>
                </a:lnTo>
                <a:lnTo>
                  <a:pt x="31387" y="64184"/>
                </a:lnTo>
                <a:lnTo>
                  <a:pt x="31304" y="64184"/>
                </a:lnTo>
                <a:lnTo>
                  <a:pt x="31221" y="64226"/>
                </a:lnTo>
                <a:lnTo>
                  <a:pt x="31138" y="64267"/>
                </a:lnTo>
                <a:lnTo>
                  <a:pt x="31055" y="64309"/>
                </a:lnTo>
                <a:lnTo>
                  <a:pt x="30972" y="64309"/>
                </a:lnTo>
                <a:lnTo>
                  <a:pt x="30931" y="64350"/>
                </a:lnTo>
                <a:lnTo>
                  <a:pt x="30848" y="64391"/>
                </a:lnTo>
                <a:lnTo>
                  <a:pt x="30765" y="64433"/>
                </a:lnTo>
                <a:lnTo>
                  <a:pt x="30724" y="64433"/>
                </a:lnTo>
                <a:lnTo>
                  <a:pt x="30682" y="64474"/>
                </a:lnTo>
                <a:lnTo>
                  <a:pt x="30599" y="64516"/>
                </a:lnTo>
                <a:lnTo>
                  <a:pt x="30558" y="64557"/>
                </a:lnTo>
                <a:lnTo>
                  <a:pt x="30516" y="64599"/>
                </a:lnTo>
                <a:lnTo>
                  <a:pt x="30433" y="64599"/>
                </a:lnTo>
                <a:lnTo>
                  <a:pt x="30392" y="64640"/>
                </a:lnTo>
                <a:lnTo>
                  <a:pt x="30351" y="64682"/>
                </a:lnTo>
                <a:lnTo>
                  <a:pt x="30309" y="64723"/>
                </a:lnTo>
                <a:lnTo>
                  <a:pt x="30226" y="64765"/>
                </a:lnTo>
                <a:lnTo>
                  <a:pt x="30185" y="64848"/>
                </a:lnTo>
                <a:lnTo>
                  <a:pt x="30143" y="64889"/>
                </a:lnTo>
                <a:lnTo>
                  <a:pt x="30102" y="64930"/>
                </a:lnTo>
                <a:lnTo>
                  <a:pt x="30019" y="65013"/>
                </a:lnTo>
                <a:lnTo>
                  <a:pt x="29977" y="65055"/>
                </a:lnTo>
                <a:lnTo>
                  <a:pt x="29936" y="65138"/>
                </a:lnTo>
                <a:lnTo>
                  <a:pt x="29894" y="65179"/>
                </a:lnTo>
                <a:cubicBezTo>
                  <a:pt x="29687" y="65013"/>
                  <a:pt x="29397" y="64930"/>
                  <a:pt x="29148" y="64972"/>
                </a:cubicBezTo>
                <a:cubicBezTo>
                  <a:pt x="28899" y="64972"/>
                  <a:pt x="28692" y="65096"/>
                  <a:pt x="28485" y="65262"/>
                </a:cubicBezTo>
                <a:cubicBezTo>
                  <a:pt x="28485" y="65262"/>
                  <a:pt x="28443" y="65221"/>
                  <a:pt x="28443" y="65221"/>
                </a:cubicBezTo>
                <a:cubicBezTo>
                  <a:pt x="28443" y="65096"/>
                  <a:pt x="28402" y="65013"/>
                  <a:pt x="28360" y="64889"/>
                </a:cubicBezTo>
                <a:cubicBezTo>
                  <a:pt x="28277" y="64557"/>
                  <a:pt x="27987" y="64184"/>
                  <a:pt x="27573" y="64101"/>
                </a:cubicBezTo>
                <a:cubicBezTo>
                  <a:pt x="27448" y="64101"/>
                  <a:pt x="27365" y="64101"/>
                  <a:pt x="27241" y="64101"/>
                </a:cubicBezTo>
                <a:cubicBezTo>
                  <a:pt x="26992" y="64018"/>
                  <a:pt x="26743" y="63977"/>
                  <a:pt x="26495" y="64060"/>
                </a:cubicBezTo>
                <a:cubicBezTo>
                  <a:pt x="26246" y="64184"/>
                  <a:pt x="26038" y="64350"/>
                  <a:pt x="25956" y="64599"/>
                </a:cubicBezTo>
                <a:cubicBezTo>
                  <a:pt x="25873" y="64723"/>
                  <a:pt x="25831" y="64889"/>
                  <a:pt x="25790" y="65013"/>
                </a:cubicBezTo>
                <a:cubicBezTo>
                  <a:pt x="25790" y="65055"/>
                  <a:pt x="25790" y="65096"/>
                  <a:pt x="25748" y="65179"/>
                </a:cubicBezTo>
                <a:cubicBezTo>
                  <a:pt x="25748" y="65262"/>
                  <a:pt x="25707" y="65345"/>
                  <a:pt x="25707" y="65428"/>
                </a:cubicBezTo>
                <a:cubicBezTo>
                  <a:pt x="25665" y="65760"/>
                  <a:pt x="25541" y="66091"/>
                  <a:pt x="25624" y="66423"/>
                </a:cubicBezTo>
                <a:cubicBezTo>
                  <a:pt x="25665" y="66506"/>
                  <a:pt x="25707" y="66589"/>
                  <a:pt x="25748" y="66713"/>
                </a:cubicBezTo>
                <a:cubicBezTo>
                  <a:pt x="25707" y="66796"/>
                  <a:pt x="25707" y="66879"/>
                  <a:pt x="25707" y="66962"/>
                </a:cubicBezTo>
                <a:cubicBezTo>
                  <a:pt x="25748" y="67211"/>
                  <a:pt x="25831" y="67460"/>
                  <a:pt x="25914" y="67667"/>
                </a:cubicBezTo>
                <a:cubicBezTo>
                  <a:pt x="25914" y="67708"/>
                  <a:pt x="25956" y="67750"/>
                  <a:pt x="25956" y="67791"/>
                </a:cubicBezTo>
                <a:cubicBezTo>
                  <a:pt x="25997" y="67874"/>
                  <a:pt x="25997" y="67957"/>
                  <a:pt x="26038" y="68040"/>
                </a:cubicBezTo>
                <a:cubicBezTo>
                  <a:pt x="26038" y="68247"/>
                  <a:pt x="26038" y="68496"/>
                  <a:pt x="26121" y="68704"/>
                </a:cubicBezTo>
                <a:cubicBezTo>
                  <a:pt x="26121" y="68745"/>
                  <a:pt x="26080" y="68786"/>
                  <a:pt x="26080" y="68869"/>
                </a:cubicBezTo>
                <a:cubicBezTo>
                  <a:pt x="26080" y="68952"/>
                  <a:pt x="26080" y="69077"/>
                  <a:pt x="26080" y="69201"/>
                </a:cubicBezTo>
                <a:cubicBezTo>
                  <a:pt x="25997" y="69367"/>
                  <a:pt x="25873" y="69533"/>
                  <a:pt x="25790" y="69699"/>
                </a:cubicBezTo>
                <a:cubicBezTo>
                  <a:pt x="25665" y="69906"/>
                  <a:pt x="25582" y="70113"/>
                  <a:pt x="25499" y="70321"/>
                </a:cubicBezTo>
                <a:cubicBezTo>
                  <a:pt x="25292" y="70901"/>
                  <a:pt x="25292" y="71481"/>
                  <a:pt x="25375" y="72062"/>
                </a:cubicBezTo>
                <a:cubicBezTo>
                  <a:pt x="25417" y="72311"/>
                  <a:pt x="25499" y="72559"/>
                  <a:pt x="25624" y="72808"/>
                </a:cubicBezTo>
                <a:cubicBezTo>
                  <a:pt x="25665" y="72974"/>
                  <a:pt x="25748" y="73099"/>
                  <a:pt x="25873" y="73223"/>
                </a:cubicBezTo>
                <a:cubicBezTo>
                  <a:pt x="25956" y="73306"/>
                  <a:pt x="25997" y="73389"/>
                  <a:pt x="26080" y="73472"/>
                </a:cubicBezTo>
                <a:cubicBezTo>
                  <a:pt x="26246" y="73679"/>
                  <a:pt x="26453" y="73928"/>
                  <a:pt x="26660" y="74135"/>
                </a:cubicBezTo>
                <a:cubicBezTo>
                  <a:pt x="26785" y="74259"/>
                  <a:pt x="26868" y="74384"/>
                  <a:pt x="26992" y="74508"/>
                </a:cubicBezTo>
                <a:cubicBezTo>
                  <a:pt x="27116" y="74633"/>
                  <a:pt x="27241" y="74716"/>
                  <a:pt x="27407" y="74798"/>
                </a:cubicBezTo>
                <a:cubicBezTo>
                  <a:pt x="27448" y="74923"/>
                  <a:pt x="27531" y="75047"/>
                  <a:pt x="27614" y="75172"/>
                </a:cubicBezTo>
                <a:cubicBezTo>
                  <a:pt x="27780" y="75503"/>
                  <a:pt x="27987" y="75835"/>
                  <a:pt x="28194" y="76125"/>
                </a:cubicBezTo>
                <a:cubicBezTo>
                  <a:pt x="28568" y="76664"/>
                  <a:pt x="28982" y="77162"/>
                  <a:pt x="29438" y="77659"/>
                </a:cubicBezTo>
                <a:cubicBezTo>
                  <a:pt x="29604" y="77825"/>
                  <a:pt x="29853" y="77950"/>
                  <a:pt x="30102" y="77950"/>
                </a:cubicBezTo>
                <a:cubicBezTo>
                  <a:pt x="30351" y="77950"/>
                  <a:pt x="30558" y="77867"/>
                  <a:pt x="30724" y="77701"/>
                </a:cubicBezTo>
                <a:cubicBezTo>
                  <a:pt x="31014" y="77411"/>
                  <a:pt x="31097" y="76996"/>
                  <a:pt x="30931" y="76623"/>
                </a:cubicBezTo>
                <a:cubicBezTo>
                  <a:pt x="31055" y="76581"/>
                  <a:pt x="31138" y="76498"/>
                  <a:pt x="31221" y="76415"/>
                </a:cubicBezTo>
                <a:cubicBezTo>
                  <a:pt x="31346" y="76250"/>
                  <a:pt x="31429" y="76084"/>
                  <a:pt x="31470" y="75876"/>
                </a:cubicBezTo>
                <a:cubicBezTo>
                  <a:pt x="31470" y="75669"/>
                  <a:pt x="31429" y="75503"/>
                  <a:pt x="31346" y="75337"/>
                </a:cubicBezTo>
                <a:cubicBezTo>
                  <a:pt x="31304" y="75213"/>
                  <a:pt x="31263" y="75130"/>
                  <a:pt x="31221" y="75047"/>
                </a:cubicBezTo>
                <a:cubicBezTo>
                  <a:pt x="31263" y="75047"/>
                  <a:pt x="31263" y="75006"/>
                  <a:pt x="31304" y="75006"/>
                </a:cubicBezTo>
                <a:cubicBezTo>
                  <a:pt x="31429" y="74964"/>
                  <a:pt x="31511" y="74881"/>
                  <a:pt x="31594" y="74798"/>
                </a:cubicBezTo>
                <a:lnTo>
                  <a:pt x="31594" y="74798"/>
                </a:lnTo>
                <a:lnTo>
                  <a:pt x="31677" y="74923"/>
                </a:lnTo>
                <a:lnTo>
                  <a:pt x="31719" y="75047"/>
                </a:lnTo>
                <a:lnTo>
                  <a:pt x="31802" y="75130"/>
                </a:lnTo>
                <a:lnTo>
                  <a:pt x="31843" y="75255"/>
                </a:lnTo>
                <a:lnTo>
                  <a:pt x="31885" y="75379"/>
                </a:lnTo>
                <a:lnTo>
                  <a:pt x="31926" y="75503"/>
                </a:lnTo>
                <a:lnTo>
                  <a:pt x="31968" y="75628"/>
                </a:lnTo>
                <a:lnTo>
                  <a:pt x="32050" y="75752"/>
                </a:lnTo>
                <a:lnTo>
                  <a:pt x="32092" y="75876"/>
                </a:lnTo>
                <a:lnTo>
                  <a:pt x="32133" y="75959"/>
                </a:lnTo>
                <a:lnTo>
                  <a:pt x="32175" y="76084"/>
                </a:lnTo>
                <a:lnTo>
                  <a:pt x="32216" y="76208"/>
                </a:lnTo>
                <a:lnTo>
                  <a:pt x="32258" y="76291"/>
                </a:lnTo>
                <a:lnTo>
                  <a:pt x="32299" y="76415"/>
                </a:lnTo>
                <a:lnTo>
                  <a:pt x="32299" y="76498"/>
                </a:lnTo>
                <a:lnTo>
                  <a:pt x="32341" y="76623"/>
                </a:lnTo>
                <a:lnTo>
                  <a:pt x="32382" y="76706"/>
                </a:lnTo>
                <a:lnTo>
                  <a:pt x="32424" y="76789"/>
                </a:lnTo>
                <a:lnTo>
                  <a:pt x="32465" y="76913"/>
                </a:lnTo>
                <a:lnTo>
                  <a:pt x="32507" y="76996"/>
                </a:lnTo>
                <a:lnTo>
                  <a:pt x="32548" y="77079"/>
                </a:lnTo>
                <a:lnTo>
                  <a:pt x="32589" y="77120"/>
                </a:lnTo>
                <a:lnTo>
                  <a:pt x="32631" y="77203"/>
                </a:lnTo>
                <a:lnTo>
                  <a:pt x="32672" y="77286"/>
                </a:lnTo>
                <a:lnTo>
                  <a:pt x="32714" y="77369"/>
                </a:lnTo>
                <a:lnTo>
                  <a:pt x="32755" y="77452"/>
                </a:lnTo>
                <a:lnTo>
                  <a:pt x="32797" y="77493"/>
                </a:lnTo>
                <a:lnTo>
                  <a:pt x="32838" y="77576"/>
                </a:lnTo>
                <a:lnTo>
                  <a:pt x="32880" y="77659"/>
                </a:lnTo>
                <a:lnTo>
                  <a:pt x="32921" y="77742"/>
                </a:lnTo>
                <a:lnTo>
                  <a:pt x="32963" y="77784"/>
                </a:lnTo>
                <a:lnTo>
                  <a:pt x="33004" y="77867"/>
                </a:lnTo>
                <a:lnTo>
                  <a:pt x="33046" y="77950"/>
                </a:lnTo>
                <a:lnTo>
                  <a:pt x="33128" y="78033"/>
                </a:lnTo>
                <a:lnTo>
                  <a:pt x="33170" y="78115"/>
                </a:lnTo>
                <a:lnTo>
                  <a:pt x="33211" y="78198"/>
                </a:lnTo>
                <a:lnTo>
                  <a:pt x="33253" y="78281"/>
                </a:lnTo>
                <a:lnTo>
                  <a:pt x="33294" y="78364"/>
                </a:lnTo>
                <a:lnTo>
                  <a:pt x="33336" y="78447"/>
                </a:lnTo>
                <a:lnTo>
                  <a:pt x="33377" y="78530"/>
                </a:lnTo>
                <a:lnTo>
                  <a:pt x="33419" y="78613"/>
                </a:lnTo>
                <a:lnTo>
                  <a:pt x="33460" y="78696"/>
                </a:lnTo>
                <a:lnTo>
                  <a:pt x="33502" y="78779"/>
                </a:lnTo>
                <a:lnTo>
                  <a:pt x="33543" y="78862"/>
                </a:lnTo>
                <a:lnTo>
                  <a:pt x="33585" y="78945"/>
                </a:lnTo>
                <a:lnTo>
                  <a:pt x="33626" y="78986"/>
                </a:lnTo>
                <a:lnTo>
                  <a:pt x="33667" y="79069"/>
                </a:lnTo>
                <a:lnTo>
                  <a:pt x="33709" y="79152"/>
                </a:lnTo>
                <a:lnTo>
                  <a:pt x="33750" y="79193"/>
                </a:lnTo>
                <a:lnTo>
                  <a:pt x="33792" y="79276"/>
                </a:lnTo>
                <a:lnTo>
                  <a:pt x="33833" y="79359"/>
                </a:lnTo>
                <a:lnTo>
                  <a:pt x="33875" y="79401"/>
                </a:lnTo>
                <a:lnTo>
                  <a:pt x="33916" y="79484"/>
                </a:lnTo>
                <a:lnTo>
                  <a:pt x="33958" y="79525"/>
                </a:lnTo>
                <a:lnTo>
                  <a:pt x="34041" y="79567"/>
                </a:lnTo>
                <a:lnTo>
                  <a:pt x="34082" y="79650"/>
                </a:lnTo>
                <a:lnTo>
                  <a:pt x="34124" y="79691"/>
                </a:lnTo>
                <a:lnTo>
                  <a:pt x="34165" y="79732"/>
                </a:lnTo>
                <a:lnTo>
                  <a:pt x="34206" y="79815"/>
                </a:lnTo>
                <a:lnTo>
                  <a:pt x="34248" y="79857"/>
                </a:lnTo>
                <a:lnTo>
                  <a:pt x="34331" y="79898"/>
                </a:lnTo>
                <a:lnTo>
                  <a:pt x="34372" y="79940"/>
                </a:lnTo>
                <a:lnTo>
                  <a:pt x="34414" y="79981"/>
                </a:lnTo>
                <a:lnTo>
                  <a:pt x="34455" y="80023"/>
                </a:lnTo>
                <a:lnTo>
                  <a:pt x="34538" y="80064"/>
                </a:lnTo>
                <a:lnTo>
                  <a:pt x="34580" y="80106"/>
                </a:lnTo>
                <a:lnTo>
                  <a:pt x="34621" y="80147"/>
                </a:lnTo>
                <a:lnTo>
                  <a:pt x="34663" y="80189"/>
                </a:lnTo>
                <a:lnTo>
                  <a:pt x="34745" y="80230"/>
                </a:lnTo>
                <a:lnTo>
                  <a:pt x="34787" y="80271"/>
                </a:lnTo>
                <a:lnTo>
                  <a:pt x="34828" y="80313"/>
                </a:lnTo>
                <a:lnTo>
                  <a:pt x="34870" y="80354"/>
                </a:lnTo>
                <a:lnTo>
                  <a:pt x="34911" y="80396"/>
                </a:lnTo>
                <a:cubicBezTo>
                  <a:pt x="34911" y="80562"/>
                  <a:pt x="34953" y="80728"/>
                  <a:pt x="35036" y="80893"/>
                </a:cubicBezTo>
                <a:cubicBezTo>
                  <a:pt x="35202" y="81142"/>
                  <a:pt x="35450" y="81308"/>
                  <a:pt x="35741" y="81349"/>
                </a:cubicBezTo>
                <a:cubicBezTo>
                  <a:pt x="35824" y="81391"/>
                  <a:pt x="35906" y="81391"/>
                  <a:pt x="36031" y="81432"/>
                </a:cubicBezTo>
                <a:lnTo>
                  <a:pt x="36238" y="81474"/>
                </a:lnTo>
                <a:cubicBezTo>
                  <a:pt x="36280" y="81474"/>
                  <a:pt x="36280" y="81515"/>
                  <a:pt x="36321" y="81515"/>
                </a:cubicBezTo>
                <a:cubicBezTo>
                  <a:pt x="36487" y="81681"/>
                  <a:pt x="36694" y="81723"/>
                  <a:pt x="36943" y="81764"/>
                </a:cubicBezTo>
                <a:cubicBezTo>
                  <a:pt x="37109" y="81764"/>
                  <a:pt x="37233" y="81806"/>
                  <a:pt x="37399" y="81806"/>
                </a:cubicBezTo>
                <a:cubicBezTo>
                  <a:pt x="37565" y="81806"/>
                  <a:pt x="37772" y="81806"/>
                  <a:pt x="37938" y="81806"/>
                </a:cubicBezTo>
                <a:lnTo>
                  <a:pt x="37938" y="81806"/>
                </a:lnTo>
                <a:cubicBezTo>
                  <a:pt x="38021" y="81806"/>
                  <a:pt x="38104" y="81806"/>
                  <a:pt x="38187" y="81806"/>
                </a:cubicBezTo>
                <a:cubicBezTo>
                  <a:pt x="38436" y="81764"/>
                  <a:pt x="38643" y="81640"/>
                  <a:pt x="38809" y="81432"/>
                </a:cubicBezTo>
                <a:cubicBezTo>
                  <a:pt x="38850" y="81349"/>
                  <a:pt x="38892" y="81267"/>
                  <a:pt x="38933" y="81184"/>
                </a:cubicBezTo>
                <a:cubicBezTo>
                  <a:pt x="39058" y="81142"/>
                  <a:pt x="39182" y="81101"/>
                  <a:pt x="39306" y="81018"/>
                </a:cubicBezTo>
                <a:cubicBezTo>
                  <a:pt x="39389" y="80893"/>
                  <a:pt x="39472" y="80810"/>
                  <a:pt x="39555" y="80686"/>
                </a:cubicBezTo>
                <a:cubicBezTo>
                  <a:pt x="39597" y="80645"/>
                  <a:pt x="39638" y="80645"/>
                  <a:pt x="39679" y="80603"/>
                </a:cubicBezTo>
                <a:lnTo>
                  <a:pt x="39721" y="80603"/>
                </a:lnTo>
                <a:lnTo>
                  <a:pt x="39721" y="80603"/>
                </a:lnTo>
                <a:lnTo>
                  <a:pt x="39762" y="80603"/>
                </a:lnTo>
                <a:lnTo>
                  <a:pt x="39804" y="80645"/>
                </a:lnTo>
                <a:lnTo>
                  <a:pt x="39845" y="80645"/>
                </a:lnTo>
                <a:lnTo>
                  <a:pt x="39887" y="80645"/>
                </a:lnTo>
                <a:lnTo>
                  <a:pt x="39928" y="80645"/>
                </a:lnTo>
                <a:lnTo>
                  <a:pt x="39970" y="80645"/>
                </a:lnTo>
                <a:lnTo>
                  <a:pt x="40011" y="80645"/>
                </a:lnTo>
                <a:lnTo>
                  <a:pt x="40053" y="80686"/>
                </a:lnTo>
                <a:lnTo>
                  <a:pt x="40094" y="80686"/>
                </a:lnTo>
                <a:lnTo>
                  <a:pt x="40136" y="80686"/>
                </a:lnTo>
                <a:lnTo>
                  <a:pt x="40136" y="80686"/>
                </a:lnTo>
                <a:lnTo>
                  <a:pt x="40177" y="80686"/>
                </a:lnTo>
                <a:lnTo>
                  <a:pt x="40219" y="80686"/>
                </a:lnTo>
                <a:lnTo>
                  <a:pt x="40260" y="80728"/>
                </a:lnTo>
                <a:lnTo>
                  <a:pt x="40301" y="80728"/>
                </a:lnTo>
                <a:lnTo>
                  <a:pt x="40301" y="80728"/>
                </a:lnTo>
                <a:lnTo>
                  <a:pt x="40343" y="80728"/>
                </a:lnTo>
                <a:lnTo>
                  <a:pt x="40384" y="80728"/>
                </a:lnTo>
                <a:lnTo>
                  <a:pt x="40384" y="80728"/>
                </a:lnTo>
                <a:lnTo>
                  <a:pt x="40426" y="80769"/>
                </a:lnTo>
                <a:lnTo>
                  <a:pt x="40467" y="80769"/>
                </a:lnTo>
                <a:lnTo>
                  <a:pt x="40467" y="80769"/>
                </a:lnTo>
                <a:lnTo>
                  <a:pt x="40509" y="80769"/>
                </a:lnTo>
                <a:lnTo>
                  <a:pt x="40509" y="80769"/>
                </a:lnTo>
                <a:lnTo>
                  <a:pt x="40550" y="80769"/>
                </a:lnTo>
                <a:lnTo>
                  <a:pt x="40550" y="80769"/>
                </a:lnTo>
                <a:lnTo>
                  <a:pt x="40592" y="80769"/>
                </a:lnTo>
                <a:lnTo>
                  <a:pt x="40592" y="80769"/>
                </a:lnTo>
                <a:lnTo>
                  <a:pt x="40633" y="80769"/>
                </a:lnTo>
                <a:lnTo>
                  <a:pt x="40633" y="80769"/>
                </a:lnTo>
                <a:lnTo>
                  <a:pt x="40716" y="80769"/>
                </a:lnTo>
                <a:lnTo>
                  <a:pt x="40716" y="80769"/>
                </a:lnTo>
                <a:lnTo>
                  <a:pt x="40716" y="80769"/>
                </a:lnTo>
                <a:lnTo>
                  <a:pt x="40758" y="80769"/>
                </a:lnTo>
                <a:lnTo>
                  <a:pt x="40758" y="80769"/>
                </a:lnTo>
                <a:lnTo>
                  <a:pt x="40758" y="80769"/>
                </a:lnTo>
                <a:lnTo>
                  <a:pt x="40799" y="80769"/>
                </a:lnTo>
                <a:lnTo>
                  <a:pt x="40799" y="80769"/>
                </a:lnTo>
                <a:lnTo>
                  <a:pt x="40840" y="80769"/>
                </a:lnTo>
                <a:lnTo>
                  <a:pt x="40840" y="80769"/>
                </a:lnTo>
                <a:lnTo>
                  <a:pt x="40840" y="80728"/>
                </a:lnTo>
                <a:lnTo>
                  <a:pt x="40882" y="80728"/>
                </a:lnTo>
                <a:lnTo>
                  <a:pt x="40882" y="80728"/>
                </a:lnTo>
                <a:lnTo>
                  <a:pt x="40923" y="80728"/>
                </a:lnTo>
                <a:lnTo>
                  <a:pt x="40923" y="80686"/>
                </a:lnTo>
                <a:lnTo>
                  <a:pt x="40965" y="80686"/>
                </a:lnTo>
                <a:lnTo>
                  <a:pt x="40965" y="80645"/>
                </a:lnTo>
                <a:lnTo>
                  <a:pt x="41006" y="80645"/>
                </a:lnTo>
                <a:lnTo>
                  <a:pt x="41006" y="80603"/>
                </a:lnTo>
                <a:lnTo>
                  <a:pt x="41048" y="80603"/>
                </a:lnTo>
                <a:lnTo>
                  <a:pt x="41048" y="80562"/>
                </a:lnTo>
                <a:lnTo>
                  <a:pt x="41089" y="80562"/>
                </a:lnTo>
                <a:lnTo>
                  <a:pt x="41089" y="80520"/>
                </a:lnTo>
                <a:lnTo>
                  <a:pt x="41131" y="80520"/>
                </a:lnTo>
                <a:lnTo>
                  <a:pt x="41131" y="80520"/>
                </a:lnTo>
                <a:lnTo>
                  <a:pt x="41172" y="80479"/>
                </a:lnTo>
                <a:lnTo>
                  <a:pt x="41172" y="80479"/>
                </a:lnTo>
                <a:lnTo>
                  <a:pt x="41214" y="80437"/>
                </a:lnTo>
                <a:lnTo>
                  <a:pt x="41214" y="80437"/>
                </a:lnTo>
                <a:lnTo>
                  <a:pt x="41255" y="80396"/>
                </a:lnTo>
                <a:lnTo>
                  <a:pt x="41255" y="80396"/>
                </a:lnTo>
                <a:lnTo>
                  <a:pt x="41297" y="80354"/>
                </a:lnTo>
                <a:lnTo>
                  <a:pt x="41297" y="80354"/>
                </a:lnTo>
                <a:lnTo>
                  <a:pt x="41338" y="80313"/>
                </a:lnTo>
                <a:lnTo>
                  <a:pt x="41338" y="80271"/>
                </a:lnTo>
                <a:lnTo>
                  <a:pt x="41379" y="80271"/>
                </a:lnTo>
                <a:lnTo>
                  <a:pt x="41421" y="80230"/>
                </a:lnTo>
                <a:lnTo>
                  <a:pt x="41462" y="80189"/>
                </a:lnTo>
                <a:lnTo>
                  <a:pt x="41462" y="80147"/>
                </a:lnTo>
                <a:lnTo>
                  <a:pt x="41504" y="80106"/>
                </a:lnTo>
                <a:lnTo>
                  <a:pt x="41545" y="80064"/>
                </a:lnTo>
                <a:lnTo>
                  <a:pt x="41587" y="80023"/>
                </a:lnTo>
                <a:lnTo>
                  <a:pt x="41587" y="79981"/>
                </a:lnTo>
                <a:lnTo>
                  <a:pt x="41628" y="79940"/>
                </a:lnTo>
                <a:lnTo>
                  <a:pt x="41670" y="79898"/>
                </a:lnTo>
                <a:lnTo>
                  <a:pt x="41670" y="79857"/>
                </a:lnTo>
                <a:lnTo>
                  <a:pt x="41711" y="79815"/>
                </a:lnTo>
                <a:lnTo>
                  <a:pt x="41711" y="79774"/>
                </a:lnTo>
                <a:lnTo>
                  <a:pt x="41753" y="79732"/>
                </a:lnTo>
                <a:lnTo>
                  <a:pt x="41753" y="79691"/>
                </a:lnTo>
                <a:lnTo>
                  <a:pt x="41794" y="79691"/>
                </a:lnTo>
                <a:lnTo>
                  <a:pt x="41794" y="79650"/>
                </a:lnTo>
                <a:lnTo>
                  <a:pt x="41836" y="79608"/>
                </a:lnTo>
                <a:lnTo>
                  <a:pt x="41836" y="79608"/>
                </a:lnTo>
                <a:lnTo>
                  <a:pt x="41836" y="79567"/>
                </a:lnTo>
                <a:lnTo>
                  <a:pt x="41877" y="79525"/>
                </a:lnTo>
                <a:lnTo>
                  <a:pt x="41877" y="79525"/>
                </a:lnTo>
                <a:lnTo>
                  <a:pt x="41877" y="79484"/>
                </a:lnTo>
                <a:lnTo>
                  <a:pt x="41918" y="79484"/>
                </a:lnTo>
                <a:lnTo>
                  <a:pt x="41918" y="79442"/>
                </a:lnTo>
                <a:lnTo>
                  <a:pt x="41918" y="79442"/>
                </a:lnTo>
                <a:lnTo>
                  <a:pt x="41918" y="79442"/>
                </a:lnTo>
                <a:lnTo>
                  <a:pt x="41960" y="79401"/>
                </a:lnTo>
                <a:lnTo>
                  <a:pt x="41960" y="79401"/>
                </a:lnTo>
                <a:lnTo>
                  <a:pt x="41960" y="79359"/>
                </a:lnTo>
                <a:lnTo>
                  <a:pt x="41960" y="79359"/>
                </a:lnTo>
                <a:lnTo>
                  <a:pt x="41960" y="79359"/>
                </a:lnTo>
                <a:lnTo>
                  <a:pt x="42001" y="79359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276"/>
                </a:lnTo>
                <a:lnTo>
                  <a:pt x="42001" y="79276"/>
                </a:lnTo>
                <a:lnTo>
                  <a:pt x="42001" y="79276"/>
                </a:lnTo>
                <a:lnTo>
                  <a:pt x="42001" y="79276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59"/>
                </a:lnTo>
                <a:lnTo>
                  <a:pt x="42043" y="79359"/>
                </a:lnTo>
                <a:lnTo>
                  <a:pt x="42043" y="79401"/>
                </a:lnTo>
                <a:lnTo>
                  <a:pt x="42043" y="79442"/>
                </a:lnTo>
                <a:lnTo>
                  <a:pt x="42043" y="79484"/>
                </a:lnTo>
                <a:lnTo>
                  <a:pt x="42084" y="79525"/>
                </a:lnTo>
                <a:lnTo>
                  <a:pt x="42084" y="79567"/>
                </a:lnTo>
                <a:lnTo>
                  <a:pt x="42126" y="79650"/>
                </a:lnTo>
                <a:lnTo>
                  <a:pt x="42126" y="79691"/>
                </a:lnTo>
                <a:lnTo>
                  <a:pt x="42167" y="79774"/>
                </a:lnTo>
                <a:lnTo>
                  <a:pt x="42167" y="79815"/>
                </a:lnTo>
                <a:lnTo>
                  <a:pt x="42209" y="79898"/>
                </a:lnTo>
                <a:lnTo>
                  <a:pt x="42250" y="79981"/>
                </a:lnTo>
                <a:lnTo>
                  <a:pt x="42292" y="80064"/>
                </a:lnTo>
                <a:lnTo>
                  <a:pt x="42333" y="80106"/>
                </a:lnTo>
                <a:lnTo>
                  <a:pt x="42375" y="80189"/>
                </a:lnTo>
                <a:lnTo>
                  <a:pt x="42416" y="80271"/>
                </a:lnTo>
                <a:lnTo>
                  <a:pt x="42457" y="80354"/>
                </a:lnTo>
                <a:lnTo>
                  <a:pt x="42499" y="80396"/>
                </a:lnTo>
                <a:lnTo>
                  <a:pt x="42540" y="80479"/>
                </a:lnTo>
                <a:lnTo>
                  <a:pt x="42582" y="80562"/>
                </a:lnTo>
                <a:lnTo>
                  <a:pt x="42623" y="80603"/>
                </a:lnTo>
                <a:lnTo>
                  <a:pt x="42665" y="80686"/>
                </a:lnTo>
                <a:lnTo>
                  <a:pt x="42748" y="80769"/>
                </a:lnTo>
                <a:lnTo>
                  <a:pt x="42789" y="80810"/>
                </a:lnTo>
                <a:lnTo>
                  <a:pt x="42831" y="80893"/>
                </a:lnTo>
                <a:lnTo>
                  <a:pt x="42914" y="80935"/>
                </a:lnTo>
                <a:lnTo>
                  <a:pt x="42955" y="81018"/>
                </a:lnTo>
                <a:lnTo>
                  <a:pt x="43038" y="81101"/>
                </a:lnTo>
                <a:lnTo>
                  <a:pt x="43121" y="81142"/>
                </a:lnTo>
                <a:lnTo>
                  <a:pt x="43162" y="81225"/>
                </a:lnTo>
                <a:lnTo>
                  <a:pt x="43245" y="81308"/>
                </a:lnTo>
                <a:lnTo>
                  <a:pt x="43328" y="81349"/>
                </a:lnTo>
                <a:lnTo>
                  <a:pt x="43411" y="81432"/>
                </a:lnTo>
                <a:lnTo>
                  <a:pt x="43494" y="81474"/>
                </a:lnTo>
                <a:lnTo>
                  <a:pt x="43577" y="81557"/>
                </a:lnTo>
                <a:lnTo>
                  <a:pt x="43660" y="81640"/>
                </a:lnTo>
                <a:lnTo>
                  <a:pt x="43743" y="81681"/>
                </a:lnTo>
                <a:lnTo>
                  <a:pt x="43826" y="81764"/>
                </a:lnTo>
                <a:lnTo>
                  <a:pt x="43950" y="81847"/>
                </a:lnTo>
                <a:lnTo>
                  <a:pt x="44033" y="81888"/>
                </a:lnTo>
                <a:lnTo>
                  <a:pt x="44116" y="81971"/>
                </a:lnTo>
                <a:lnTo>
                  <a:pt x="44199" y="82013"/>
                </a:lnTo>
                <a:lnTo>
                  <a:pt x="44323" y="82096"/>
                </a:lnTo>
                <a:lnTo>
                  <a:pt x="44406" y="82179"/>
                </a:lnTo>
                <a:lnTo>
                  <a:pt x="44489" y="82220"/>
                </a:lnTo>
                <a:lnTo>
                  <a:pt x="44572" y="82303"/>
                </a:lnTo>
                <a:lnTo>
                  <a:pt x="44655" y="82345"/>
                </a:lnTo>
                <a:lnTo>
                  <a:pt x="44738" y="82386"/>
                </a:lnTo>
                <a:lnTo>
                  <a:pt x="44821" y="82469"/>
                </a:lnTo>
                <a:lnTo>
                  <a:pt x="44904" y="82510"/>
                </a:lnTo>
                <a:lnTo>
                  <a:pt x="44987" y="82552"/>
                </a:lnTo>
                <a:lnTo>
                  <a:pt x="45070" y="82593"/>
                </a:lnTo>
                <a:lnTo>
                  <a:pt x="45111" y="82635"/>
                </a:lnTo>
                <a:lnTo>
                  <a:pt x="45194" y="82676"/>
                </a:lnTo>
                <a:lnTo>
                  <a:pt x="45235" y="82718"/>
                </a:lnTo>
                <a:lnTo>
                  <a:pt x="45277" y="82759"/>
                </a:lnTo>
                <a:lnTo>
                  <a:pt x="45360" y="82801"/>
                </a:lnTo>
                <a:lnTo>
                  <a:pt x="45401" y="82801"/>
                </a:lnTo>
                <a:lnTo>
                  <a:pt x="45443" y="82842"/>
                </a:lnTo>
                <a:lnTo>
                  <a:pt x="45484" y="82884"/>
                </a:lnTo>
                <a:lnTo>
                  <a:pt x="45567" y="82884"/>
                </a:lnTo>
                <a:lnTo>
                  <a:pt x="45609" y="82925"/>
                </a:lnTo>
                <a:lnTo>
                  <a:pt x="45650" y="82967"/>
                </a:lnTo>
                <a:lnTo>
                  <a:pt x="45692" y="82967"/>
                </a:lnTo>
                <a:lnTo>
                  <a:pt x="45774" y="83008"/>
                </a:lnTo>
                <a:lnTo>
                  <a:pt x="45816" y="83049"/>
                </a:lnTo>
                <a:lnTo>
                  <a:pt x="45899" y="83049"/>
                </a:lnTo>
                <a:lnTo>
                  <a:pt x="45940" y="83091"/>
                </a:lnTo>
                <a:lnTo>
                  <a:pt x="46023" y="83091"/>
                </a:lnTo>
                <a:lnTo>
                  <a:pt x="46106" y="83132"/>
                </a:lnTo>
                <a:lnTo>
                  <a:pt x="46189" y="83174"/>
                </a:lnTo>
                <a:lnTo>
                  <a:pt x="46272" y="83174"/>
                </a:lnTo>
                <a:lnTo>
                  <a:pt x="46355" y="83215"/>
                </a:lnTo>
                <a:lnTo>
                  <a:pt x="46438" y="83215"/>
                </a:lnTo>
                <a:lnTo>
                  <a:pt x="46562" y="83257"/>
                </a:lnTo>
                <a:lnTo>
                  <a:pt x="46645" y="83257"/>
                </a:lnTo>
                <a:cubicBezTo>
                  <a:pt x="46645" y="83381"/>
                  <a:pt x="46645" y="83464"/>
                  <a:pt x="46687" y="83588"/>
                </a:cubicBezTo>
                <a:cubicBezTo>
                  <a:pt x="46770" y="83879"/>
                  <a:pt x="47018" y="84127"/>
                  <a:pt x="47267" y="84335"/>
                </a:cubicBezTo>
                <a:cubicBezTo>
                  <a:pt x="47267" y="84418"/>
                  <a:pt x="47309" y="84459"/>
                  <a:pt x="47309" y="84542"/>
                </a:cubicBezTo>
                <a:cubicBezTo>
                  <a:pt x="47350" y="84666"/>
                  <a:pt x="47433" y="84791"/>
                  <a:pt x="47557" y="84915"/>
                </a:cubicBezTo>
                <a:cubicBezTo>
                  <a:pt x="47682" y="85081"/>
                  <a:pt x="47848" y="85164"/>
                  <a:pt x="48013" y="85288"/>
                </a:cubicBezTo>
                <a:lnTo>
                  <a:pt x="48262" y="85454"/>
                </a:lnTo>
                <a:cubicBezTo>
                  <a:pt x="48345" y="85579"/>
                  <a:pt x="48469" y="85703"/>
                  <a:pt x="48594" y="85786"/>
                </a:cubicBezTo>
                <a:cubicBezTo>
                  <a:pt x="48926" y="86035"/>
                  <a:pt x="49340" y="86118"/>
                  <a:pt x="49713" y="86201"/>
                </a:cubicBezTo>
                <a:cubicBezTo>
                  <a:pt x="50004" y="86242"/>
                  <a:pt x="50252" y="86283"/>
                  <a:pt x="50501" y="86325"/>
                </a:cubicBezTo>
                <a:cubicBezTo>
                  <a:pt x="50791" y="86408"/>
                  <a:pt x="51123" y="86449"/>
                  <a:pt x="51413" y="86491"/>
                </a:cubicBezTo>
                <a:cubicBezTo>
                  <a:pt x="51828" y="86532"/>
                  <a:pt x="52284" y="86574"/>
                  <a:pt x="52616" y="86408"/>
                </a:cubicBezTo>
                <a:cubicBezTo>
                  <a:pt x="52657" y="86408"/>
                  <a:pt x="52657" y="86408"/>
                  <a:pt x="52699" y="86408"/>
                </a:cubicBezTo>
                <a:cubicBezTo>
                  <a:pt x="53238" y="86532"/>
                  <a:pt x="53777" y="86657"/>
                  <a:pt x="54316" y="86822"/>
                </a:cubicBezTo>
                <a:cubicBezTo>
                  <a:pt x="54316" y="86822"/>
                  <a:pt x="54357" y="86822"/>
                  <a:pt x="54357" y="86822"/>
                </a:cubicBezTo>
                <a:cubicBezTo>
                  <a:pt x="54440" y="86864"/>
                  <a:pt x="54481" y="86905"/>
                  <a:pt x="54564" y="86947"/>
                </a:cubicBezTo>
                <a:cubicBezTo>
                  <a:pt x="54606" y="86988"/>
                  <a:pt x="54647" y="87030"/>
                  <a:pt x="54730" y="87071"/>
                </a:cubicBezTo>
                <a:cubicBezTo>
                  <a:pt x="54855" y="87154"/>
                  <a:pt x="55021" y="87237"/>
                  <a:pt x="55186" y="87279"/>
                </a:cubicBezTo>
                <a:cubicBezTo>
                  <a:pt x="55477" y="87403"/>
                  <a:pt x="55725" y="87486"/>
                  <a:pt x="56016" y="87569"/>
                </a:cubicBezTo>
                <a:cubicBezTo>
                  <a:pt x="56099" y="87652"/>
                  <a:pt x="56223" y="87776"/>
                  <a:pt x="56347" y="87818"/>
                </a:cubicBezTo>
                <a:cubicBezTo>
                  <a:pt x="56555" y="87901"/>
                  <a:pt x="56803" y="87942"/>
                  <a:pt x="57011" y="87942"/>
                </a:cubicBezTo>
                <a:cubicBezTo>
                  <a:pt x="57177" y="87942"/>
                  <a:pt x="57342" y="87983"/>
                  <a:pt x="57508" y="87983"/>
                </a:cubicBezTo>
                <a:cubicBezTo>
                  <a:pt x="57798" y="87983"/>
                  <a:pt x="58130" y="88025"/>
                  <a:pt x="58420" y="88025"/>
                </a:cubicBezTo>
                <a:lnTo>
                  <a:pt x="58420" y="88025"/>
                </a:lnTo>
                <a:cubicBezTo>
                  <a:pt x="58669" y="88066"/>
                  <a:pt x="58918" y="88066"/>
                  <a:pt x="59125" y="88108"/>
                </a:cubicBezTo>
                <a:cubicBezTo>
                  <a:pt x="59623" y="88149"/>
                  <a:pt x="60079" y="88149"/>
                  <a:pt x="60576" y="88232"/>
                </a:cubicBezTo>
                <a:cubicBezTo>
                  <a:pt x="60825" y="88232"/>
                  <a:pt x="61074" y="88315"/>
                  <a:pt x="61323" y="88357"/>
                </a:cubicBezTo>
                <a:cubicBezTo>
                  <a:pt x="61530" y="88440"/>
                  <a:pt x="61737" y="88481"/>
                  <a:pt x="61945" y="88564"/>
                </a:cubicBezTo>
                <a:cubicBezTo>
                  <a:pt x="62152" y="88688"/>
                  <a:pt x="62401" y="88813"/>
                  <a:pt x="62650" y="88937"/>
                </a:cubicBezTo>
                <a:cubicBezTo>
                  <a:pt x="63023" y="89144"/>
                  <a:pt x="63354" y="89393"/>
                  <a:pt x="63686" y="89642"/>
                </a:cubicBezTo>
                <a:cubicBezTo>
                  <a:pt x="63852" y="89808"/>
                  <a:pt x="64059" y="89932"/>
                  <a:pt x="64225" y="90098"/>
                </a:cubicBezTo>
                <a:cubicBezTo>
                  <a:pt x="64391" y="90264"/>
                  <a:pt x="64515" y="90388"/>
                  <a:pt x="64681" y="90471"/>
                </a:cubicBezTo>
                <a:cubicBezTo>
                  <a:pt x="64847" y="90596"/>
                  <a:pt x="65013" y="90637"/>
                  <a:pt x="65137" y="90637"/>
                </a:cubicBezTo>
                <a:cubicBezTo>
                  <a:pt x="65262" y="90720"/>
                  <a:pt x="65386" y="90844"/>
                  <a:pt x="65510" y="90927"/>
                </a:cubicBezTo>
                <a:cubicBezTo>
                  <a:pt x="65593" y="91300"/>
                  <a:pt x="65801" y="91591"/>
                  <a:pt x="66008" y="91881"/>
                </a:cubicBezTo>
                <a:cubicBezTo>
                  <a:pt x="66091" y="91964"/>
                  <a:pt x="66174" y="92088"/>
                  <a:pt x="66257" y="92171"/>
                </a:cubicBezTo>
                <a:cubicBezTo>
                  <a:pt x="66340" y="92378"/>
                  <a:pt x="66423" y="92544"/>
                  <a:pt x="66547" y="92710"/>
                </a:cubicBezTo>
                <a:cubicBezTo>
                  <a:pt x="66713" y="92876"/>
                  <a:pt x="66837" y="93083"/>
                  <a:pt x="67003" y="93291"/>
                </a:cubicBezTo>
                <a:cubicBezTo>
                  <a:pt x="66962" y="93249"/>
                  <a:pt x="66962" y="93208"/>
                  <a:pt x="66920" y="93166"/>
                </a:cubicBezTo>
                <a:cubicBezTo>
                  <a:pt x="67086" y="93415"/>
                  <a:pt x="67252" y="93664"/>
                  <a:pt x="67459" y="93871"/>
                </a:cubicBezTo>
                <a:cubicBezTo>
                  <a:pt x="67625" y="94120"/>
                  <a:pt x="67791" y="94327"/>
                  <a:pt x="68081" y="94493"/>
                </a:cubicBezTo>
                <a:cubicBezTo>
                  <a:pt x="68413" y="94700"/>
                  <a:pt x="68786" y="94742"/>
                  <a:pt x="69201" y="94659"/>
                </a:cubicBezTo>
                <a:cubicBezTo>
                  <a:pt x="69491" y="94617"/>
                  <a:pt x="69781" y="94452"/>
                  <a:pt x="69988" y="94244"/>
                </a:cubicBezTo>
                <a:cubicBezTo>
                  <a:pt x="70444" y="93788"/>
                  <a:pt x="70818" y="93249"/>
                  <a:pt x="71274" y="92752"/>
                </a:cubicBezTo>
                <a:cubicBezTo>
                  <a:pt x="71315" y="92710"/>
                  <a:pt x="71357" y="92669"/>
                  <a:pt x="71398" y="92586"/>
                </a:cubicBezTo>
                <a:cubicBezTo>
                  <a:pt x="71730" y="92669"/>
                  <a:pt x="72061" y="92627"/>
                  <a:pt x="72352" y="92586"/>
                </a:cubicBezTo>
                <a:cubicBezTo>
                  <a:pt x="72600" y="92544"/>
                  <a:pt x="72849" y="92503"/>
                  <a:pt x="73057" y="92461"/>
                </a:cubicBezTo>
                <a:cubicBezTo>
                  <a:pt x="73720" y="92378"/>
                  <a:pt x="74342" y="92337"/>
                  <a:pt x="75005" y="92337"/>
                </a:cubicBezTo>
                <a:lnTo>
                  <a:pt x="75213" y="92337"/>
                </a:lnTo>
                <a:cubicBezTo>
                  <a:pt x="75461" y="92461"/>
                  <a:pt x="75710" y="92627"/>
                  <a:pt x="75959" y="92793"/>
                </a:cubicBezTo>
                <a:cubicBezTo>
                  <a:pt x="76291" y="92959"/>
                  <a:pt x="76664" y="93166"/>
                  <a:pt x="76995" y="93332"/>
                </a:cubicBezTo>
                <a:cubicBezTo>
                  <a:pt x="77037" y="93415"/>
                  <a:pt x="77120" y="93456"/>
                  <a:pt x="77203" y="93498"/>
                </a:cubicBezTo>
                <a:cubicBezTo>
                  <a:pt x="77244" y="93539"/>
                  <a:pt x="77327" y="93622"/>
                  <a:pt x="77410" y="93664"/>
                </a:cubicBezTo>
                <a:cubicBezTo>
                  <a:pt x="77534" y="93747"/>
                  <a:pt x="77659" y="93830"/>
                  <a:pt x="77783" y="93913"/>
                </a:cubicBezTo>
                <a:cubicBezTo>
                  <a:pt x="77866" y="93995"/>
                  <a:pt x="77949" y="94037"/>
                  <a:pt x="78032" y="94078"/>
                </a:cubicBezTo>
                <a:cubicBezTo>
                  <a:pt x="78073" y="94203"/>
                  <a:pt x="78115" y="94286"/>
                  <a:pt x="78198" y="94369"/>
                </a:cubicBezTo>
                <a:cubicBezTo>
                  <a:pt x="78364" y="94493"/>
                  <a:pt x="78488" y="94617"/>
                  <a:pt x="78654" y="94742"/>
                </a:cubicBezTo>
                <a:cubicBezTo>
                  <a:pt x="78737" y="94825"/>
                  <a:pt x="78820" y="94908"/>
                  <a:pt x="78903" y="94991"/>
                </a:cubicBezTo>
                <a:cubicBezTo>
                  <a:pt x="78944" y="95073"/>
                  <a:pt x="78986" y="95115"/>
                  <a:pt x="79027" y="95198"/>
                </a:cubicBezTo>
                <a:cubicBezTo>
                  <a:pt x="79069" y="95281"/>
                  <a:pt x="79110" y="95364"/>
                  <a:pt x="79151" y="95447"/>
                </a:cubicBezTo>
                <a:cubicBezTo>
                  <a:pt x="79400" y="95944"/>
                  <a:pt x="79608" y="96483"/>
                  <a:pt x="79939" y="96939"/>
                </a:cubicBezTo>
                <a:cubicBezTo>
                  <a:pt x="80230" y="97437"/>
                  <a:pt x="80520" y="97851"/>
                  <a:pt x="80893" y="98266"/>
                </a:cubicBezTo>
                <a:cubicBezTo>
                  <a:pt x="81225" y="98639"/>
                  <a:pt x="81598" y="99012"/>
                  <a:pt x="82012" y="99303"/>
                </a:cubicBezTo>
                <a:cubicBezTo>
                  <a:pt x="82551" y="99717"/>
                  <a:pt x="83132" y="100007"/>
                  <a:pt x="83754" y="100256"/>
                </a:cubicBezTo>
                <a:cubicBezTo>
                  <a:pt x="84334" y="100464"/>
                  <a:pt x="84956" y="100629"/>
                  <a:pt x="85578" y="100754"/>
                </a:cubicBezTo>
                <a:cubicBezTo>
                  <a:pt x="85910" y="100795"/>
                  <a:pt x="86242" y="100795"/>
                  <a:pt x="86573" y="100795"/>
                </a:cubicBezTo>
                <a:cubicBezTo>
                  <a:pt x="86905" y="100795"/>
                  <a:pt x="87195" y="100795"/>
                  <a:pt x="87527" y="100712"/>
                </a:cubicBezTo>
                <a:cubicBezTo>
                  <a:pt x="88149" y="100588"/>
                  <a:pt x="88771" y="100422"/>
                  <a:pt x="89351" y="100173"/>
                </a:cubicBezTo>
                <a:cubicBezTo>
                  <a:pt x="89890" y="99966"/>
                  <a:pt x="90429" y="99717"/>
                  <a:pt x="90927" y="99510"/>
                </a:cubicBezTo>
                <a:cubicBezTo>
                  <a:pt x="91466" y="99303"/>
                  <a:pt x="92005" y="99137"/>
                  <a:pt x="92544" y="98971"/>
                </a:cubicBezTo>
                <a:cubicBezTo>
                  <a:pt x="92917" y="98888"/>
                  <a:pt x="93332" y="98805"/>
                  <a:pt x="93705" y="98639"/>
                </a:cubicBezTo>
                <a:cubicBezTo>
                  <a:pt x="93746" y="98639"/>
                  <a:pt x="93746" y="98639"/>
                  <a:pt x="93788" y="98639"/>
                </a:cubicBezTo>
                <a:cubicBezTo>
                  <a:pt x="93953" y="98639"/>
                  <a:pt x="94119" y="98639"/>
                  <a:pt x="94327" y="98639"/>
                </a:cubicBezTo>
                <a:cubicBezTo>
                  <a:pt x="94493" y="98639"/>
                  <a:pt x="94700" y="98639"/>
                  <a:pt x="94866" y="98639"/>
                </a:cubicBezTo>
                <a:cubicBezTo>
                  <a:pt x="95073" y="98639"/>
                  <a:pt x="95280" y="98639"/>
                  <a:pt x="95488" y="98639"/>
                </a:cubicBezTo>
                <a:cubicBezTo>
                  <a:pt x="95612" y="98639"/>
                  <a:pt x="95736" y="98639"/>
                  <a:pt x="95819" y="98681"/>
                </a:cubicBezTo>
                <a:cubicBezTo>
                  <a:pt x="95902" y="98681"/>
                  <a:pt x="95985" y="98681"/>
                  <a:pt x="96068" y="98722"/>
                </a:cubicBezTo>
                <a:cubicBezTo>
                  <a:pt x="96110" y="98722"/>
                  <a:pt x="96151" y="98722"/>
                  <a:pt x="96192" y="98764"/>
                </a:cubicBezTo>
                <a:cubicBezTo>
                  <a:pt x="96275" y="98764"/>
                  <a:pt x="96317" y="98805"/>
                  <a:pt x="96400" y="98847"/>
                </a:cubicBezTo>
                <a:cubicBezTo>
                  <a:pt x="96773" y="99054"/>
                  <a:pt x="97146" y="99303"/>
                  <a:pt x="97478" y="99593"/>
                </a:cubicBezTo>
                <a:cubicBezTo>
                  <a:pt x="97727" y="99759"/>
                  <a:pt x="97934" y="99925"/>
                  <a:pt x="98141" y="100132"/>
                </a:cubicBezTo>
                <a:cubicBezTo>
                  <a:pt x="98348" y="100339"/>
                  <a:pt x="98556" y="100588"/>
                  <a:pt x="98763" y="100795"/>
                </a:cubicBezTo>
                <a:cubicBezTo>
                  <a:pt x="98887" y="100920"/>
                  <a:pt x="98970" y="101003"/>
                  <a:pt x="99095" y="101127"/>
                </a:cubicBezTo>
                <a:cubicBezTo>
                  <a:pt x="99219" y="101293"/>
                  <a:pt x="99385" y="101459"/>
                  <a:pt x="99551" y="101583"/>
                </a:cubicBezTo>
                <a:cubicBezTo>
                  <a:pt x="99634" y="101583"/>
                  <a:pt x="99675" y="101625"/>
                  <a:pt x="99717" y="101625"/>
                </a:cubicBezTo>
                <a:cubicBezTo>
                  <a:pt x="99758" y="101998"/>
                  <a:pt x="99800" y="102371"/>
                  <a:pt x="99841" y="102744"/>
                </a:cubicBezTo>
                <a:cubicBezTo>
                  <a:pt x="99841" y="103034"/>
                  <a:pt x="99841" y="103324"/>
                  <a:pt x="99841" y="103615"/>
                </a:cubicBezTo>
                <a:lnTo>
                  <a:pt x="99841" y="103988"/>
                </a:lnTo>
                <a:cubicBezTo>
                  <a:pt x="99841" y="104071"/>
                  <a:pt x="99841" y="104112"/>
                  <a:pt x="99841" y="104154"/>
                </a:cubicBezTo>
                <a:cubicBezTo>
                  <a:pt x="99841" y="104154"/>
                  <a:pt x="99841" y="104195"/>
                  <a:pt x="99841" y="104195"/>
                </a:cubicBezTo>
                <a:cubicBezTo>
                  <a:pt x="99800" y="104278"/>
                  <a:pt x="99758" y="104402"/>
                  <a:pt x="99717" y="104485"/>
                </a:cubicBezTo>
                <a:cubicBezTo>
                  <a:pt x="99634" y="104693"/>
                  <a:pt x="99509" y="104900"/>
                  <a:pt x="99427" y="105149"/>
                </a:cubicBezTo>
                <a:cubicBezTo>
                  <a:pt x="99261" y="105563"/>
                  <a:pt x="99053" y="106019"/>
                  <a:pt x="98846" y="106434"/>
                </a:cubicBezTo>
                <a:cubicBezTo>
                  <a:pt x="98639" y="106849"/>
                  <a:pt x="98390" y="107305"/>
                  <a:pt x="98183" y="107719"/>
                </a:cubicBezTo>
                <a:cubicBezTo>
                  <a:pt x="97975" y="108217"/>
                  <a:pt x="97809" y="108715"/>
                  <a:pt x="97685" y="109212"/>
                </a:cubicBezTo>
                <a:cubicBezTo>
                  <a:pt x="97685" y="109171"/>
                  <a:pt x="97685" y="109171"/>
                  <a:pt x="97685" y="109129"/>
                </a:cubicBezTo>
                <a:cubicBezTo>
                  <a:pt x="97685" y="109171"/>
                  <a:pt x="97685" y="109212"/>
                  <a:pt x="97685" y="109212"/>
                </a:cubicBezTo>
                <a:lnTo>
                  <a:pt x="97685" y="109212"/>
                </a:lnTo>
                <a:cubicBezTo>
                  <a:pt x="97644" y="109336"/>
                  <a:pt x="97602" y="109461"/>
                  <a:pt x="97602" y="109627"/>
                </a:cubicBezTo>
                <a:cubicBezTo>
                  <a:pt x="97519" y="109793"/>
                  <a:pt x="97478" y="110000"/>
                  <a:pt x="97478" y="110207"/>
                </a:cubicBezTo>
                <a:cubicBezTo>
                  <a:pt x="97478" y="110290"/>
                  <a:pt x="97478" y="110373"/>
                  <a:pt x="97478" y="110456"/>
                </a:cubicBezTo>
                <a:cubicBezTo>
                  <a:pt x="97478" y="110539"/>
                  <a:pt x="97436" y="110663"/>
                  <a:pt x="97436" y="110746"/>
                </a:cubicBezTo>
                <a:lnTo>
                  <a:pt x="97436" y="110829"/>
                </a:lnTo>
                <a:cubicBezTo>
                  <a:pt x="97436" y="111161"/>
                  <a:pt x="97436" y="111534"/>
                  <a:pt x="97436" y="111866"/>
                </a:cubicBezTo>
                <a:cubicBezTo>
                  <a:pt x="97436" y="112239"/>
                  <a:pt x="97395" y="112612"/>
                  <a:pt x="97395" y="112985"/>
                </a:cubicBezTo>
                <a:cubicBezTo>
                  <a:pt x="97395" y="113275"/>
                  <a:pt x="97395" y="113566"/>
                  <a:pt x="97353" y="113814"/>
                </a:cubicBezTo>
                <a:cubicBezTo>
                  <a:pt x="97270" y="114353"/>
                  <a:pt x="97105" y="114851"/>
                  <a:pt x="96980" y="115348"/>
                </a:cubicBezTo>
                <a:cubicBezTo>
                  <a:pt x="96939" y="115390"/>
                  <a:pt x="96939" y="115473"/>
                  <a:pt x="96939" y="115514"/>
                </a:cubicBezTo>
                <a:cubicBezTo>
                  <a:pt x="96814" y="115722"/>
                  <a:pt x="96731" y="115929"/>
                  <a:pt x="96649" y="116136"/>
                </a:cubicBezTo>
                <a:cubicBezTo>
                  <a:pt x="96400" y="116634"/>
                  <a:pt x="96192" y="117131"/>
                  <a:pt x="95944" y="117629"/>
                </a:cubicBezTo>
                <a:cubicBezTo>
                  <a:pt x="95944" y="117629"/>
                  <a:pt x="95944" y="117629"/>
                  <a:pt x="95944" y="117629"/>
                </a:cubicBezTo>
                <a:cubicBezTo>
                  <a:pt x="95944" y="117670"/>
                  <a:pt x="95902" y="117712"/>
                  <a:pt x="95861" y="117753"/>
                </a:cubicBezTo>
                <a:lnTo>
                  <a:pt x="95861" y="117753"/>
                </a:lnTo>
                <a:lnTo>
                  <a:pt x="95861" y="117753"/>
                </a:lnTo>
                <a:cubicBezTo>
                  <a:pt x="95861" y="117753"/>
                  <a:pt x="95861" y="117795"/>
                  <a:pt x="95861" y="117795"/>
                </a:cubicBezTo>
                <a:cubicBezTo>
                  <a:pt x="95861" y="117795"/>
                  <a:pt x="95861" y="117795"/>
                  <a:pt x="95861" y="117795"/>
                </a:cubicBezTo>
                <a:lnTo>
                  <a:pt x="95861" y="117795"/>
                </a:lnTo>
                <a:cubicBezTo>
                  <a:pt x="95861" y="117836"/>
                  <a:pt x="95861" y="117836"/>
                  <a:pt x="95819" y="117878"/>
                </a:cubicBezTo>
                <a:cubicBezTo>
                  <a:pt x="95819" y="117878"/>
                  <a:pt x="95819" y="117878"/>
                  <a:pt x="95819" y="117878"/>
                </a:cubicBezTo>
                <a:lnTo>
                  <a:pt x="95819" y="117878"/>
                </a:lnTo>
                <a:cubicBezTo>
                  <a:pt x="95695" y="118126"/>
                  <a:pt x="95529" y="118417"/>
                  <a:pt x="95405" y="118665"/>
                </a:cubicBezTo>
                <a:cubicBezTo>
                  <a:pt x="95363" y="118707"/>
                  <a:pt x="95322" y="118790"/>
                  <a:pt x="95280" y="118873"/>
                </a:cubicBezTo>
                <a:cubicBezTo>
                  <a:pt x="86407" y="123351"/>
                  <a:pt x="76374" y="125880"/>
                  <a:pt x="65718" y="125880"/>
                </a:cubicBezTo>
                <a:lnTo>
                  <a:pt x="65262" y="125880"/>
                </a:ln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5"/>
          <p:cNvSpPr/>
          <p:nvPr/>
        </p:nvSpPr>
        <p:spPr>
          <a:xfrm>
            <a:off x="4189052" y="3608704"/>
            <a:ext cx="3060" cy="1839"/>
          </a:xfrm>
          <a:custGeom>
            <a:avLst/>
            <a:gdLst/>
            <a:ahLst/>
            <a:cxnLst/>
            <a:rect l="l" t="t" r="r" b="b"/>
            <a:pathLst>
              <a:path w="208" h="125" extrusionOk="0">
                <a:moveTo>
                  <a:pt x="1" y="42"/>
                </a:moveTo>
                <a:cubicBezTo>
                  <a:pt x="1" y="42"/>
                  <a:pt x="1" y="42"/>
                  <a:pt x="1" y="0"/>
                </a:cubicBezTo>
                <a:cubicBezTo>
                  <a:pt x="83" y="42"/>
                  <a:pt x="125" y="42"/>
                  <a:pt x="208" y="83"/>
                </a:cubicBezTo>
                <a:cubicBezTo>
                  <a:pt x="208" y="83"/>
                  <a:pt x="166" y="83"/>
                  <a:pt x="166" y="83"/>
                </a:cubicBezTo>
                <a:lnTo>
                  <a:pt x="125" y="125"/>
                </a:lnTo>
                <a:cubicBezTo>
                  <a:pt x="83" y="83"/>
                  <a:pt x="42" y="83"/>
                  <a:pt x="1" y="42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5"/>
          <p:cNvSpPr/>
          <p:nvPr/>
        </p:nvSpPr>
        <p:spPr>
          <a:xfrm>
            <a:off x="5034995" y="2870100"/>
            <a:ext cx="350716" cy="615422"/>
          </a:xfrm>
          <a:custGeom>
            <a:avLst/>
            <a:gdLst/>
            <a:ahLst/>
            <a:cxnLst/>
            <a:rect l="l" t="t" r="r" b="b"/>
            <a:pathLst>
              <a:path w="23842" h="41837" extrusionOk="0">
                <a:moveTo>
                  <a:pt x="21810" y="41753"/>
                </a:moveTo>
                <a:cubicBezTo>
                  <a:pt x="21602" y="41587"/>
                  <a:pt x="21354" y="41463"/>
                  <a:pt x="21063" y="41338"/>
                </a:cubicBezTo>
                <a:cubicBezTo>
                  <a:pt x="20815" y="41256"/>
                  <a:pt x="20524" y="41173"/>
                  <a:pt x="20234" y="41131"/>
                </a:cubicBezTo>
                <a:cubicBezTo>
                  <a:pt x="19819" y="41090"/>
                  <a:pt x="19363" y="41173"/>
                  <a:pt x="19115" y="41546"/>
                </a:cubicBezTo>
                <a:cubicBezTo>
                  <a:pt x="18866" y="41504"/>
                  <a:pt x="18617" y="41421"/>
                  <a:pt x="18368" y="41380"/>
                </a:cubicBezTo>
                <a:cubicBezTo>
                  <a:pt x="18202" y="41338"/>
                  <a:pt x="17995" y="41256"/>
                  <a:pt x="17829" y="41214"/>
                </a:cubicBezTo>
                <a:cubicBezTo>
                  <a:pt x="17456" y="41048"/>
                  <a:pt x="17083" y="40882"/>
                  <a:pt x="16751" y="40675"/>
                </a:cubicBezTo>
                <a:cubicBezTo>
                  <a:pt x="16627" y="40634"/>
                  <a:pt x="16544" y="40551"/>
                  <a:pt x="16461" y="40509"/>
                </a:cubicBezTo>
                <a:cubicBezTo>
                  <a:pt x="16461" y="40509"/>
                  <a:pt x="16420" y="40468"/>
                  <a:pt x="16420" y="40468"/>
                </a:cubicBezTo>
                <a:cubicBezTo>
                  <a:pt x="16420" y="40509"/>
                  <a:pt x="16461" y="40509"/>
                  <a:pt x="16461" y="40509"/>
                </a:cubicBezTo>
                <a:lnTo>
                  <a:pt x="16420" y="40468"/>
                </a:lnTo>
                <a:lnTo>
                  <a:pt x="16420" y="40468"/>
                </a:lnTo>
                <a:cubicBezTo>
                  <a:pt x="15673" y="40053"/>
                  <a:pt x="14927" y="39639"/>
                  <a:pt x="14181" y="39224"/>
                </a:cubicBezTo>
                <a:cubicBezTo>
                  <a:pt x="14346" y="38892"/>
                  <a:pt x="14305" y="38478"/>
                  <a:pt x="14056" y="38229"/>
                </a:cubicBezTo>
                <a:cubicBezTo>
                  <a:pt x="13849" y="38063"/>
                  <a:pt x="13642" y="37939"/>
                  <a:pt x="13434" y="37814"/>
                </a:cubicBezTo>
                <a:cubicBezTo>
                  <a:pt x="13268" y="37731"/>
                  <a:pt x="13103" y="37648"/>
                  <a:pt x="12978" y="37524"/>
                </a:cubicBezTo>
                <a:lnTo>
                  <a:pt x="11900" y="36902"/>
                </a:lnTo>
                <a:cubicBezTo>
                  <a:pt x="11610" y="36736"/>
                  <a:pt x="11320" y="36529"/>
                  <a:pt x="11029" y="36363"/>
                </a:cubicBezTo>
                <a:cubicBezTo>
                  <a:pt x="11029" y="36239"/>
                  <a:pt x="10988" y="36073"/>
                  <a:pt x="10905" y="35948"/>
                </a:cubicBezTo>
                <a:cubicBezTo>
                  <a:pt x="10781" y="35741"/>
                  <a:pt x="10656" y="35575"/>
                  <a:pt x="10532" y="35368"/>
                </a:cubicBezTo>
                <a:cubicBezTo>
                  <a:pt x="10325" y="35119"/>
                  <a:pt x="10076" y="34870"/>
                  <a:pt x="9869" y="34622"/>
                </a:cubicBezTo>
                <a:cubicBezTo>
                  <a:pt x="9744" y="34497"/>
                  <a:pt x="9661" y="34414"/>
                  <a:pt x="9537" y="34290"/>
                </a:cubicBezTo>
                <a:cubicBezTo>
                  <a:pt x="9412" y="34166"/>
                  <a:pt x="9247" y="34041"/>
                  <a:pt x="9122" y="33958"/>
                </a:cubicBezTo>
                <a:cubicBezTo>
                  <a:pt x="8832" y="33751"/>
                  <a:pt x="8583" y="33585"/>
                  <a:pt x="8252" y="33419"/>
                </a:cubicBezTo>
                <a:cubicBezTo>
                  <a:pt x="7920" y="33253"/>
                  <a:pt x="7547" y="33129"/>
                  <a:pt x="7174" y="33005"/>
                </a:cubicBezTo>
                <a:cubicBezTo>
                  <a:pt x="6966" y="32963"/>
                  <a:pt x="6717" y="32880"/>
                  <a:pt x="6510" y="32839"/>
                </a:cubicBezTo>
                <a:cubicBezTo>
                  <a:pt x="6220" y="32673"/>
                  <a:pt x="5971" y="32548"/>
                  <a:pt x="5639" y="32548"/>
                </a:cubicBezTo>
                <a:cubicBezTo>
                  <a:pt x="5556" y="32548"/>
                  <a:pt x="5474" y="32590"/>
                  <a:pt x="5391" y="32590"/>
                </a:cubicBezTo>
                <a:cubicBezTo>
                  <a:pt x="5266" y="32548"/>
                  <a:pt x="5100" y="32548"/>
                  <a:pt x="4935" y="32590"/>
                </a:cubicBezTo>
                <a:cubicBezTo>
                  <a:pt x="4810" y="32590"/>
                  <a:pt x="4686" y="32631"/>
                  <a:pt x="4603" y="32714"/>
                </a:cubicBezTo>
                <a:cubicBezTo>
                  <a:pt x="4313" y="32590"/>
                  <a:pt x="3981" y="32466"/>
                  <a:pt x="3691" y="32341"/>
                </a:cubicBezTo>
                <a:cubicBezTo>
                  <a:pt x="3483" y="32217"/>
                  <a:pt x="3318" y="32134"/>
                  <a:pt x="3110" y="32009"/>
                </a:cubicBezTo>
                <a:cubicBezTo>
                  <a:pt x="2903" y="31844"/>
                  <a:pt x="2696" y="31678"/>
                  <a:pt x="2488" y="31470"/>
                </a:cubicBezTo>
                <a:cubicBezTo>
                  <a:pt x="2405" y="31429"/>
                  <a:pt x="2322" y="31346"/>
                  <a:pt x="2240" y="31263"/>
                </a:cubicBezTo>
                <a:cubicBezTo>
                  <a:pt x="2198" y="31180"/>
                  <a:pt x="2198" y="31097"/>
                  <a:pt x="2157" y="31014"/>
                </a:cubicBezTo>
                <a:cubicBezTo>
                  <a:pt x="2115" y="30931"/>
                  <a:pt x="2074" y="30890"/>
                  <a:pt x="2032" y="30849"/>
                </a:cubicBezTo>
                <a:cubicBezTo>
                  <a:pt x="1949" y="30683"/>
                  <a:pt x="1866" y="30475"/>
                  <a:pt x="1783" y="30310"/>
                </a:cubicBezTo>
                <a:cubicBezTo>
                  <a:pt x="1659" y="30019"/>
                  <a:pt x="1535" y="29771"/>
                  <a:pt x="1410" y="29522"/>
                </a:cubicBezTo>
                <a:cubicBezTo>
                  <a:pt x="1410" y="29480"/>
                  <a:pt x="1410" y="29480"/>
                  <a:pt x="1410" y="29480"/>
                </a:cubicBezTo>
                <a:cubicBezTo>
                  <a:pt x="1493" y="29149"/>
                  <a:pt x="1410" y="28775"/>
                  <a:pt x="1120" y="28568"/>
                </a:cubicBezTo>
                <a:cubicBezTo>
                  <a:pt x="1079" y="28444"/>
                  <a:pt x="996" y="28361"/>
                  <a:pt x="913" y="28278"/>
                </a:cubicBezTo>
                <a:cubicBezTo>
                  <a:pt x="664" y="28029"/>
                  <a:pt x="332" y="27905"/>
                  <a:pt x="1" y="27988"/>
                </a:cubicBezTo>
                <a:cubicBezTo>
                  <a:pt x="1" y="27697"/>
                  <a:pt x="42" y="27407"/>
                  <a:pt x="42" y="27117"/>
                </a:cubicBezTo>
                <a:cubicBezTo>
                  <a:pt x="42" y="26661"/>
                  <a:pt x="83" y="26246"/>
                  <a:pt x="83" y="25790"/>
                </a:cubicBezTo>
                <a:cubicBezTo>
                  <a:pt x="125" y="25251"/>
                  <a:pt x="166" y="24671"/>
                  <a:pt x="208" y="24090"/>
                </a:cubicBezTo>
                <a:cubicBezTo>
                  <a:pt x="208" y="24049"/>
                  <a:pt x="249" y="24007"/>
                  <a:pt x="249" y="23966"/>
                </a:cubicBezTo>
                <a:cubicBezTo>
                  <a:pt x="291" y="23676"/>
                  <a:pt x="332" y="23385"/>
                  <a:pt x="332" y="23095"/>
                </a:cubicBezTo>
                <a:cubicBezTo>
                  <a:pt x="415" y="22680"/>
                  <a:pt x="498" y="22266"/>
                  <a:pt x="581" y="21851"/>
                </a:cubicBezTo>
                <a:cubicBezTo>
                  <a:pt x="622" y="21602"/>
                  <a:pt x="664" y="21395"/>
                  <a:pt x="705" y="21146"/>
                </a:cubicBezTo>
                <a:cubicBezTo>
                  <a:pt x="830" y="21063"/>
                  <a:pt x="913" y="20939"/>
                  <a:pt x="954" y="20815"/>
                </a:cubicBezTo>
                <a:cubicBezTo>
                  <a:pt x="996" y="20732"/>
                  <a:pt x="996" y="20607"/>
                  <a:pt x="1037" y="20524"/>
                </a:cubicBezTo>
                <a:cubicBezTo>
                  <a:pt x="1037" y="20524"/>
                  <a:pt x="1037" y="20524"/>
                  <a:pt x="1037" y="20524"/>
                </a:cubicBezTo>
                <a:cubicBezTo>
                  <a:pt x="1203" y="20400"/>
                  <a:pt x="1327" y="20234"/>
                  <a:pt x="1369" y="20068"/>
                </a:cubicBezTo>
                <a:cubicBezTo>
                  <a:pt x="1410" y="19903"/>
                  <a:pt x="1452" y="19695"/>
                  <a:pt x="1452" y="19488"/>
                </a:cubicBezTo>
                <a:cubicBezTo>
                  <a:pt x="1493" y="19322"/>
                  <a:pt x="1535" y="19115"/>
                  <a:pt x="1576" y="18949"/>
                </a:cubicBezTo>
                <a:cubicBezTo>
                  <a:pt x="1783" y="17664"/>
                  <a:pt x="1866" y="16420"/>
                  <a:pt x="2032" y="15134"/>
                </a:cubicBezTo>
                <a:cubicBezTo>
                  <a:pt x="2074" y="14927"/>
                  <a:pt x="2115" y="14678"/>
                  <a:pt x="2157" y="14471"/>
                </a:cubicBezTo>
                <a:cubicBezTo>
                  <a:pt x="2198" y="14471"/>
                  <a:pt x="2240" y="14429"/>
                  <a:pt x="2281" y="14429"/>
                </a:cubicBezTo>
                <a:cubicBezTo>
                  <a:pt x="2571" y="14264"/>
                  <a:pt x="2779" y="13932"/>
                  <a:pt x="2986" y="13642"/>
                </a:cubicBezTo>
                <a:cubicBezTo>
                  <a:pt x="3069" y="13476"/>
                  <a:pt x="3193" y="13269"/>
                  <a:pt x="3276" y="13103"/>
                </a:cubicBezTo>
                <a:cubicBezTo>
                  <a:pt x="3442" y="12895"/>
                  <a:pt x="3566" y="12647"/>
                  <a:pt x="3691" y="12398"/>
                </a:cubicBezTo>
                <a:cubicBezTo>
                  <a:pt x="3774" y="12191"/>
                  <a:pt x="3857" y="11983"/>
                  <a:pt x="3939" y="11776"/>
                </a:cubicBezTo>
                <a:cubicBezTo>
                  <a:pt x="4064" y="11527"/>
                  <a:pt x="4147" y="11237"/>
                  <a:pt x="4230" y="10988"/>
                </a:cubicBezTo>
                <a:cubicBezTo>
                  <a:pt x="4354" y="10491"/>
                  <a:pt x="4354" y="9952"/>
                  <a:pt x="4313" y="9413"/>
                </a:cubicBezTo>
                <a:cubicBezTo>
                  <a:pt x="4271" y="8915"/>
                  <a:pt x="4230" y="8417"/>
                  <a:pt x="4147" y="7920"/>
                </a:cubicBezTo>
                <a:lnTo>
                  <a:pt x="4147" y="7920"/>
                </a:lnTo>
                <a:lnTo>
                  <a:pt x="4147" y="8044"/>
                </a:lnTo>
                <a:lnTo>
                  <a:pt x="4147" y="7920"/>
                </a:lnTo>
                <a:cubicBezTo>
                  <a:pt x="4147" y="7920"/>
                  <a:pt x="4147" y="7878"/>
                  <a:pt x="4147" y="7878"/>
                </a:cubicBezTo>
                <a:lnTo>
                  <a:pt x="4147" y="7920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cubicBezTo>
                  <a:pt x="4147" y="7837"/>
                  <a:pt x="4147" y="7796"/>
                  <a:pt x="4105" y="7754"/>
                </a:cubicBezTo>
                <a:lnTo>
                  <a:pt x="4105" y="7754"/>
                </a:lnTo>
                <a:cubicBezTo>
                  <a:pt x="4105" y="7671"/>
                  <a:pt x="4105" y="7588"/>
                  <a:pt x="4064" y="7505"/>
                </a:cubicBezTo>
                <a:cubicBezTo>
                  <a:pt x="4022" y="7091"/>
                  <a:pt x="3981" y="6635"/>
                  <a:pt x="3939" y="6220"/>
                </a:cubicBezTo>
                <a:cubicBezTo>
                  <a:pt x="4022" y="6137"/>
                  <a:pt x="4105" y="6054"/>
                  <a:pt x="4147" y="5930"/>
                </a:cubicBezTo>
                <a:cubicBezTo>
                  <a:pt x="4188" y="5847"/>
                  <a:pt x="4230" y="5805"/>
                  <a:pt x="4271" y="5722"/>
                </a:cubicBezTo>
                <a:cubicBezTo>
                  <a:pt x="4354" y="5598"/>
                  <a:pt x="4437" y="5432"/>
                  <a:pt x="4520" y="5266"/>
                </a:cubicBezTo>
                <a:cubicBezTo>
                  <a:pt x="4686" y="4976"/>
                  <a:pt x="4852" y="4644"/>
                  <a:pt x="5017" y="4354"/>
                </a:cubicBezTo>
                <a:cubicBezTo>
                  <a:pt x="5183" y="4064"/>
                  <a:pt x="5349" y="3732"/>
                  <a:pt x="5515" y="3442"/>
                </a:cubicBezTo>
                <a:cubicBezTo>
                  <a:pt x="5598" y="3359"/>
                  <a:pt x="5639" y="3276"/>
                  <a:pt x="5681" y="3193"/>
                </a:cubicBezTo>
                <a:lnTo>
                  <a:pt x="5722" y="3193"/>
                </a:lnTo>
                <a:cubicBezTo>
                  <a:pt x="5805" y="3110"/>
                  <a:pt x="5930" y="3069"/>
                  <a:pt x="6013" y="3027"/>
                </a:cubicBezTo>
                <a:cubicBezTo>
                  <a:pt x="6054" y="2986"/>
                  <a:pt x="6137" y="2986"/>
                  <a:pt x="6220" y="2944"/>
                </a:cubicBezTo>
                <a:cubicBezTo>
                  <a:pt x="6386" y="2903"/>
                  <a:pt x="6593" y="2862"/>
                  <a:pt x="6800" y="2779"/>
                </a:cubicBezTo>
                <a:cubicBezTo>
                  <a:pt x="7091" y="2737"/>
                  <a:pt x="7381" y="2613"/>
                  <a:pt x="7630" y="2530"/>
                </a:cubicBezTo>
                <a:cubicBezTo>
                  <a:pt x="7671" y="2488"/>
                  <a:pt x="7754" y="2447"/>
                  <a:pt x="7795" y="2447"/>
                </a:cubicBezTo>
                <a:cubicBezTo>
                  <a:pt x="7920" y="2405"/>
                  <a:pt x="8044" y="2405"/>
                  <a:pt x="8169" y="2323"/>
                </a:cubicBezTo>
                <a:cubicBezTo>
                  <a:pt x="8252" y="2281"/>
                  <a:pt x="8334" y="2240"/>
                  <a:pt x="8417" y="2198"/>
                </a:cubicBezTo>
                <a:cubicBezTo>
                  <a:pt x="8625" y="2115"/>
                  <a:pt x="8791" y="1991"/>
                  <a:pt x="8998" y="1866"/>
                </a:cubicBezTo>
                <a:cubicBezTo>
                  <a:pt x="9247" y="1742"/>
                  <a:pt x="9495" y="1618"/>
                  <a:pt x="9786" y="1452"/>
                </a:cubicBezTo>
                <a:cubicBezTo>
                  <a:pt x="9827" y="1452"/>
                  <a:pt x="9910" y="1410"/>
                  <a:pt x="9993" y="1369"/>
                </a:cubicBezTo>
                <a:cubicBezTo>
                  <a:pt x="9993" y="1369"/>
                  <a:pt x="10034" y="1369"/>
                  <a:pt x="10034" y="1327"/>
                </a:cubicBezTo>
                <a:cubicBezTo>
                  <a:pt x="10076" y="1327"/>
                  <a:pt x="10117" y="1327"/>
                  <a:pt x="10117" y="1327"/>
                </a:cubicBezTo>
                <a:cubicBezTo>
                  <a:pt x="10325" y="1369"/>
                  <a:pt x="10573" y="1327"/>
                  <a:pt x="10739" y="1245"/>
                </a:cubicBezTo>
                <a:cubicBezTo>
                  <a:pt x="10988" y="1245"/>
                  <a:pt x="11195" y="1286"/>
                  <a:pt x="11403" y="1286"/>
                </a:cubicBezTo>
                <a:cubicBezTo>
                  <a:pt x="11734" y="1286"/>
                  <a:pt x="12066" y="1245"/>
                  <a:pt x="12398" y="1162"/>
                </a:cubicBezTo>
                <a:cubicBezTo>
                  <a:pt x="12937" y="1079"/>
                  <a:pt x="13434" y="871"/>
                  <a:pt x="13973" y="664"/>
                </a:cubicBezTo>
                <a:lnTo>
                  <a:pt x="13973" y="664"/>
                </a:lnTo>
                <a:cubicBezTo>
                  <a:pt x="14595" y="457"/>
                  <a:pt x="15217" y="249"/>
                  <a:pt x="15839" y="125"/>
                </a:cubicBezTo>
                <a:cubicBezTo>
                  <a:pt x="16046" y="84"/>
                  <a:pt x="16254" y="42"/>
                  <a:pt x="16461" y="42"/>
                </a:cubicBezTo>
                <a:cubicBezTo>
                  <a:pt x="16876" y="1"/>
                  <a:pt x="17332" y="1"/>
                  <a:pt x="17746" y="42"/>
                </a:cubicBezTo>
                <a:cubicBezTo>
                  <a:pt x="17871" y="42"/>
                  <a:pt x="17995" y="42"/>
                  <a:pt x="18120" y="84"/>
                </a:cubicBezTo>
                <a:cubicBezTo>
                  <a:pt x="18120" y="84"/>
                  <a:pt x="18120" y="84"/>
                  <a:pt x="18161" y="84"/>
                </a:cubicBezTo>
                <a:cubicBezTo>
                  <a:pt x="18244" y="125"/>
                  <a:pt x="18327" y="208"/>
                  <a:pt x="18410" y="249"/>
                </a:cubicBezTo>
                <a:cubicBezTo>
                  <a:pt x="18451" y="291"/>
                  <a:pt x="18493" y="291"/>
                  <a:pt x="18534" y="332"/>
                </a:cubicBezTo>
                <a:cubicBezTo>
                  <a:pt x="21934" y="8252"/>
                  <a:pt x="23841" y="17000"/>
                  <a:pt x="23841" y="26205"/>
                </a:cubicBezTo>
                <a:cubicBezTo>
                  <a:pt x="23841" y="31595"/>
                  <a:pt x="23178" y="36819"/>
                  <a:pt x="21976" y="41836"/>
                </a:cubicBezTo>
                <a:cubicBezTo>
                  <a:pt x="21934" y="41795"/>
                  <a:pt x="21893" y="41753"/>
                  <a:pt x="21851" y="41753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5"/>
          <p:cNvSpPr/>
          <p:nvPr/>
        </p:nvSpPr>
        <p:spPr>
          <a:xfrm>
            <a:off x="5037437" y="2608453"/>
            <a:ext cx="194569" cy="252512"/>
          </a:xfrm>
          <a:custGeom>
            <a:avLst/>
            <a:gdLst/>
            <a:ahLst/>
            <a:cxnLst/>
            <a:rect l="l" t="t" r="r" b="b"/>
            <a:pathLst>
              <a:path w="13227" h="17166" extrusionOk="0">
                <a:moveTo>
                  <a:pt x="4022" y="16834"/>
                </a:moveTo>
                <a:cubicBezTo>
                  <a:pt x="3856" y="16710"/>
                  <a:pt x="3732" y="16544"/>
                  <a:pt x="3608" y="16378"/>
                </a:cubicBezTo>
                <a:cubicBezTo>
                  <a:pt x="3359" y="16129"/>
                  <a:pt x="3152" y="15880"/>
                  <a:pt x="2944" y="15632"/>
                </a:cubicBezTo>
                <a:cubicBezTo>
                  <a:pt x="2820" y="15466"/>
                  <a:pt x="2737" y="15300"/>
                  <a:pt x="2571" y="15176"/>
                </a:cubicBezTo>
                <a:cubicBezTo>
                  <a:pt x="2322" y="14927"/>
                  <a:pt x="2074" y="14678"/>
                  <a:pt x="1825" y="14429"/>
                </a:cubicBezTo>
                <a:cubicBezTo>
                  <a:pt x="1617" y="14263"/>
                  <a:pt x="1452" y="14139"/>
                  <a:pt x="1244" y="13973"/>
                </a:cubicBezTo>
                <a:cubicBezTo>
                  <a:pt x="1244" y="13932"/>
                  <a:pt x="1203" y="13890"/>
                  <a:pt x="1161" y="13849"/>
                </a:cubicBezTo>
                <a:cubicBezTo>
                  <a:pt x="1037" y="13724"/>
                  <a:pt x="913" y="13600"/>
                  <a:pt x="830" y="13476"/>
                </a:cubicBezTo>
                <a:cubicBezTo>
                  <a:pt x="622" y="13268"/>
                  <a:pt x="456" y="13061"/>
                  <a:pt x="249" y="12854"/>
                </a:cubicBezTo>
                <a:cubicBezTo>
                  <a:pt x="249" y="12812"/>
                  <a:pt x="249" y="12771"/>
                  <a:pt x="249" y="12729"/>
                </a:cubicBezTo>
                <a:cubicBezTo>
                  <a:pt x="208" y="12563"/>
                  <a:pt x="125" y="12439"/>
                  <a:pt x="83" y="12356"/>
                </a:cubicBezTo>
                <a:cubicBezTo>
                  <a:pt x="83" y="12315"/>
                  <a:pt x="83" y="12273"/>
                  <a:pt x="42" y="12273"/>
                </a:cubicBezTo>
                <a:cubicBezTo>
                  <a:pt x="42" y="12190"/>
                  <a:pt x="0" y="12149"/>
                  <a:pt x="0" y="12066"/>
                </a:cubicBezTo>
                <a:lnTo>
                  <a:pt x="0" y="12024"/>
                </a:lnTo>
                <a:cubicBezTo>
                  <a:pt x="0" y="11859"/>
                  <a:pt x="0" y="11651"/>
                  <a:pt x="0" y="11485"/>
                </a:cubicBezTo>
                <a:lnTo>
                  <a:pt x="0" y="11402"/>
                </a:lnTo>
                <a:cubicBezTo>
                  <a:pt x="0" y="11320"/>
                  <a:pt x="0" y="11195"/>
                  <a:pt x="42" y="11112"/>
                </a:cubicBezTo>
                <a:cubicBezTo>
                  <a:pt x="42" y="10988"/>
                  <a:pt x="83" y="10905"/>
                  <a:pt x="125" y="10822"/>
                </a:cubicBezTo>
                <a:cubicBezTo>
                  <a:pt x="166" y="10739"/>
                  <a:pt x="208" y="10615"/>
                  <a:pt x="249" y="10532"/>
                </a:cubicBezTo>
                <a:cubicBezTo>
                  <a:pt x="332" y="10366"/>
                  <a:pt x="415" y="10242"/>
                  <a:pt x="498" y="10076"/>
                </a:cubicBezTo>
                <a:cubicBezTo>
                  <a:pt x="664" y="9910"/>
                  <a:pt x="788" y="9703"/>
                  <a:pt x="913" y="9537"/>
                </a:cubicBezTo>
                <a:cubicBezTo>
                  <a:pt x="995" y="9454"/>
                  <a:pt x="1078" y="9412"/>
                  <a:pt x="1161" y="9329"/>
                </a:cubicBezTo>
                <a:cubicBezTo>
                  <a:pt x="1203" y="9288"/>
                  <a:pt x="1286" y="9246"/>
                  <a:pt x="1327" y="9164"/>
                </a:cubicBezTo>
                <a:cubicBezTo>
                  <a:pt x="1369" y="9164"/>
                  <a:pt x="1369" y="9164"/>
                  <a:pt x="1410" y="9164"/>
                </a:cubicBezTo>
                <a:cubicBezTo>
                  <a:pt x="1410" y="9122"/>
                  <a:pt x="1452" y="9122"/>
                  <a:pt x="1493" y="9122"/>
                </a:cubicBezTo>
                <a:cubicBezTo>
                  <a:pt x="1535" y="9081"/>
                  <a:pt x="1617" y="9081"/>
                  <a:pt x="1700" y="9081"/>
                </a:cubicBezTo>
                <a:cubicBezTo>
                  <a:pt x="2074" y="8998"/>
                  <a:pt x="2405" y="8956"/>
                  <a:pt x="2778" y="8915"/>
                </a:cubicBezTo>
                <a:cubicBezTo>
                  <a:pt x="3193" y="8873"/>
                  <a:pt x="3608" y="8832"/>
                  <a:pt x="3981" y="8666"/>
                </a:cubicBezTo>
                <a:cubicBezTo>
                  <a:pt x="4271" y="8542"/>
                  <a:pt x="4561" y="8334"/>
                  <a:pt x="4810" y="8127"/>
                </a:cubicBezTo>
                <a:cubicBezTo>
                  <a:pt x="5100" y="7878"/>
                  <a:pt x="5308" y="7422"/>
                  <a:pt x="5183" y="7049"/>
                </a:cubicBezTo>
                <a:cubicBezTo>
                  <a:pt x="5100" y="6759"/>
                  <a:pt x="4934" y="6551"/>
                  <a:pt x="4686" y="6344"/>
                </a:cubicBezTo>
                <a:cubicBezTo>
                  <a:pt x="4561" y="6261"/>
                  <a:pt x="4395" y="6137"/>
                  <a:pt x="4271" y="6054"/>
                </a:cubicBezTo>
                <a:cubicBezTo>
                  <a:pt x="3732" y="5722"/>
                  <a:pt x="3193" y="5432"/>
                  <a:pt x="2613" y="5142"/>
                </a:cubicBezTo>
                <a:cubicBezTo>
                  <a:pt x="2654" y="5142"/>
                  <a:pt x="2654" y="5142"/>
                  <a:pt x="2654" y="5142"/>
                </a:cubicBezTo>
                <a:cubicBezTo>
                  <a:pt x="2613" y="5142"/>
                  <a:pt x="2571" y="5100"/>
                  <a:pt x="2488" y="5059"/>
                </a:cubicBezTo>
                <a:cubicBezTo>
                  <a:pt x="2488" y="5017"/>
                  <a:pt x="2488" y="4934"/>
                  <a:pt x="2488" y="4851"/>
                </a:cubicBezTo>
                <a:cubicBezTo>
                  <a:pt x="2447" y="4686"/>
                  <a:pt x="2364" y="4478"/>
                  <a:pt x="2281" y="4312"/>
                </a:cubicBezTo>
                <a:cubicBezTo>
                  <a:pt x="2239" y="4271"/>
                  <a:pt x="2198" y="4188"/>
                  <a:pt x="2156" y="4105"/>
                </a:cubicBezTo>
                <a:cubicBezTo>
                  <a:pt x="2198" y="4105"/>
                  <a:pt x="2239" y="4064"/>
                  <a:pt x="2281" y="4022"/>
                </a:cubicBezTo>
                <a:cubicBezTo>
                  <a:pt x="2405" y="3939"/>
                  <a:pt x="2530" y="3898"/>
                  <a:pt x="2654" y="3815"/>
                </a:cubicBezTo>
                <a:cubicBezTo>
                  <a:pt x="2820" y="3732"/>
                  <a:pt x="2944" y="3690"/>
                  <a:pt x="3110" y="3608"/>
                </a:cubicBezTo>
                <a:cubicBezTo>
                  <a:pt x="3234" y="3525"/>
                  <a:pt x="3400" y="3400"/>
                  <a:pt x="3525" y="3317"/>
                </a:cubicBezTo>
                <a:cubicBezTo>
                  <a:pt x="3691" y="3193"/>
                  <a:pt x="3856" y="3110"/>
                  <a:pt x="4022" y="3027"/>
                </a:cubicBezTo>
                <a:cubicBezTo>
                  <a:pt x="4147" y="2944"/>
                  <a:pt x="4271" y="2861"/>
                  <a:pt x="4395" y="2778"/>
                </a:cubicBezTo>
                <a:cubicBezTo>
                  <a:pt x="4478" y="2695"/>
                  <a:pt x="4561" y="2612"/>
                  <a:pt x="4644" y="2530"/>
                </a:cubicBezTo>
                <a:cubicBezTo>
                  <a:pt x="4686" y="2530"/>
                  <a:pt x="4769" y="2488"/>
                  <a:pt x="4810" y="2488"/>
                </a:cubicBezTo>
                <a:cubicBezTo>
                  <a:pt x="5017" y="2405"/>
                  <a:pt x="5225" y="2239"/>
                  <a:pt x="5390" y="2073"/>
                </a:cubicBezTo>
                <a:cubicBezTo>
                  <a:pt x="5473" y="2073"/>
                  <a:pt x="5556" y="2073"/>
                  <a:pt x="5681" y="2032"/>
                </a:cubicBezTo>
                <a:cubicBezTo>
                  <a:pt x="6344" y="1866"/>
                  <a:pt x="6676" y="1161"/>
                  <a:pt x="6759" y="539"/>
                </a:cubicBezTo>
                <a:cubicBezTo>
                  <a:pt x="6759" y="415"/>
                  <a:pt x="6759" y="291"/>
                  <a:pt x="6759" y="166"/>
                </a:cubicBezTo>
                <a:cubicBezTo>
                  <a:pt x="6759" y="83"/>
                  <a:pt x="6759" y="42"/>
                  <a:pt x="6759" y="0"/>
                </a:cubicBezTo>
                <a:cubicBezTo>
                  <a:pt x="9122" y="2612"/>
                  <a:pt x="11278" y="5473"/>
                  <a:pt x="13227" y="8459"/>
                </a:cubicBezTo>
                <a:cubicBezTo>
                  <a:pt x="12937" y="8459"/>
                  <a:pt x="12646" y="8542"/>
                  <a:pt x="12439" y="8749"/>
                </a:cubicBezTo>
                <a:cubicBezTo>
                  <a:pt x="12273" y="8873"/>
                  <a:pt x="12149" y="9039"/>
                  <a:pt x="12024" y="9164"/>
                </a:cubicBezTo>
                <a:cubicBezTo>
                  <a:pt x="11983" y="9246"/>
                  <a:pt x="11900" y="9371"/>
                  <a:pt x="11859" y="9454"/>
                </a:cubicBezTo>
                <a:cubicBezTo>
                  <a:pt x="11859" y="9454"/>
                  <a:pt x="11859" y="9454"/>
                  <a:pt x="11859" y="9454"/>
                </a:cubicBezTo>
                <a:lnTo>
                  <a:pt x="11859" y="9454"/>
                </a:lnTo>
                <a:lnTo>
                  <a:pt x="11859" y="9454"/>
                </a:lnTo>
                <a:cubicBezTo>
                  <a:pt x="11527" y="10034"/>
                  <a:pt x="11320" y="10615"/>
                  <a:pt x="11195" y="11237"/>
                </a:cubicBezTo>
                <a:cubicBezTo>
                  <a:pt x="11154" y="11402"/>
                  <a:pt x="11112" y="11568"/>
                  <a:pt x="11112" y="11734"/>
                </a:cubicBezTo>
                <a:cubicBezTo>
                  <a:pt x="11071" y="11900"/>
                  <a:pt x="11112" y="12107"/>
                  <a:pt x="11195" y="12273"/>
                </a:cubicBezTo>
                <a:cubicBezTo>
                  <a:pt x="10946" y="12771"/>
                  <a:pt x="10698" y="13310"/>
                  <a:pt x="10490" y="13849"/>
                </a:cubicBezTo>
                <a:lnTo>
                  <a:pt x="10407" y="14056"/>
                </a:lnTo>
                <a:cubicBezTo>
                  <a:pt x="10242" y="14139"/>
                  <a:pt x="10117" y="14305"/>
                  <a:pt x="9993" y="14429"/>
                </a:cubicBezTo>
                <a:cubicBezTo>
                  <a:pt x="9868" y="14554"/>
                  <a:pt x="9785" y="14678"/>
                  <a:pt x="9661" y="14802"/>
                </a:cubicBezTo>
                <a:cubicBezTo>
                  <a:pt x="9454" y="15051"/>
                  <a:pt x="9246" y="15258"/>
                  <a:pt x="8998" y="15507"/>
                </a:cubicBezTo>
                <a:cubicBezTo>
                  <a:pt x="8666" y="15880"/>
                  <a:pt x="8293" y="16254"/>
                  <a:pt x="7920" y="16668"/>
                </a:cubicBezTo>
                <a:cubicBezTo>
                  <a:pt x="7795" y="16710"/>
                  <a:pt x="7671" y="16793"/>
                  <a:pt x="7547" y="16834"/>
                </a:cubicBezTo>
                <a:cubicBezTo>
                  <a:pt x="7505" y="16917"/>
                  <a:pt x="7422" y="16958"/>
                  <a:pt x="7381" y="17000"/>
                </a:cubicBezTo>
                <a:cubicBezTo>
                  <a:pt x="7090" y="16917"/>
                  <a:pt x="6800" y="16958"/>
                  <a:pt x="6510" y="16958"/>
                </a:cubicBezTo>
                <a:cubicBezTo>
                  <a:pt x="6178" y="16958"/>
                  <a:pt x="5847" y="17000"/>
                  <a:pt x="5515" y="17041"/>
                </a:cubicBezTo>
                <a:cubicBezTo>
                  <a:pt x="5100" y="17083"/>
                  <a:pt x="4727" y="17124"/>
                  <a:pt x="4312" y="17166"/>
                </a:cubicBezTo>
                <a:cubicBezTo>
                  <a:pt x="4188" y="17083"/>
                  <a:pt x="4105" y="16958"/>
                  <a:pt x="4022" y="16834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5"/>
          <p:cNvSpPr/>
          <p:nvPr/>
        </p:nvSpPr>
        <p:spPr>
          <a:xfrm>
            <a:off x="4995954" y="2526724"/>
            <a:ext cx="90893" cy="117121"/>
          </a:xfrm>
          <a:custGeom>
            <a:avLst/>
            <a:gdLst/>
            <a:ahLst/>
            <a:cxnLst/>
            <a:rect l="l" t="t" r="r" b="b"/>
            <a:pathLst>
              <a:path w="6179" h="7962" extrusionOk="0">
                <a:moveTo>
                  <a:pt x="3069" y="7961"/>
                </a:moveTo>
                <a:cubicBezTo>
                  <a:pt x="3028" y="7961"/>
                  <a:pt x="3028" y="7920"/>
                  <a:pt x="2986" y="7920"/>
                </a:cubicBezTo>
                <a:cubicBezTo>
                  <a:pt x="2862" y="7920"/>
                  <a:pt x="2779" y="7878"/>
                  <a:pt x="2696" y="7837"/>
                </a:cubicBezTo>
                <a:cubicBezTo>
                  <a:pt x="2613" y="7795"/>
                  <a:pt x="2530" y="7754"/>
                  <a:pt x="2447" y="7712"/>
                </a:cubicBezTo>
                <a:cubicBezTo>
                  <a:pt x="2364" y="7671"/>
                  <a:pt x="2281" y="7629"/>
                  <a:pt x="2240" y="7547"/>
                </a:cubicBezTo>
                <a:cubicBezTo>
                  <a:pt x="2198" y="7547"/>
                  <a:pt x="2157" y="7505"/>
                  <a:pt x="2116" y="7464"/>
                </a:cubicBezTo>
                <a:cubicBezTo>
                  <a:pt x="2116" y="7464"/>
                  <a:pt x="2074" y="7422"/>
                  <a:pt x="2074" y="7381"/>
                </a:cubicBezTo>
                <a:cubicBezTo>
                  <a:pt x="2033" y="7381"/>
                  <a:pt x="2033" y="7339"/>
                  <a:pt x="1991" y="7298"/>
                </a:cubicBezTo>
                <a:cubicBezTo>
                  <a:pt x="1991" y="7298"/>
                  <a:pt x="1991" y="7256"/>
                  <a:pt x="1950" y="7215"/>
                </a:cubicBezTo>
                <a:cubicBezTo>
                  <a:pt x="1950" y="7173"/>
                  <a:pt x="1908" y="7090"/>
                  <a:pt x="1908" y="7049"/>
                </a:cubicBezTo>
                <a:cubicBezTo>
                  <a:pt x="1867" y="6925"/>
                  <a:pt x="1867" y="6800"/>
                  <a:pt x="1825" y="6717"/>
                </a:cubicBezTo>
                <a:cubicBezTo>
                  <a:pt x="1784" y="6137"/>
                  <a:pt x="1825" y="5556"/>
                  <a:pt x="1618" y="5059"/>
                </a:cubicBezTo>
                <a:cubicBezTo>
                  <a:pt x="1618" y="5017"/>
                  <a:pt x="1618" y="5017"/>
                  <a:pt x="1618" y="5017"/>
                </a:cubicBezTo>
                <a:cubicBezTo>
                  <a:pt x="1577" y="4976"/>
                  <a:pt x="1577" y="4934"/>
                  <a:pt x="1577" y="4851"/>
                </a:cubicBezTo>
                <a:cubicBezTo>
                  <a:pt x="1577" y="4769"/>
                  <a:pt x="1535" y="4644"/>
                  <a:pt x="1535" y="4520"/>
                </a:cubicBezTo>
                <a:cubicBezTo>
                  <a:pt x="1452" y="4188"/>
                  <a:pt x="1328" y="3856"/>
                  <a:pt x="1162" y="3525"/>
                </a:cubicBezTo>
                <a:cubicBezTo>
                  <a:pt x="1162" y="3400"/>
                  <a:pt x="1120" y="3276"/>
                  <a:pt x="1079" y="3152"/>
                </a:cubicBezTo>
                <a:cubicBezTo>
                  <a:pt x="955" y="2861"/>
                  <a:pt x="872" y="2571"/>
                  <a:pt x="747" y="2322"/>
                </a:cubicBezTo>
                <a:cubicBezTo>
                  <a:pt x="623" y="2074"/>
                  <a:pt x="499" y="1866"/>
                  <a:pt x="374" y="1617"/>
                </a:cubicBezTo>
                <a:cubicBezTo>
                  <a:pt x="250" y="1410"/>
                  <a:pt x="125" y="1161"/>
                  <a:pt x="1" y="954"/>
                </a:cubicBezTo>
                <a:cubicBezTo>
                  <a:pt x="42" y="830"/>
                  <a:pt x="125" y="747"/>
                  <a:pt x="208" y="622"/>
                </a:cubicBezTo>
                <a:cubicBezTo>
                  <a:pt x="291" y="581"/>
                  <a:pt x="333" y="498"/>
                  <a:pt x="416" y="415"/>
                </a:cubicBezTo>
                <a:cubicBezTo>
                  <a:pt x="457" y="374"/>
                  <a:pt x="499" y="332"/>
                  <a:pt x="540" y="291"/>
                </a:cubicBezTo>
                <a:cubicBezTo>
                  <a:pt x="581" y="291"/>
                  <a:pt x="623" y="249"/>
                  <a:pt x="623" y="249"/>
                </a:cubicBezTo>
                <a:cubicBezTo>
                  <a:pt x="664" y="208"/>
                  <a:pt x="706" y="208"/>
                  <a:pt x="747" y="208"/>
                </a:cubicBezTo>
                <a:cubicBezTo>
                  <a:pt x="830" y="166"/>
                  <a:pt x="955" y="125"/>
                  <a:pt x="1038" y="83"/>
                </a:cubicBezTo>
                <a:cubicBezTo>
                  <a:pt x="1120" y="83"/>
                  <a:pt x="1245" y="42"/>
                  <a:pt x="1328" y="42"/>
                </a:cubicBezTo>
                <a:cubicBezTo>
                  <a:pt x="1535" y="0"/>
                  <a:pt x="1742" y="0"/>
                  <a:pt x="1908" y="0"/>
                </a:cubicBezTo>
                <a:cubicBezTo>
                  <a:pt x="1991" y="0"/>
                  <a:pt x="2074" y="0"/>
                  <a:pt x="2157" y="0"/>
                </a:cubicBezTo>
                <a:cubicBezTo>
                  <a:pt x="2198" y="42"/>
                  <a:pt x="2240" y="42"/>
                  <a:pt x="2281" y="42"/>
                </a:cubicBezTo>
                <a:cubicBezTo>
                  <a:pt x="2406" y="83"/>
                  <a:pt x="2489" y="125"/>
                  <a:pt x="2572" y="166"/>
                </a:cubicBezTo>
                <a:cubicBezTo>
                  <a:pt x="2572" y="166"/>
                  <a:pt x="2613" y="166"/>
                  <a:pt x="2655" y="166"/>
                </a:cubicBezTo>
                <a:cubicBezTo>
                  <a:pt x="2862" y="332"/>
                  <a:pt x="3069" y="415"/>
                  <a:pt x="3318" y="457"/>
                </a:cubicBezTo>
                <a:cubicBezTo>
                  <a:pt x="3359" y="457"/>
                  <a:pt x="3442" y="457"/>
                  <a:pt x="3484" y="457"/>
                </a:cubicBezTo>
                <a:cubicBezTo>
                  <a:pt x="3484" y="457"/>
                  <a:pt x="3525" y="457"/>
                  <a:pt x="3525" y="498"/>
                </a:cubicBezTo>
                <a:cubicBezTo>
                  <a:pt x="3608" y="539"/>
                  <a:pt x="3650" y="581"/>
                  <a:pt x="3733" y="622"/>
                </a:cubicBezTo>
                <a:cubicBezTo>
                  <a:pt x="3815" y="664"/>
                  <a:pt x="3857" y="747"/>
                  <a:pt x="3940" y="788"/>
                </a:cubicBezTo>
                <a:cubicBezTo>
                  <a:pt x="4313" y="1161"/>
                  <a:pt x="4645" y="1576"/>
                  <a:pt x="5059" y="1908"/>
                </a:cubicBezTo>
                <a:cubicBezTo>
                  <a:pt x="5059" y="1949"/>
                  <a:pt x="5101" y="1991"/>
                  <a:pt x="5142" y="2032"/>
                </a:cubicBezTo>
                <a:cubicBezTo>
                  <a:pt x="5184" y="2115"/>
                  <a:pt x="5225" y="2198"/>
                  <a:pt x="5267" y="2322"/>
                </a:cubicBezTo>
                <a:cubicBezTo>
                  <a:pt x="5557" y="2903"/>
                  <a:pt x="5806" y="3483"/>
                  <a:pt x="6013" y="4064"/>
                </a:cubicBezTo>
                <a:cubicBezTo>
                  <a:pt x="6054" y="4147"/>
                  <a:pt x="6096" y="4271"/>
                  <a:pt x="6096" y="4354"/>
                </a:cubicBezTo>
                <a:cubicBezTo>
                  <a:pt x="6137" y="4561"/>
                  <a:pt x="6179" y="4727"/>
                  <a:pt x="6179" y="4934"/>
                </a:cubicBezTo>
                <a:cubicBezTo>
                  <a:pt x="6179" y="5142"/>
                  <a:pt x="6179" y="5349"/>
                  <a:pt x="6179" y="5515"/>
                </a:cubicBezTo>
                <a:cubicBezTo>
                  <a:pt x="6179" y="5556"/>
                  <a:pt x="6179" y="5598"/>
                  <a:pt x="6179" y="5639"/>
                </a:cubicBezTo>
                <a:cubicBezTo>
                  <a:pt x="6179" y="5681"/>
                  <a:pt x="6137" y="5681"/>
                  <a:pt x="6137" y="5681"/>
                </a:cubicBezTo>
                <a:cubicBezTo>
                  <a:pt x="6137" y="5722"/>
                  <a:pt x="6137" y="5722"/>
                  <a:pt x="6137" y="5764"/>
                </a:cubicBezTo>
                <a:cubicBezTo>
                  <a:pt x="6096" y="5764"/>
                  <a:pt x="6096" y="5805"/>
                  <a:pt x="6054" y="5847"/>
                </a:cubicBezTo>
                <a:cubicBezTo>
                  <a:pt x="6013" y="5930"/>
                  <a:pt x="5930" y="6012"/>
                  <a:pt x="5889" y="6095"/>
                </a:cubicBezTo>
                <a:cubicBezTo>
                  <a:pt x="5598" y="6386"/>
                  <a:pt x="5474" y="6759"/>
                  <a:pt x="5598" y="7173"/>
                </a:cubicBezTo>
                <a:lnTo>
                  <a:pt x="5474" y="7256"/>
                </a:lnTo>
                <a:cubicBezTo>
                  <a:pt x="5350" y="7298"/>
                  <a:pt x="5225" y="7422"/>
                  <a:pt x="5101" y="7505"/>
                </a:cubicBezTo>
                <a:cubicBezTo>
                  <a:pt x="4976" y="7588"/>
                  <a:pt x="4811" y="7671"/>
                  <a:pt x="4645" y="7754"/>
                </a:cubicBezTo>
                <a:cubicBezTo>
                  <a:pt x="4645" y="7754"/>
                  <a:pt x="4603" y="7754"/>
                  <a:pt x="4603" y="7754"/>
                </a:cubicBezTo>
                <a:cubicBezTo>
                  <a:pt x="4603" y="7795"/>
                  <a:pt x="4562" y="7795"/>
                  <a:pt x="4562" y="7795"/>
                </a:cubicBezTo>
                <a:cubicBezTo>
                  <a:pt x="4562" y="7795"/>
                  <a:pt x="4603" y="7795"/>
                  <a:pt x="4603" y="7754"/>
                </a:cubicBezTo>
                <a:cubicBezTo>
                  <a:pt x="4603" y="7754"/>
                  <a:pt x="4603" y="7754"/>
                  <a:pt x="4645" y="7754"/>
                </a:cubicBezTo>
                <a:cubicBezTo>
                  <a:pt x="4520" y="7795"/>
                  <a:pt x="4396" y="7878"/>
                  <a:pt x="4272" y="7920"/>
                </a:cubicBezTo>
                <a:cubicBezTo>
                  <a:pt x="4230" y="7920"/>
                  <a:pt x="4189" y="7920"/>
                  <a:pt x="4147" y="7878"/>
                </a:cubicBezTo>
                <a:cubicBezTo>
                  <a:pt x="3857" y="7795"/>
                  <a:pt x="3567" y="7878"/>
                  <a:pt x="3276" y="7961"/>
                </a:cubicBezTo>
                <a:cubicBezTo>
                  <a:pt x="3235" y="7961"/>
                  <a:pt x="3194" y="7961"/>
                  <a:pt x="3152" y="7961"/>
                </a:cubicBezTo>
                <a:lnTo>
                  <a:pt x="3069" y="7961"/>
                </a:ln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5"/>
          <p:cNvSpPr/>
          <p:nvPr/>
        </p:nvSpPr>
        <p:spPr>
          <a:xfrm>
            <a:off x="4168929" y="2289467"/>
            <a:ext cx="541004" cy="250688"/>
          </a:xfrm>
          <a:custGeom>
            <a:avLst/>
            <a:gdLst/>
            <a:ahLst/>
            <a:cxnLst/>
            <a:rect l="l" t="t" r="r" b="b"/>
            <a:pathLst>
              <a:path w="36778" h="17042" extrusionOk="0">
                <a:moveTo>
                  <a:pt x="24670" y="16295"/>
                </a:moveTo>
                <a:cubicBezTo>
                  <a:pt x="24214" y="15964"/>
                  <a:pt x="23841" y="15632"/>
                  <a:pt x="23385" y="15342"/>
                </a:cubicBezTo>
                <a:cubicBezTo>
                  <a:pt x="22970" y="15093"/>
                  <a:pt x="22514" y="14886"/>
                  <a:pt x="22017" y="14761"/>
                </a:cubicBezTo>
                <a:cubicBezTo>
                  <a:pt x="21478" y="14637"/>
                  <a:pt x="20939" y="14471"/>
                  <a:pt x="20400" y="14388"/>
                </a:cubicBezTo>
                <a:cubicBezTo>
                  <a:pt x="20151" y="14305"/>
                  <a:pt x="19902" y="14264"/>
                  <a:pt x="19653" y="14222"/>
                </a:cubicBezTo>
                <a:cubicBezTo>
                  <a:pt x="19487" y="14181"/>
                  <a:pt x="19322" y="14139"/>
                  <a:pt x="19197" y="14139"/>
                </a:cubicBezTo>
                <a:cubicBezTo>
                  <a:pt x="19114" y="14139"/>
                  <a:pt x="19031" y="14139"/>
                  <a:pt x="18990" y="14139"/>
                </a:cubicBezTo>
                <a:cubicBezTo>
                  <a:pt x="18741" y="14098"/>
                  <a:pt x="18534" y="14056"/>
                  <a:pt x="18327" y="14015"/>
                </a:cubicBezTo>
                <a:cubicBezTo>
                  <a:pt x="18244" y="13973"/>
                  <a:pt x="18119" y="13890"/>
                  <a:pt x="18036" y="13849"/>
                </a:cubicBezTo>
                <a:cubicBezTo>
                  <a:pt x="17912" y="13766"/>
                  <a:pt x="17788" y="13683"/>
                  <a:pt x="17663" y="13600"/>
                </a:cubicBezTo>
                <a:cubicBezTo>
                  <a:pt x="17663" y="13559"/>
                  <a:pt x="17663" y="13517"/>
                  <a:pt x="17663" y="13476"/>
                </a:cubicBezTo>
                <a:cubicBezTo>
                  <a:pt x="17622" y="13393"/>
                  <a:pt x="17580" y="13310"/>
                  <a:pt x="17539" y="13227"/>
                </a:cubicBezTo>
                <a:cubicBezTo>
                  <a:pt x="17456" y="13020"/>
                  <a:pt x="17249" y="12895"/>
                  <a:pt x="17041" y="12812"/>
                </a:cubicBezTo>
                <a:cubicBezTo>
                  <a:pt x="16834" y="12647"/>
                  <a:pt x="16627" y="12522"/>
                  <a:pt x="16419" y="12356"/>
                </a:cubicBezTo>
                <a:cubicBezTo>
                  <a:pt x="16419" y="12191"/>
                  <a:pt x="16378" y="11983"/>
                  <a:pt x="16212" y="11817"/>
                </a:cubicBezTo>
                <a:cubicBezTo>
                  <a:pt x="16046" y="11651"/>
                  <a:pt x="15922" y="11444"/>
                  <a:pt x="15756" y="11237"/>
                </a:cubicBezTo>
                <a:cubicBezTo>
                  <a:pt x="15549" y="10988"/>
                  <a:pt x="15341" y="10739"/>
                  <a:pt x="15092" y="10532"/>
                </a:cubicBezTo>
                <a:cubicBezTo>
                  <a:pt x="14885" y="10283"/>
                  <a:pt x="14636" y="10076"/>
                  <a:pt x="14388" y="9827"/>
                </a:cubicBezTo>
                <a:cubicBezTo>
                  <a:pt x="14180" y="9620"/>
                  <a:pt x="13932" y="9413"/>
                  <a:pt x="13641" y="9205"/>
                </a:cubicBezTo>
                <a:cubicBezTo>
                  <a:pt x="13517" y="9122"/>
                  <a:pt x="13393" y="9081"/>
                  <a:pt x="13268" y="9081"/>
                </a:cubicBezTo>
                <a:cubicBezTo>
                  <a:pt x="13185" y="8915"/>
                  <a:pt x="13144" y="8749"/>
                  <a:pt x="13061" y="8583"/>
                </a:cubicBezTo>
                <a:cubicBezTo>
                  <a:pt x="12936" y="8169"/>
                  <a:pt x="12812" y="7796"/>
                  <a:pt x="12688" y="7422"/>
                </a:cubicBezTo>
                <a:cubicBezTo>
                  <a:pt x="12605" y="7132"/>
                  <a:pt x="12522" y="6800"/>
                  <a:pt x="12397" y="6510"/>
                </a:cubicBezTo>
                <a:cubicBezTo>
                  <a:pt x="12273" y="6261"/>
                  <a:pt x="12149" y="6013"/>
                  <a:pt x="12024" y="5764"/>
                </a:cubicBezTo>
                <a:cubicBezTo>
                  <a:pt x="11734" y="5308"/>
                  <a:pt x="11485" y="4810"/>
                  <a:pt x="11071" y="4437"/>
                </a:cubicBezTo>
                <a:cubicBezTo>
                  <a:pt x="10863" y="4230"/>
                  <a:pt x="10656" y="4105"/>
                  <a:pt x="10366" y="3981"/>
                </a:cubicBezTo>
                <a:cubicBezTo>
                  <a:pt x="10117" y="3898"/>
                  <a:pt x="9827" y="3815"/>
                  <a:pt x="9537" y="3815"/>
                </a:cubicBezTo>
                <a:cubicBezTo>
                  <a:pt x="9246" y="3774"/>
                  <a:pt x="8915" y="3732"/>
                  <a:pt x="8583" y="3732"/>
                </a:cubicBezTo>
                <a:lnTo>
                  <a:pt x="8168" y="3732"/>
                </a:lnTo>
                <a:cubicBezTo>
                  <a:pt x="7961" y="3732"/>
                  <a:pt x="7754" y="3732"/>
                  <a:pt x="7588" y="3815"/>
                </a:cubicBezTo>
                <a:cubicBezTo>
                  <a:pt x="7339" y="3940"/>
                  <a:pt x="7173" y="4105"/>
                  <a:pt x="7090" y="4313"/>
                </a:cubicBezTo>
                <a:cubicBezTo>
                  <a:pt x="6883" y="4313"/>
                  <a:pt x="6676" y="4354"/>
                  <a:pt x="6510" y="4396"/>
                </a:cubicBezTo>
                <a:cubicBezTo>
                  <a:pt x="6095" y="4479"/>
                  <a:pt x="5681" y="4520"/>
                  <a:pt x="5224" y="4603"/>
                </a:cubicBezTo>
                <a:cubicBezTo>
                  <a:pt x="4893" y="4644"/>
                  <a:pt x="4520" y="4644"/>
                  <a:pt x="4188" y="4644"/>
                </a:cubicBezTo>
                <a:cubicBezTo>
                  <a:pt x="3773" y="4644"/>
                  <a:pt x="3359" y="4603"/>
                  <a:pt x="2944" y="4520"/>
                </a:cubicBezTo>
                <a:cubicBezTo>
                  <a:pt x="2861" y="4520"/>
                  <a:pt x="2737" y="4479"/>
                  <a:pt x="2654" y="4479"/>
                </a:cubicBezTo>
                <a:cubicBezTo>
                  <a:pt x="2447" y="4396"/>
                  <a:pt x="2281" y="4354"/>
                  <a:pt x="2073" y="4271"/>
                </a:cubicBezTo>
                <a:cubicBezTo>
                  <a:pt x="1742" y="4188"/>
                  <a:pt x="1327" y="3981"/>
                  <a:pt x="954" y="3981"/>
                </a:cubicBezTo>
                <a:lnTo>
                  <a:pt x="912" y="3981"/>
                </a:lnTo>
                <a:cubicBezTo>
                  <a:pt x="871" y="3940"/>
                  <a:pt x="829" y="3857"/>
                  <a:pt x="788" y="3815"/>
                </a:cubicBezTo>
                <a:cubicBezTo>
                  <a:pt x="581" y="3483"/>
                  <a:pt x="415" y="3110"/>
                  <a:pt x="249" y="2779"/>
                </a:cubicBezTo>
                <a:cubicBezTo>
                  <a:pt x="166" y="2613"/>
                  <a:pt x="83" y="2447"/>
                  <a:pt x="42" y="2281"/>
                </a:cubicBezTo>
                <a:cubicBezTo>
                  <a:pt x="0" y="2281"/>
                  <a:pt x="0" y="2240"/>
                  <a:pt x="0" y="2198"/>
                </a:cubicBezTo>
                <a:cubicBezTo>
                  <a:pt x="5390" y="788"/>
                  <a:pt x="11112" y="1"/>
                  <a:pt x="17000" y="1"/>
                </a:cubicBezTo>
                <a:cubicBezTo>
                  <a:pt x="23882" y="1"/>
                  <a:pt x="30516" y="1079"/>
                  <a:pt x="36777" y="3027"/>
                </a:cubicBezTo>
                <a:lnTo>
                  <a:pt x="36777" y="3027"/>
                </a:lnTo>
                <a:cubicBezTo>
                  <a:pt x="36694" y="3193"/>
                  <a:pt x="36611" y="3359"/>
                  <a:pt x="36570" y="3525"/>
                </a:cubicBezTo>
                <a:cubicBezTo>
                  <a:pt x="36528" y="3525"/>
                  <a:pt x="36528" y="3566"/>
                  <a:pt x="36528" y="3566"/>
                </a:cubicBezTo>
                <a:cubicBezTo>
                  <a:pt x="36528" y="3525"/>
                  <a:pt x="36570" y="3525"/>
                  <a:pt x="36570" y="3483"/>
                </a:cubicBezTo>
                <a:cubicBezTo>
                  <a:pt x="36321" y="3940"/>
                  <a:pt x="36114" y="4437"/>
                  <a:pt x="35907" y="4893"/>
                </a:cubicBezTo>
                <a:cubicBezTo>
                  <a:pt x="35865" y="4976"/>
                  <a:pt x="35782" y="5059"/>
                  <a:pt x="35741" y="5142"/>
                </a:cubicBezTo>
                <a:cubicBezTo>
                  <a:pt x="35616" y="5308"/>
                  <a:pt x="35450" y="5515"/>
                  <a:pt x="35326" y="5681"/>
                </a:cubicBezTo>
                <a:cubicBezTo>
                  <a:pt x="35160" y="5847"/>
                  <a:pt x="34953" y="6013"/>
                  <a:pt x="34787" y="6178"/>
                </a:cubicBezTo>
                <a:cubicBezTo>
                  <a:pt x="34455" y="6427"/>
                  <a:pt x="34165" y="6635"/>
                  <a:pt x="33792" y="6842"/>
                </a:cubicBezTo>
                <a:cubicBezTo>
                  <a:pt x="33668" y="6966"/>
                  <a:pt x="33502" y="7049"/>
                  <a:pt x="33336" y="7132"/>
                </a:cubicBezTo>
                <a:cubicBezTo>
                  <a:pt x="33253" y="7215"/>
                  <a:pt x="33170" y="7257"/>
                  <a:pt x="33087" y="7339"/>
                </a:cubicBezTo>
                <a:cubicBezTo>
                  <a:pt x="32880" y="7257"/>
                  <a:pt x="32590" y="7298"/>
                  <a:pt x="32382" y="7339"/>
                </a:cubicBezTo>
                <a:cubicBezTo>
                  <a:pt x="32051" y="7422"/>
                  <a:pt x="31719" y="7505"/>
                  <a:pt x="31429" y="7630"/>
                </a:cubicBezTo>
                <a:cubicBezTo>
                  <a:pt x="30848" y="7796"/>
                  <a:pt x="30309" y="7961"/>
                  <a:pt x="29770" y="8252"/>
                </a:cubicBezTo>
                <a:cubicBezTo>
                  <a:pt x="29646" y="8335"/>
                  <a:pt x="29563" y="8417"/>
                  <a:pt x="29438" y="8500"/>
                </a:cubicBezTo>
                <a:cubicBezTo>
                  <a:pt x="29314" y="8542"/>
                  <a:pt x="29190" y="8583"/>
                  <a:pt x="29107" y="8666"/>
                </a:cubicBezTo>
                <a:cubicBezTo>
                  <a:pt x="28941" y="8708"/>
                  <a:pt x="28816" y="8791"/>
                  <a:pt x="28734" y="8874"/>
                </a:cubicBezTo>
                <a:cubicBezTo>
                  <a:pt x="28568" y="9081"/>
                  <a:pt x="28443" y="9330"/>
                  <a:pt x="28360" y="9578"/>
                </a:cubicBezTo>
                <a:cubicBezTo>
                  <a:pt x="28277" y="9786"/>
                  <a:pt x="28195" y="9993"/>
                  <a:pt x="28112" y="10200"/>
                </a:cubicBezTo>
                <a:cubicBezTo>
                  <a:pt x="28029" y="10573"/>
                  <a:pt x="27946" y="10947"/>
                  <a:pt x="27904" y="11320"/>
                </a:cubicBezTo>
                <a:lnTo>
                  <a:pt x="27904" y="11278"/>
                </a:lnTo>
                <a:cubicBezTo>
                  <a:pt x="27904" y="11278"/>
                  <a:pt x="27904" y="11320"/>
                  <a:pt x="27904" y="11361"/>
                </a:cubicBezTo>
                <a:lnTo>
                  <a:pt x="27904" y="11320"/>
                </a:lnTo>
                <a:cubicBezTo>
                  <a:pt x="27904" y="11444"/>
                  <a:pt x="27904" y="11527"/>
                  <a:pt x="27946" y="11651"/>
                </a:cubicBezTo>
                <a:cubicBezTo>
                  <a:pt x="27987" y="11817"/>
                  <a:pt x="28070" y="11942"/>
                  <a:pt x="28153" y="12066"/>
                </a:cubicBezTo>
                <a:cubicBezTo>
                  <a:pt x="28195" y="12191"/>
                  <a:pt x="28195" y="12273"/>
                  <a:pt x="28277" y="12398"/>
                </a:cubicBezTo>
                <a:cubicBezTo>
                  <a:pt x="28277" y="12398"/>
                  <a:pt x="28277" y="12439"/>
                  <a:pt x="28319" y="12439"/>
                </a:cubicBezTo>
                <a:cubicBezTo>
                  <a:pt x="28319" y="12564"/>
                  <a:pt x="28360" y="12688"/>
                  <a:pt x="28360" y="12812"/>
                </a:cubicBezTo>
                <a:cubicBezTo>
                  <a:pt x="28443" y="13061"/>
                  <a:pt x="28485" y="13351"/>
                  <a:pt x="28526" y="13642"/>
                </a:cubicBezTo>
                <a:cubicBezTo>
                  <a:pt x="28568" y="13890"/>
                  <a:pt x="28651" y="14181"/>
                  <a:pt x="28692" y="14471"/>
                </a:cubicBezTo>
                <a:cubicBezTo>
                  <a:pt x="28734" y="14637"/>
                  <a:pt x="28858" y="14803"/>
                  <a:pt x="28982" y="14927"/>
                </a:cubicBezTo>
                <a:cubicBezTo>
                  <a:pt x="28982" y="14968"/>
                  <a:pt x="29024" y="15010"/>
                  <a:pt x="29024" y="15051"/>
                </a:cubicBezTo>
                <a:cubicBezTo>
                  <a:pt x="29065" y="15134"/>
                  <a:pt x="29107" y="15217"/>
                  <a:pt x="29148" y="15300"/>
                </a:cubicBezTo>
                <a:cubicBezTo>
                  <a:pt x="29107" y="15383"/>
                  <a:pt x="29107" y="15507"/>
                  <a:pt x="29107" y="15590"/>
                </a:cubicBezTo>
                <a:cubicBezTo>
                  <a:pt x="29024" y="15839"/>
                  <a:pt x="28941" y="16129"/>
                  <a:pt x="28858" y="16378"/>
                </a:cubicBezTo>
                <a:cubicBezTo>
                  <a:pt x="28858" y="16378"/>
                  <a:pt x="28858" y="16378"/>
                  <a:pt x="28858" y="16420"/>
                </a:cubicBezTo>
                <a:cubicBezTo>
                  <a:pt x="28816" y="16420"/>
                  <a:pt x="28816" y="16461"/>
                  <a:pt x="28816" y="16503"/>
                </a:cubicBezTo>
                <a:cubicBezTo>
                  <a:pt x="28775" y="16544"/>
                  <a:pt x="28775" y="16586"/>
                  <a:pt x="28734" y="16668"/>
                </a:cubicBezTo>
                <a:cubicBezTo>
                  <a:pt x="28734" y="16668"/>
                  <a:pt x="28734" y="16668"/>
                  <a:pt x="28734" y="16668"/>
                </a:cubicBezTo>
                <a:lnTo>
                  <a:pt x="28651" y="16876"/>
                </a:lnTo>
                <a:lnTo>
                  <a:pt x="28692" y="16793"/>
                </a:lnTo>
                <a:cubicBezTo>
                  <a:pt x="28692" y="16834"/>
                  <a:pt x="28651" y="16876"/>
                  <a:pt x="28651" y="16917"/>
                </a:cubicBezTo>
                <a:cubicBezTo>
                  <a:pt x="28609" y="16917"/>
                  <a:pt x="28526" y="16917"/>
                  <a:pt x="28485" y="16917"/>
                </a:cubicBezTo>
                <a:lnTo>
                  <a:pt x="28443" y="16917"/>
                </a:lnTo>
                <a:lnTo>
                  <a:pt x="28485" y="16917"/>
                </a:lnTo>
                <a:lnTo>
                  <a:pt x="28402" y="16917"/>
                </a:lnTo>
                <a:cubicBezTo>
                  <a:pt x="28029" y="16959"/>
                  <a:pt x="27656" y="16959"/>
                  <a:pt x="27282" y="16959"/>
                </a:cubicBezTo>
                <a:cubicBezTo>
                  <a:pt x="27075" y="17000"/>
                  <a:pt x="26826" y="17000"/>
                  <a:pt x="26619" y="17000"/>
                </a:cubicBezTo>
                <a:cubicBezTo>
                  <a:pt x="26370" y="17000"/>
                  <a:pt x="26080" y="17000"/>
                  <a:pt x="25831" y="17042"/>
                </a:cubicBezTo>
                <a:cubicBezTo>
                  <a:pt x="25790" y="17042"/>
                  <a:pt x="25748" y="17042"/>
                  <a:pt x="25748" y="17042"/>
                </a:cubicBezTo>
                <a:cubicBezTo>
                  <a:pt x="25375" y="16834"/>
                  <a:pt x="25002" y="16544"/>
                  <a:pt x="24670" y="16295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5"/>
          <p:cNvSpPr/>
          <p:nvPr/>
        </p:nvSpPr>
        <p:spPr>
          <a:xfrm>
            <a:off x="4006692" y="2427917"/>
            <a:ext cx="261661" cy="146997"/>
          </a:xfrm>
          <a:custGeom>
            <a:avLst/>
            <a:gdLst/>
            <a:ahLst/>
            <a:cxnLst/>
            <a:rect l="l" t="t" r="r" b="b"/>
            <a:pathLst>
              <a:path w="17788" h="9993" extrusionOk="0">
                <a:moveTo>
                  <a:pt x="8459" y="9993"/>
                </a:moveTo>
                <a:cubicBezTo>
                  <a:pt x="8293" y="9951"/>
                  <a:pt x="8168" y="9910"/>
                  <a:pt x="8003" y="9910"/>
                </a:cubicBezTo>
                <a:cubicBezTo>
                  <a:pt x="7878" y="9869"/>
                  <a:pt x="7712" y="9827"/>
                  <a:pt x="7588" y="9827"/>
                </a:cubicBezTo>
                <a:cubicBezTo>
                  <a:pt x="7422" y="9744"/>
                  <a:pt x="7298" y="9620"/>
                  <a:pt x="7173" y="9537"/>
                </a:cubicBezTo>
                <a:cubicBezTo>
                  <a:pt x="6966" y="9330"/>
                  <a:pt x="6759" y="9122"/>
                  <a:pt x="6593" y="8915"/>
                </a:cubicBezTo>
                <a:cubicBezTo>
                  <a:pt x="6261" y="8500"/>
                  <a:pt x="5929" y="8044"/>
                  <a:pt x="5556" y="7630"/>
                </a:cubicBezTo>
                <a:cubicBezTo>
                  <a:pt x="5225" y="7215"/>
                  <a:pt x="4810" y="6842"/>
                  <a:pt x="4395" y="6510"/>
                </a:cubicBezTo>
                <a:lnTo>
                  <a:pt x="4395" y="6510"/>
                </a:lnTo>
                <a:lnTo>
                  <a:pt x="4395" y="6510"/>
                </a:lnTo>
                <a:cubicBezTo>
                  <a:pt x="4395" y="6510"/>
                  <a:pt x="4354" y="6510"/>
                  <a:pt x="4354" y="6510"/>
                </a:cubicBezTo>
                <a:lnTo>
                  <a:pt x="4354" y="6510"/>
                </a:lnTo>
                <a:lnTo>
                  <a:pt x="4354" y="6469"/>
                </a:lnTo>
                <a:lnTo>
                  <a:pt x="4354" y="6469"/>
                </a:lnTo>
                <a:cubicBezTo>
                  <a:pt x="4354" y="6469"/>
                  <a:pt x="4354" y="6469"/>
                  <a:pt x="4312" y="6469"/>
                </a:cubicBezTo>
                <a:lnTo>
                  <a:pt x="4312" y="6469"/>
                </a:lnTo>
                <a:lnTo>
                  <a:pt x="4312" y="6469"/>
                </a:lnTo>
                <a:lnTo>
                  <a:pt x="4312" y="6469"/>
                </a:lnTo>
                <a:cubicBezTo>
                  <a:pt x="4312" y="6469"/>
                  <a:pt x="4312" y="6469"/>
                  <a:pt x="4312" y="6469"/>
                </a:cubicBezTo>
                <a:cubicBezTo>
                  <a:pt x="4312" y="6469"/>
                  <a:pt x="4271" y="6427"/>
                  <a:pt x="4271" y="6427"/>
                </a:cubicBezTo>
                <a:cubicBezTo>
                  <a:pt x="4188" y="6344"/>
                  <a:pt x="4064" y="6261"/>
                  <a:pt x="3981" y="6178"/>
                </a:cubicBezTo>
                <a:cubicBezTo>
                  <a:pt x="3690" y="5847"/>
                  <a:pt x="3442" y="5474"/>
                  <a:pt x="3151" y="5100"/>
                </a:cubicBezTo>
                <a:cubicBezTo>
                  <a:pt x="2944" y="4769"/>
                  <a:pt x="2737" y="4478"/>
                  <a:pt x="2488" y="4188"/>
                </a:cubicBezTo>
                <a:cubicBezTo>
                  <a:pt x="2198" y="3774"/>
                  <a:pt x="1825" y="3400"/>
                  <a:pt x="1493" y="3069"/>
                </a:cubicBezTo>
                <a:cubicBezTo>
                  <a:pt x="1244" y="2861"/>
                  <a:pt x="1037" y="2654"/>
                  <a:pt x="788" y="2447"/>
                </a:cubicBezTo>
                <a:cubicBezTo>
                  <a:pt x="664" y="2364"/>
                  <a:pt x="539" y="2239"/>
                  <a:pt x="415" y="2157"/>
                </a:cubicBezTo>
                <a:cubicBezTo>
                  <a:pt x="332" y="2074"/>
                  <a:pt x="249" y="2032"/>
                  <a:pt x="166" y="1949"/>
                </a:cubicBezTo>
                <a:cubicBezTo>
                  <a:pt x="125" y="1949"/>
                  <a:pt x="83" y="1908"/>
                  <a:pt x="42" y="1908"/>
                </a:cubicBezTo>
                <a:lnTo>
                  <a:pt x="42" y="1576"/>
                </a:lnTo>
                <a:cubicBezTo>
                  <a:pt x="42" y="1369"/>
                  <a:pt x="42" y="1203"/>
                  <a:pt x="0" y="996"/>
                </a:cubicBezTo>
                <a:lnTo>
                  <a:pt x="0" y="954"/>
                </a:lnTo>
                <a:cubicBezTo>
                  <a:pt x="42" y="913"/>
                  <a:pt x="83" y="830"/>
                  <a:pt x="83" y="788"/>
                </a:cubicBezTo>
                <a:cubicBezTo>
                  <a:pt x="208" y="830"/>
                  <a:pt x="373" y="830"/>
                  <a:pt x="539" y="830"/>
                </a:cubicBezTo>
                <a:cubicBezTo>
                  <a:pt x="788" y="788"/>
                  <a:pt x="995" y="622"/>
                  <a:pt x="1244" y="457"/>
                </a:cubicBezTo>
                <a:lnTo>
                  <a:pt x="1244" y="457"/>
                </a:lnTo>
                <a:cubicBezTo>
                  <a:pt x="1244" y="457"/>
                  <a:pt x="1244" y="457"/>
                  <a:pt x="1244" y="457"/>
                </a:cubicBezTo>
                <a:cubicBezTo>
                  <a:pt x="1369" y="374"/>
                  <a:pt x="1493" y="332"/>
                  <a:pt x="1617" y="291"/>
                </a:cubicBezTo>
                <a:cubicBezTo>
                  <a:pt x="1825" y="208"/>
                  <a:pt x="1990" y="166"/>
                  <a:pt x="2198" y="125"/>
                </a:cubicBezTo>
                <a:cubicBezTo>
                  <a:pt x="2530" y="83"/>
                  <a:pt x="2820" y="1"/>
                  <a:pt x="3110" y="1"/>
                </a:cubicBezTo>
                <a:cubicBezTo>
                  <a:pt x="3359" y="1"/>
                  <a:pt x="3566" y="1"/>
                  <a:pt x="3773" y="1"/>
                </a:cubicBezTo>
                <a:cubicBezTo>
                  <a:pt x="3939" y="1"/>
                  <a:pt x="4064" y="1"/>
                  <a:pt x="4188" y="42"/>
                </a:cubicBezTo>
                <a:cubicBezTo>
                  <a:pt x="4478" y="125"/>
                  <a:pt x="4727" y="166"/>
                  <a:pt x="4976" y="249"/>
                </a:cubicBezTo>
                <a:cubicBezTo>
                  <a:pt x="5017" y="249"/>
                  <a:pt x="5059" y="249"/>
                  <a:pt x="5142" y="291"/>
                </a:cubicBezTo>
                <a:cubicBezTo>
                  <a:pt x="5100" y="291"/>
                  <a:pt x="5100" y="291"/>
                  <a:pt x="5059" y="249"/>
                </a:cubicBezTo>
                <a:cubicBezTo>
                  <a:pt x="5142" y="291"/>
                  <a:pt x="5183" y="291"/>
                  <a:pt x="5225" y="332"/>
                </a:cubicBezTo>
                <a:cubicBezTo>
                  <a:pt x="5225" y="332"/>
                  <a:pt x="5225" y="291"/>
                  <a:pt x="5183" y="291"/>
                </a:cubicBezTo>
                <a:cubicBezTo>
                  <a:pt x="5266" y="332"/>
                  <a:pt x="5307" y="332"/>
                  <a:pt x="5349" y="374"/>
                </a:cubicBezTo>
                <a:cubicBezTo>
                  <a:pt x="5639" y="457"/>
                  <a:pt x="5929" y="581"/>
                  <a:pt x="6220" y="705"/>
                </a:cubicBezTo>
                <a:lnTo>
                  <a:pt x="6220" y="705"/>
                </a:lnTo>
                <a:lnTo>
                  <a:pt x="6220" y="705"/>
                </a:lnTo>
                <a:lnTo>
                  <a:pt x="6220" y="705"/>
                </a:lnTo>
                <a:lnTo>
                  <a:pt x="6261" y="705"/>
                </a:lnTo>
                <a:lnTo>
                  <a:pt x="6261" y="705"/>
                </a:lnTo>
                <a:lnTo>
                  <a:pt x="6261" y="705"/>
                </a:lnTo>
                <a:lnTo>
                  <a:pt x="6261" y="705"/>
                </a:lnTo>
                <a:lnTo>
                  <a:pt x="6261" y="705"/>
                </a:lnTo>
                <a:cubicBezTo>
                  <a:pt x="6261" y="705"/>
                  <a:pt x="6261" y="705"/>
                  <a:pt x="6303" y="705"/>
                </a:cubicBezTo>
                <a:lnTo>
                  <a:pt x="6303" y="705"/>
                </a:lnTo>
                <a:lnTo>
                  <a:pt x="6303" y="705"/>
                </a:lnTo>
                <a:lnTo>
                  <a:pt x="6303" y="705"/>
                </a:lnTo>
                <a:lnTo>
                  <a:pt x="6303" y="705"/>
                </a:lnTo>
                <a:lnTo>
                  <a:pt x="6303" y="705"/>
                </a:lnTo>
                <a:cubicBezTo>
                  <a:pt x="6634" y="830"/>
                  <a:pt x="6966" y="996"/>
                  <a:pt x="7298" y="1120"/>
                </a:cubicBezTo>
                <a:cubicBezTo>
                  <a:pt x="7546" y="1203"/>
                  <a:pt x="7795" y="1286"/>
                  <a:pt x="8044" y="1369"/>
                </a:cubicBezTo>
                <a:cubicBezTo>
                  <a:pt x="8127" y="1410"/>
                  <a:pt x="8210" y="1452"/>
                  <a:pt x="8293" y="1493"/>
                </a:cubicBezTo>
                <a:cubicBezTo>
                  <a:pt x="8334" y="1618"/>
                  <a:pt x="8417" y="1742"/>
                  <a:pt x="8500" y="1825"/>
                </a:cubicBezTo>
                <a:cubicBezTo>
                  <a:pt x="8583" y="1908"/>
                  <a:pt x="8666" y="1991"/>
                  <a:pt x="8790" y="2074"/>
                </a:cubicBezTo>
                <a:cubicBezTo>
                  <a:pt x="9122" y="2405"/>
                  <a:pt x="9537" y="2654"/>
                  <a:pt x="9993" y="2820"/>
                </a:cubicBezTo>
                <a:cubicBezTo>
                  <a:pt x="10532" y="2986"/>
                  <a:pt x="11071" y="3069"/>
                  <a:pt x="11651" y="3110"/>
                </a:cubicBezTo>
                <a:cubicBezTo>
                  <a:pt x="12232" y="3193"/>
                  <a:pt x="12854" y="3276"/>
                  <a:pt x="13476" y="3318"/>
                </a:cubicBezTo>
                <a:cubicBezTo>
                  <a:pt x="14015" y="3359"/>
                  <a:pt x="14512" y="3359"/>
                  <a:pt x="15051" y="3359"/>
                </a:cubicBezTo>
                <a:cubicBezTo>
                  <a:pt x="15258" y="3400"/>
                  <a:pt x="15466" y="3400"/>
                  <a:pt x="15673" y="3442"/>
                </a:cubicBezTo>
                <a:cubicBezTo>
                  <a:pt x="15839" y="3483"/>
                  <a:pt x="16005" y="3525"/>
                  <a:pt x="16171" y="3566"/>
                </a:cubicBezTo>
                <a:cubicBezTo>
                  <a:pt x="16171" y="3566"/>
                  <a:pt x="16212" y="3608"/>
                  <a:pt x="16212" y="3608"/>
                </a:cubicBezTo>
                <a:cubicBezTo>
                  <a:pt x="16253" y="3691"/>
                  <a:pt x="16253" y="3774"/>
                  <a:pt x="16295" y="3857"/>
                </a:cubicBezTo>
                <a:cubicBezTo>
                  <a:pt x="16378" y="4105"/>
                  <a:pt x="16544" y="4313"/>
                  <a:pt x="16668" y="4520"/>
                </a:cubicBezTo>
                <a:cubicBezTo>
                  <a:pt x="16792" y="4686"/>
                  <a:pt x="16917" y="4852"/>
                  <a:pt x="17000" y="5017"/>
                </a:cubicBezTo>
                <a:cubicBezTo>
                  <a:pt x="17207" y="5349"/>
                  <a:pt x="17414" y="5639"/>
                  <a:pt x="17622" y="5971"/>
                </a:cubicBezTo>
                <a:cubicBezTo>
                  <a:pt x="17663" y="6013"/>
                  <a:pt x="17705" y="6095"/>
                  <a:pt x="17746" y="6178"/>
                </a:cubicBezTo>
                <a:cubicBezTo>
                  <a:pt x="17746" y="6178"/>
                  <a:pt x="17746" y="6220"/>
                  <a:pt x="17788" y="6220"/>
                </a:cubicBezTo>
                <a:cubicBezTo>
                  <a:pt x="17705" y="6552"/>
                  <a:pt x="17622" y="6925"/>
                  <a:pt x="17539" y="7256"/>
                </a:cubicBezTo>
                <a:cubicBezTo>
                  <a:pt x="17497" y="7381"/>
                  <a:pt x="17414" y="7547"/>
                  <a:pt x="17373" y="7671"/>
                </a:cubicBezTo>
                <a:cubicBezTo>
                  <a:pt x="17290" y="7837"/>
                  <a:pt x="17207" y="8003"/>
                  <a:pt x="17124" y="8127"/>
                </a:cubicBezTo>
                <a:cubicBezTo>
                  <a:pt x="17041" y="8252"/>
                  <a:pt x="16958" y="8334"/>
                  <a:pt x="16875" y="8417"/>
                </a:cubicBezTo>
                <a:cubicBezTo>
                  <a:pt x="16792" y="8542"/>
                  <a:pt x="16668" y="8666"/>
                  <a:pt x="16544" y="8791"/>
                </a:cubicBezTo>
                <a:cubicBezTo>
                  <a:pt x="16419" y="8915"/>
                  <a:pt x="16253" y="9039"/>
                  <a:pt x="16088" y="9164"/>
                </a:cubicBezTo>
                <a:cubicBezTo>
                  <a:pt x="16005" y="9247"/>
                  <a:pt x="15880" y="9288"/>
                  <a:pt x="15756" y="9371"/>
                </a:cubicBezTo>
                <a:cubicBezTo>
                  <a:pt x="15714" y="9371"/>
                  <a:pt x="15632" y="9412"/>
                  <a:pt x="15590" y="9412"/>
                </a:cubicBezTo>
                <a:cubicBezTo>
                  <a:pt x="15300" y="9537"/>
                  <a:pt x="14968" y="9620"/>
                  <a:pt x="14636" y="9703"/>
                </a:cubicBezTo>
                <a:cubicBezTo>
                  <a:pt x="14512" y="9744"/>
                  <a:pt x="14388" y="9786"/>
                  <a:pt x="14263" y="9827"/>
                </a:cubicBezTo>
                <a:lnTo>
                  <a:pt x="14097" y="9744"/>
                </a:lnTo>
                <a:cubicBezTo>
                  <a:pt x="13890" y="9661"/>
                  <a:pt x="13683" y="9578"/>
                  <a:pt x="13476" y="9495"/>
                </a:cubicBezTo>
                <a:cubicBezTo>
                  <a:pt x="13227" y="9412"/>
                  <a:pt x="12978" y="9330"/>
                  <a:pt x="12729" y="9247"/>
                </a:cubicBezTo>
                <a:cubicBezTo>
                  <a:pt x="12439" y="9205"/>
                  <a:pt x="12149" y="9164"/>
                  <a:pt x="11858" y="9164"/>
                </a:cubicBezTo>
                <a:lnTo>
                  <a:pt x="11900" y="9164"/>
                </a:lnTo>
                <a:lnTo>
                  <a:pt x="11776" y="9164"/>
                </a:lnTo>
                <a:lnTo>
                  <a:pt x="11858" y="9164"/>
                </a:lnTo>
                <a:cubicBezTo>
                  <a:pt x="11568" y="9164"/>
                  <a:pt x="11237" y="9205"/>
                  <a:pt x="10946" y="9288"/>
                </a:cubicBezTo>
                <a:cubicBezTo>
                  <a:pt x="10656" y="9371"/>
                  <a:pt x="10366" y="9454"/>
                  <a:pt x="10076" y="9537"/>
                </a:cubicBezTo>
                <a:cubicBezTo>
                  <a:pt x="9785" y="9620"/>
                  <a:pt x="9537" y="9703"/>
                  <a:pt x="9288" y="9744"/>
                </a:cubicBezTo>
                <a:cubicBezTo>
                  <a:pt x="9163" y="9744"/>
                  <a:pt x="9081" y="9744"/>
                  <a:pt x="8956" y="9786"/>
                </a:cubicBezTo>
                <a:cubicBezTo>
                  <a:pt x="8790" y="9827"/>
                  <a:pt x="8666" y="9869"/>
                  <a:pt x="8542" y="9993"/>
                </a:cubicBezTo>
                <a:cubicBezTo>
                  <a:pt x="8500" y="9993"/>
                  <a:pt x="8459" y="9993"/>
                  <a:pt x="8417" y="9993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5"/>
          <p:cNvSpPr/>
          <p:nvPr/>
        </p:nvSpPr>
        <p:spPr>
          <a:xfrm>
            <a:off x="3958502" y="3524533"/>
            <a:ext cx="80523" cy="66489"/>
          </a:xfrm>
          <a:custGeom>
            <a:avLst/>
            <a:gdLst/>
            <a:ahLst/>
            <a:cxnLst/>
            <a:rect l="l" t="t" r="r" b="b"/>
            <a:pathLst>
              <a:path w="5474" h="4520" extrusionOk="0">
                <a:moveTo>
                  <a:pt x="4645" y="4479"/>
                </a:moveTo>
                <a:cubicBezTo>
                  <a:pt x="4354" y="4479"/>
                  <a:pt x="4106" y="4230"/>
                  <a:pt x="3898" y="4064"/>
                </a:cubicBezTo>
                <a:cubicBezTo>
                  <a:pt x="3608" y="4354"/>
                  <a:pt x="3028" y="3981"/>
                  <a:pt x="3318" y="3608"/>
                </a:cubicBezTo>
                <a:cubicBezTo>
                  <a:pt x="3152" y="3649"/>
                  <a:pt x="2945" y="3608"/>
                  <a:pt x="2779" y="3649"/>
                </a:cubicBezTo>
                <a:cubicBezTo>
                  <a:pt x="2696" y="3940"/>
                  <a:pt x="2323" y="3898"/>
                  <a:pt x="2115" y="3774"/>
                </a:cubicBezTo>
                <a:cubicBezTo>
                  <a:pt x="1825" y="3691"/>
                  <a:pt x="1411" y="3483"/>
                  <a:pt x="1659" y="3110"/>
                </a:cubicBezTo>
                <a:cubicBezTo>
                  <a:pt x="1328" y="3110"/>
                  <a:pt x="1037" y="3400"/>
                  <a:pt x="706" y="3359"/>
                </a:cubicBezTo>
                <a:cubicBezTo>
                  <a:pt x="250" y="3318"/>
                  <a:pt x="332" y="2737"/>
                  <a:pt x="706" y="2613"/>
                </a:cubicBezTo>
                <a:cubicBezTo>
                  <a:pt x="706" y="2571"/>
                  <a:pt x="747" y="2530"/>
                  <a:pt x="747" y="2447"/>
                </a:cubicBezTo>
                <a:cubicBezTo>
                  <a:pt x="830" y="2364"/>
                  <a:pt x="872" y="2322"/>
                  <a:pt x="954" y="2240"/>
                </a:cubicBezTo>
                <a:cubicBezTo>
                  <a:pt x="954" y="2198"/>
                  <a:pt x="996" y="2157"/>
                  <a:pt x="996" y="2074"/>
                </a:cubicBezTo>
                <a:cubicBezTo>
                  <a:pt x="1" y="2115"/>
                  <a:pt x="250" y="1244"/>
                  <a:pt x="1037" y="1120"/>
                </a:cubicBezTo>
                <a:cubicBezTo>
                  <a:pt x="1245" y="249"/>
                  <a:pt x="2406" y="1"/>
                  <a:pt x="3069" y="498"/>
                </a:cubicBezTo>
                <a:cubicBezTo>
                  <a:pt x="3401" y="415"/>
                  <a:pt x="3732" y="705"/>
                  <a:pt x="3567" y="996"/>
                </a:cubicBezTo>
                <a:cubicBezTo>
                  <a:pt x="3732" y="996"/>
                  <a:pt x="3981" y="1037"/>
                  <a:pt x="4064" y="1203"/>
                </a:cubicBezTo>
                <a:cubicBezTo>
                  <a:pt x="4188" y="1244"/>
                  <a:pt x="4313" y="1286"/>
                  <a:pt x="4354" y="1452"/>
                </a:cubicBezTo>
                <a:cubicBezTo>
                  <a:pt x="4396" y="1535"/>
                  <a:pt x="4354" y="1618"/>
                  <a:pt x="4313" y="1701"/>
                </a:cubicBezTo>
                <a:cubicBezTo>
                  <a:pt x="4562" y="2157"/>
                  <a:pt x="5474" y="3400"/>
                  <a:pt x="4935" y="3774"/>
                </a:cubicBezTo>
                <a:cubicBezTo>
                  <a:pt x="5142" y="4064"/>
                  <a:pt x="5018" y="4520"/>
                  <a:pt x="4645" y="4479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5"/>
          <p:cNvSpPr/>
          <p:nvPr/>
        </p:nvSpPr>
        <p:spPr>
          <a:xfrm>
            <a:off x="3576101" y="2308987"/>
            <a:ext cx="1695548" cy="1621145"/>
          </a:xfrm>
          <a:custGeom>
            <a:avLst/>
            <a:gdLst/>
            <a:ahLst/>
            <a:cxnLst/>
            <a:rect l="l" t="t" r="r" b="b"/>
            <a:pathLst>
              <a:path w="115265" h="110207" extrusionOk="0">
                <a:moveTo>
                  <a:pt x="71978" y="107346"/>
                </a:moveTo>
                <a:cubicBezTo>
                  <a:pt x="69739" y="105688"/>
                  <a:pt x="67583" y="102827"/>
                  <a:pt x="64474" y="103532"/>
                </a:cubicBezTo>
                <a:cubicBezTo>
                  <a:pt x="62774" y="104112"/>
                  <a:pt x="61115" y="103905"/>
                  <a:pt x="59415" y="103697"/>
                </a:cubicBezTo>
                <a:cubicBezTo>
                  <a:pt x="58918" y="103697"/>
                  <a:pt x="58420" y="103780"/>
                  <a:pt x="57923" y="103822"/>
                </a:cubicBezTo>
                <a:cubicBezTo>
                  <a:pt x="57259" y="103905"/>
                  <a:pt x="56637" y="103988"/>
                  <a:pt x="55974" y="103946"/>
                </a:cubicBezTo>
                <a:cubicBezTo>
                  <a:pt x="54440" y="103573"/>
                  <a:pt x="52781" y="103075"/>
                  <a:pt x="51579" y="102039"/>
                </a:cubicBezTo>
                <a:cubicBezTo>
                  <a:pt x="50708" y="100795"/>
                  <a:pt x="50252" y="100132"/>
                  <a:pt x="49672" y="99593"/>
                </a:cubicBezTo>
                <a:cubicBezTo>
                  <a:pt x="49423" y="99219"/>
                  <a:pt x="49133" y="98888"/>
                  <a:pt x="48801" y="98598"/>
                </a:cubicBezTo>
                <a:cubicBezTo>
                  <a:pt x="48677" y="98390"/>
                  <a:pt x="48552" y="98183"/>
                  <a:pt x="48428" y="97976"/>
                </a:cubicBezTo>
                <a:cubicBezTo>
                  <a:pt x="48221" y="97685"/>
                  <a:pt x="48013" y="97395"/>
                  <a:pt x="47764" y="97146"/>
                </a:cubicBezTo>
                <a:cubicBezTo>
                  <a:pt x="47723" y="97063"/>
                  <a:pt x="47640" y="97022"/>
                  <a:pt x="47557" y="96939"/>
                </a:cubicBezTo>
                <a:cubicBezTo>
                  <a:pt x="47847" y="96815"/>
                  <a:pt x="48179" y="96732"/>
                  <a:pt x="48428" y="96732"/>
                </a:cubicBezTo>
                <a:cubicBezTo>
                  <a:pt x="49299" y="96566"/>
                  <a:pt x="50086" y="97022"/>
                  <a:pt x="50874" y="97354"/>
                </a:cubicBezTo>
                <a:cubicBezTo>
                  <a:pt x="52989" y="97810"/>
                  <a:pt x="55103" y="98390"/>
                  <a:pt x="56637" y="99966"/>
                </a:cubicBezTo>
                <a:cubicBezTo>
                  <a:pt x="58171" y="100546"/>
                  <a:pt x="59913" y="101334"/>
                  <a:pt x="61488" y="100422"/>
                </a:cubicBezTo>
                <a:cubicBezTo>
                  <a:pt x="62898" y="99468"/>
                  <a:pt x="64930" y="98266"/>
                  <a:pt x="66630" y="99012"/>
                </a:cubicBezTo>
                <a:cubicBezTo>
                  <a:pt x="67169" y="99261"/>
                  <a:pt x="67666" y="99551"/>
                  <a:pt x="68122" y="99924"/>
                </a:cubicBezTo>
                <a:cubicBezTo>
                  <a:pt x="68205" y="100049"/>
                  <a:pt x="68288" y="100132"/>
                  <a:pt x="68371" y="100215"/>
                </a:cubicBezTo>
                <a:cubicBezTo>
                  <a:pt x="68454" y="100339"/>
                  <a:pt x="68537" y="100422"/>
                  <a:pt x="68578" y="100505"/>
                </a:cubicBezTo>
                <a:cubicBezTo>
                  <a:pt x="68993" y="101168"/>
                  <a:pt x="69325" y="101915"/>
                  <a:pt x="69698" y="102619"/>
                </a:cubicBezTo>
                <a:cubicBezTo>
                  <a:pt x="69947" y="102993"/>
                  <a:pt x="70195" y="103366"/>
                  <a:pt x="70569" y="103656"/>
                </a:cubicBezTo>
                <a:cubicBezTo>
                  <a:pt x="70817" y="103905"/>
                  <a:pt x="71149" y="104071"/>
                  <a:pt x="71439" y="104278"/>
                </a:cubicBezTo>
                <a:cubicBezTo>
                  <a:pt x="71647" y="104402"/>
                  <a:pt x="71813" y="104527"/>
                  <a:pt x="71937" y="104692"/>
                </a:cubicBezTo>
                <a:cubicBezTo>
                  <a:pt x="72186" y="104900"/>
                  <a:pt x="72393" y="105107"/>
                  <a:pt x="72600" y="105314"/>
                </a:cubicBezTo>
                <a:cubicBezTo>
                  <a:pt x="72683" y="105439"/>
                  <a:pt x="72766" y="105522"/>
                  <a:pt x="72808" y="105646"/>
                </a:cubicBezTo>
                <a:cubicBezTo>
                  <a:pt x="72891" y="105729"/>
                  <a:pt x="72932" y="105812"/>
                  <a:pt x="72973" y="105936"/>
                </a:cubicBezTo>
                <a:cubicBezTo>
                  <a:pt x="73056" y="106019"/>
                  <a:pt x="73098" y="106144"/>
                  <a:pt x="73098" y="106227"/>
                </a:cubicBezTo>
                <a:cubicBezTo>
                  <a:pt x="73139" y="106351"/>
                  <a:pt x="73181" y="106517"/>
                  <a:pt x="73222" y="106641"/>
                </a:cubicBezTo>
                <a:cubicBezTo>
                  <a:pt x="73264" y="106807"/>
                  <a:pt x="73264" y="106931"/>
                  <a:pt x="73305" y="107097"/>
                </a:cubicBezTo>
                <a:cubicBezTo>
                  <a:pt x="73305" y="107180"/>
                  <a:pt x="73305" y="107263"/>
                  <a:pt x="73347" y="107305"/>
                </a:cubicBezTo>
                <a:cubicBezTo>
                  <a:pt x="73264" y="107512"/>
                  <a:pt x="73098" y="107595"/>
                  <a:pt x="72849" y="107595"/>
                </a:cubicBezTo>
                <a:cubicBezTo>
                  <a:pt x="72642" y="107595"/>
                  <a:pt x="72352" y="107512"/>
                  <a:pt x="71978" y="107346"/>
                </a:cubicBezTo>
                <a:lnTo>
                  <a:pt x="71978" y="107346"/>
                </a:lnTo>
                <a:close/>
                <a:moveTo>
                  <a:pt x="43369" y="104195"/>
                </a:moveTo>
                <a:cubicBezTo>
                  <a:pt x="44613" y="104236"/>
                  <a:pt x="45816" y="103739"/>
                  <a:pt x="47060" y="103905"/>
                </a:cubicBezTo>
                <a:cubicBezTo>
                  <a:pt x="47723" y="103905"/>
                  <a:pt x="48428" y="104153"/>
                  <a:pt x="49091" y="104112"/>
                </a:cubicBezTo>
                <a:cubicBezTo>
                  <a:pt x="49589" y="103946"/>
                  <a:pt x="49464" y="103324"/>
                  <a:pt x="49008" y="103158"/>
                </a:cubicBezTo>
                <a:cubicBezTo>
                  <a:pt x="47474" y="102661"/>
                  <a:pt x="47060" y="100878"/>
                  <a:pt x="45608" y="100297"/>
                </a:cubicBezTo>
                <a:lnTo>
                  <a:pt x="45608" y="100297"/>
                </a:lnTo>
                <a:cubicBezTo>
                  <a:pt x="44530" y="99178"/>
                  <a:pt x="43535" y="101168"/>
                  <a:pt x="42996" y="101956"/>
                </a:cubicBezTo>
                <a:cubicBezTo>
                  <a:pt x="42374" y="102744"/>
                  <a:pt x="41794" y="104195"/>
                  <a:pt x="43369" y="104195"/>
                </a:cubicBezTo>
                <a:close/>
                <a:moveTo>
                  <a:pt x="44199" y="101790"/>
                </a:moveTo>
                <a:cubicBezTo>
                  <a:pt x="44323" y="101583"/>
                  <a:pt x="44489" y="101376"/>
                  <a:pt x="44655" y="101168"/>
                </a:cubicBezTo>
                <a:cubicBezTo>
                  <a:pt x="44655" y="101168"/>
                  <a:pt x="44655" y="101168"/>
                  <a:pt x="44696" y="101127"/>
                </a:cubicBezTo>
                <a:cubicBezTo>
                  <a:pt x="44572" y="101376"/>
                  <a:pt x="44447" y="101541"/>
                  <a:pt x="44282" y="101749"/>
                </a:cubicBezTo>
                <a:lnTo>
                  <a:pt x="44240" y="101790"/>
                </a:lnTo>
                <a:cubicBezTo>
                  <a:pt x="44240" y="101790"/>
                  <a:pt x="44199" y="101790"/>
                  <a:pt x="44199" y="101790"/>
                </a:cubicBezTo>
                <a:lnTo>
                  <a:pt x="44199" y="101790"/>
                </a:lnTo>
                <a:close/>
                <a:moveTo>
                  <a:pt x="45816" y="101707"/>
                </a:moveTo>
                <a:cubicBezTo>
                  <a:pt x="45691" y="101666"/>
                  <a:pt x="45567" y="101666"/>
                  <a:pt x="45484" y="101666"/>
                </a:cubicBezTo>
                <a:cubicBezTo>
                  <a:pt x="45484" y="101624"/>
                  <a:pt x="45525" y="101583"/>
                  <a:pt x="45525" y="101541"/>
                </a:cubicBezTo>
                <a:cubicBezTo>
                  <a:pt x="45567" y="101458"/>
                  <a:pt x="45608" y="101376"/>
                  <a:pt x="45650" y="101293"/>
                </a:cubicBezTo>
                <a:cubicBezTo>
                  <a:pt x="45733" y="101376"/>
                  <a:pt x="45857" y="101458"/>
                  <a:pt x="45940" y="101583"/>
                </a:cubicBezTo>
                <a:cubicBezTo>
                  <a:pt x="45899" y="101583"/>
                  <a:pt x="45899" y="101583"/>
                  <a:pt x="45899" y="101583"/>
                </a:cubicBezTo>
                <a:cubicBezTo>
                  <a:pt x="45857" y="101624"/>
                  <a:pt x="45816" y="101666"/>
                  <a:pt x="45816" y="101707"/>
                </a:cubicBezTo>
                <a:lnTo>
                  <a:pt x="45816" y="101707"/>
                </a:lnTo>
                <a:close/>
                <a:moveTo>
                  <a:pt x="788" y="35948"/>
                </a:moveTo>
                <a:cubicBezTo>
                  <a:pt x="0" y="34912"/>
                  <a:pt x="2446" y="34124"/>
                  <a:pt x="3151" y="33751"/>
                </a:cubicBezTo>
                <a:cubicBezTo>
                  <a:pt x="3980" y="33046"/>
                  <a:pt x="5141" y="32631"/>
                  <a:pt x="6261" y="32631"/>
                </a:cubicBezTo>
                <a:cubicBezTo>
                  <a:pt x="6966" y="32673"/>
                  <a:pt x="9619" y="32465"/>
                  <a:pt x="9246" y="33626"/>
                </a:cubicBezTo>
                <a:cubicBezTo>
                  <a:pt x="9080" y="33875"/>
                  <a:pt x="8790" y="33875"/>
                  <a:pt x="8500" y="33916"/>
                </a:cubicBezTo>
                <a:cubicBezTo>
                  <a:pt x="7961" y="34041"/>
                  <a:pt x="7463" y="34373"/>
                  <a:pt x="6966" y="34621"/>
                </a:cubicBezTo>
                <a:cubicBezTo>
                  <a:pt x="5763" y="35160"/>
                  <a:pt x="4395" y="34787"/>
                  <a:pt x="3151" y="35077"/>
                </a:cubicBezTo>
                <a:cubicBezTo>
                  <a:pt x="2322" y="35077"/>
                  <a:pt x="1368" y="36321"/>
                  <a:pt x="788" y="35948"/>
                </a:cubicBezTo>
                <a:lnTo>
                  <a:pt x="788" y="35948"/>
                </a:lnTo>
                <a:close/>
                <a:moveTo>
                  <a:pt x="35160" y="26661"/>
                </a:moveTo>
                <a:cubicBezTo>
                  <a:pt x="34414" y="26412"/>
                  <a:pt x="34123" y="25624"/>
                  <a:pt x="33999" y="24919"/>
                </a:cubicBezTo>
                <a:cubicBezTo>
                  <a:pt x="33336" y="24670"/>
                  <a:pt x="32672" y="24214"/>
                  <a:pt x="33087" y="23385"/>
                </a:cubicBezTo>
                <a:cubicBezTo>
                  <a:pt x="33170" y="22556"/>
                  <a:pt x="34414" y="22597"/>
                  <a:pt x="34828" y="23219"/>
                </a:cubicBezTo>
                <a:cubicBezTo>
                  <a:pt x="35575" y="24173"/>
                  <a:pt x="36155" y="25334"/>
                  <a:pt x="37482" y="25500"/>
                </a:cubicBezTo>
                <a:cubicBezTo>
                  <a:pt x="38726" y="26578"/>
                  <a:pt x="35823" y="27034"/>
                  <a:pt x="35160" y="26661"/>
                </a:cubicBezTo>
                <a:close/>
                <a:moveTo>
                  <a:pt x="66671" y="11776"/>
                </a:moveTo>
                <a:cubicBezTo>
                  <a:pt x="66381" y="11776"/>
                  <a:pt x="66215" y="11485"/>
                  <a:pt x="66008" y="11320"/>
                </a:cubicBezTo>
                <a:cubicBezTo>
                  <a:pt x="65469" y="10822"/>
                  <a:pt x="64640" y="10490"/>
                  <a:pt x="64474" y="9661"/>
                </a:cubicBezTo>
                <a:cubicBezTo>
                  <a:pt x="64349" y="9205"/>
                  <a:pt x="64971" y="8790"/>
                  <a:pt x="65303" y="9205"/>
                </a:cubicBezTo>
                <a:cubicBezTo>
                  <a:pt x="66257" y="9164"/>
                  <a:pt x="68247" y="11444"/>
                  <a:pt x="66671" y="11776"/>
                </a:cubicBezTo>
                <a:lnTo>
                  <a:pt x="66671" y="11776"/>
                </a:lnTo>
                <a:close/>
                <a:moveTo>
                  <a:pt x="77949" y="110165"/>
                </a:moveTo>
                <a:cubicBezTo>
                  <a:pt x="77742" y="110165"/>
                  <a:pt x="77534" y="110124"/>
                  <a:pt x="77368" y="110124"/>
                </a:cubicBezTo>
                <a:cubicBezTo>
                  <a:pt x="76664" y="109875"/>
                  <a:pt x="76042" y="109461"/>
                  <a:pt x="75710" y="108797"/>
                </a:cubicBezTo>
                <a:cubicBezTo>
                  <a:pt x="75337" y="108714"/>
                  <a:pt x="75254" y="108134"/>
                  <a:pt x="75586" y="107927"/>
                </a:cubicBezTo>
                <a:cubicBezTo>
                  <a:pt x="76705" y="107553"/>
                  <a:pt x="77907" y="107470"/>
                  <a:pt x="79068" y="107180"/>
                </a:cubicBezTo>
                <a:cubicBezTo>
                  <a:pt x="79400" y="107180"/>
                  <a:pt x="79981" y="106931"/>
                  <a:pt x="80602" y="106683"/>
                </a:cubicBezTo>
                <a:cubicBezTo>
                  <a:pt x="81515" y="106351"/>
                  <a:pt x="82427" y="106019"/>
                  <a:pt x="82634" y="106434"/>
                </a:cubicBezTo>
                <a:cubicBezTo>
                  <a:pt x="82841" y="107097"/>
                  <a:pt x="82261" y="107802"/>
                  <a:pt x="82012" y="108424"/>
                </a:cubicBezTo>
                <a:cubicBezTo>
                  <a:pt x="81681" y="109212"/>
                  <a:pt x="80976" y="109709"/>
                  <a:pt x="80188" y="110000"/>
                </a:cubicBezTo>
                <a:cubicBezTo>
                  <a:pt x="80063" y="110000"/>
                  <a:pt x="79939" y="110041"/>
                  <a:pt x="79773" y="110083"/>
                </a:cubicBezTo>
                <a:cubicBezTo>
                  <a:pt x="79483" y="110124"/>
                  <a:pt x="79193" y="110165"/>
                  <a:pt x="78903" y="110207"/>
                </a:cubicBezTo>
                <a:lnTo>
                  <a:pt x="78737" y="110207"/>
                </a:lnTo>
                <a:cubicBezTo>
                  <a:pt x="78488" y="110207"/>
                  <a:pt x="78239" y="110165"/>
                  <a:pt x="77949" y="110165"/>
                </a:cubicBezTo>
                <a:lnTo>
                  <a:pt x="77949" y="110165"/>
                </a:lnTo>
                <a:close/>
                <a:moveTo>
                  <a:pt x="114353" y="40841"/>
                </a:moveTo>
                <a:cubicBezTo>
                  <a:pt x="115223" y="40799"/>
                  <a:pt x="115265" y="41794"/>
                  <a:pt x="114477" y="41960"/>
                </a:cubicBezTo>
                <a:cubicBezTo>
                  <a:pt x="113067" y="42292"/>
                  <a:pt x="112238" y="43370"/>
                  <a:pt x="111243" y="44324"/>
                </a:cubicBezTo>
                <a:cubicBezTo>
                  <a:pt x="109875" y="44987"/>
                  <a:pt x="108755" y="46065"/>
                  <a:pt x="107843" y="47309"/>
                </a:cubicBezTo>
                <a:cubicBezTo>
                  <a:pt x="107221" y="47972"/>
                  <a:pt x="106682" y="50916"/>
                  <a:pt x="105646" y="50501"/>
                </a:cubicBezTo>
                <a:cubicBezTo>
                  <a:pt x="105107" y="50294"/>
                  <a:pt x="105438" y="46480"/>
                  <a:pt x="105521" y="45816"/>
                </a:cubicBezTo>
                <a:cubicBezTo>
                  <a:pt x="105272" y="44531"/>
                  <a:pt x="106475" y="43619"/>
                  <a:pt x="107387" y="42955"/>
                </a:cubicBezTo>
                <a:cubicBezTo>
                  <a:pt x="108133" y="42582"/>
                  <a:pt x="108921" y="42499"/>
                  <a:pt x="109626" y="42085"/>
                </a:cubicBezTo>
                <a:cubicBezTo>
                  <a:pt x="111409" y="40924"/>
                  <a:pt x="112280" y="40882"/>
                  <a:pt x="114353" y="40841"/>
                </a:cubicBezTo>
                <a:lnTo>
                  <a:pt x="114353" y="40841"/>
                </a:lnTo>
                <a:close/>
                <a:moveTo>
                  <a:pt x="41794" y="12190"/>
                </a:moveTo>
                <a:cubicBezTo>
                  <a:pt x="42830" y="13227"/>
                  <a:pt x="40591" y="14056"/>
                  <a:pt x="39762" y="13849"/>
                </a:cubicBezTo>
                <a:cubicBezTo>
                  <a:pt x="37896" y="13683"/>
                  <a:pt x="36487" y="12563"/>
                  <a:pt x="35326" y="11195"/>
                </a:cubicBezTo>
                <a:cubicBezTo>
                  <a:pt x="35284" y="11195"/>
                  <a:pt x="35243" y="11112"/>
                  <a:pt x="35201" y="11071"/>
                </a:cubicBezTo>
                <a:cubicBezTo>
                  <a:pt x="35118" y="11071"/>
                  <a:pt x="35036" y="11071"/>
                  <a:pt x="34953" y="11029"/>
                </a:cubicBezTo>
                <a:cubicBezTo>
                  <a:pt x="34662" y="10905"/>
                  <a:pt x="34538" y="10656"/>
                  <a:pt x="34538" y="10449"/>
                </a:cubicBezTo>
                <a:cubicBezTo>
                  <a:pt x="34497" y="10407"/>
                  <a:pt x="34455" y="10324"/>
                  <a:pt x="34414" y="10200"/>
                </a:cubicBezTo>
                <a:cubicBezTo>
                  <a:pt x="34289" y="9827"/>
                  <a:pt x="34662" y="9578"/>
                  <a:pt x="34994" y="9578"/>
                </a:cubicBezTo>
                <a:cubicBezTo>
                  <a:pt x="36155" y="9620"/>
                  <a:pt x="36694" y="10905"/>
                  <a:pt x="37772" y="11112"/>
                </a:cubicBezTo>
                <a:cubicBezTo>
                  <a:pt x="39099" y="11610"/>
                  <a:pt x="40509" y="11734"/>
                  <a:pt x="41835" y="12190"/>
                </a:cubicBezTo>
                <a:lnTo>
                  <a:pt x="41835" y="12190"/>
                </a:lnTo>
                <a:close/>
                <a:moveTo>
                  <a:pt x="61406" y="5681"/>
                </a:moveTo>
                <a:cubicBezTo>
                  <a:pt x="62193" y="6137"/>
                  <a:pt x="63520" y="9454"/>
                  <a:pt x="61613" y="8542"/>
                </a:cubicBezTo>
                <a:cubicBezTo>
                  <a:pt x="60410" y="7837"/>
                  <a:pt x="59374" y="6883"/>
                  <a:pt x="58171" y="6178"/>
                </a:cubicBezTo>
                <a:cubicBezTo>
                  <a:pt x="56928" y="5764"/>
                  <a:pt x="56181" y="4810"/>
                  <a:pt x="55352" y="3898"/>
                </a:cubicBezTo>
                <a:cubicBezTo>
                  <a:pt x="54606" y="4022"/>
                  <a:pt x="53445" y="2654"/>
                  <a:pt x="53320" y="1949"/>
                </a:cubicBezTo>
                <a:cubicBezTo>
                  <a:pt x="53859" y="0"/>
                  <a:pt x="57093" y="1617"/>
                  <a:pt x="58213" y="2322"/>
                </a:cubicBezTo>
                <a:cubicBezTo>
                  <a:pt x="59457" y="3234"/>
                  <a:pt x="59996" y="4851"/>
                  <a:pt x="61364" y="5722"/>
                </a:cubicBezTo>
                <a:lnTo>
                  <a:pt x="61364" y="5722"/>
                </a:lnTo>
                <a:close/>
                <a:moveTo>
                  <a:pt x="57052" y="25500"/>
                </a:moveTo>
                <a:cubicBezTo>
                  <a:pt x="58337" y="26163"/>
                  <a:pt x="59913" y="28692"/>
                  <a:pt x="57342" y="28526"/>
                </a:cubicBezTo>
                <a:cubicBezTo>
                  <a:pt x="56057" y="28236"/>
                  <a:pt x="54689" y="28153"/>
                  <a:pt x="53445" y="27780"/>
                </a:cubicBezTo>
                <a:cubicBezTo>
                  <a:pt x="52201" y="27158"/>
                  <a:pt x="50998" y="26453"/>
                  <a:pt x="49547" y="26661"/>
                </a:cubicBezTo>
                <a:cubicBezTo>
                  <a:pt x="48055" y="26992"/>
                  <a:pt x="46521" y="26826"/>
                  <a:pt x="44986" y="26744"/>
                </a:cubicBezTo>
                <a:cubicBezTo>
                  <a:pt x="44323" y="26661"/>
                  <a:pt x="43411" y="27075"/>
                  <a:pt x="42955" y="26453"/>
                </a:cubicBezTo>
                <a:cubicBezTo>
                  <a:pt x="42665" y="24670"/>
                  <a:pt x="46438" y="23841"/>
                  <a:pt x="47764" y="23758"/>
                </a:cubicBezTo>
                <a:cubicBezTo>
                  <a:pt x="48718" y="23012"/>
                  <a:pt x="49879" y="23717"/>
                  <a:pt x="50874" y="23924"/>
                </a:cubicBezTo>
                <a:cubicBezTo>
                  <a:pt x="52989" y="24131"/>
                  <a:pt x="55062" y="24753"/>
                  <a:pt x="57052" y="25500"/>
                </a:cubicBezTo>
                <a:close/>
                <a:moveTo>
                  <a:pt x="24877" y="34082"/>
                </a:moveTo>
                <a:cubicBezTo>
                  <a:pt x="23924" y="32838"/>
                  <a:pt x="22307" y="32465"/>
                  <a:pt x="21021" y="31636"/>
                </a:cubicBezTo>
                <a:cubicBezTo>
                  <a:pt x="19943" y="30558"/>
                  <a:pt x="18658" y="29729"/>
                  <a:pt x="17539" y="28734"/>
                </a:cubicBezTo>
                <a:cubicBezTo>
                  <a:pt x="16709" y="27780"/>
                  <a:pt x="15465" y="27531"/>
                  <a:pt x="14387" y="26992"/>
                </a:cubicBezTo>
                <a:cubicBezTo>
                  <a:pt x="13517" y="26495"/>
                  <a:pt x="12812" y="25375"/>
                  <a:pt x="11651" y="25790"/>
                </a:cubicBezTo>
                <a:cubicBezTo>
                  <a:pt x="10573" y="26122"/>
                  <a:pt x="9578" y="26661"/>
                  <a:pt x="8541" y="27117"/>
                </a:cubicBezTo>
                <a:cubicBezTo>
                  <a:pt x="7463" y="27739"/>
                  <a:pt x="5266" y="29273"/>
                  <a:pt x="6178" y="30682"/>
                </a:cubicBezTo>
                <a:cubicBezTo>
                  <a:pt x="6758" y="31139"/>
                  <a:pt x="7588" y="30765"/>
                  <a:pt x="8251" y="30765"/>
                </a:cubicBezTo>
                <a:cubicBezTo>
                  <a:pt x="9412" y="30641"/>
                  <a:pt x="10531" y="30931"/>
                  <a:pt x="11651" y="30973"/>
                </a:cubicBezTo>
                <a:cubicBezTo>
                  <a:pt x="14346" y="31014"/>
                  <a:pt x="14885" y="32051"/>
                  <a:pt x="16875" y="33377"/>
                </a:cubicBezTo>
                <a:cubicBezTo>
                  <a:pt x="19073" y="34207"/>
                  <a:pt x="21353" y="34746"/>
                  <a:pt x="23592" y="35285"/>
                </a:cubicBezTo>
                <a:cubicBezTo>
                  <a:pt x="24504" y="35782"/>
                  <a:pt x="25582" y="35077"/>
                  <a:pt x="24877" y="34082"/>
                </a:cubicBezTo>
                <a:lnTo>
                  <a:pt x="24877" y="34082"/>
                </a:lnTo>
                <a:close/>
                <a:moveTo>
                  <a:pt x="31511" y="33916"/>
                </a:moveTo>
                <a:cubicBezTo>
                  <a:pt x="32631" y="33709"/>
                  <a:pt x="34704" y="32465"/>
                  <a:pt x="34414" y="34621"/>
                </a:cubicBezTo>
                <a:cubicBezTo>
                  <a:pt x="34248" y="36653"/>
                  <a:pt x="32258" y="37648"/>
                  <a:pt x="30392" y="37399"/>
                </a:cubicBezTo>
                <a:cubicBezTo>
                  <a:pt x="29894" y="37316"/>
                  <a:pt x="28858" y="37109"/>
                  <a:pt x="28609" y="36612"/>
                </a:cubicBezTo>
                <a:cubicBezTo>
                  <a:pt x="28526" y="36653"/>
                  <a:pt x="28402" y="36653"/>
                  <a:pt x="28277" y="36570"/>
                </a:cubicBezTo>
                <a:cubicBezTo>
                  <a:pt x="26785" y="35948"/>
                  <a:pt x="27158" y="34953"/>
                  <a:pt x="27614" y="34912"/>
                </a:cubicBezTo>
                <a:cubicBezTo>
                  <a:pt x="27738" y="34746"/>
                  <a:pt x="27904" y="34663"/>
                  <a:pt x="28153" y="34663"/>
                </a:cubicBezTo>
                <a:cubicBezTo>
                  <a:pt x="29272" y="34538"/>
                  <a:pt x="30350" y="34124"/>
                  <a:pt x="31511" y="33916"/>
                </a:cubicBez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5"/>
          <p:cNvSpPr/>
          <p:nvPr/>
        </p:nvSpPr>
        <p:spPr>
          <a:xfrm>
            <a:off x="3442520" y="2290688"/>
            <a:ext cx="1945015" cy="1952944"/>
          </a:xfrm>
          <a:custGeom>
            <a:avLst/>
            <a:gdLst/>
            <a:ahLst/>
            <a:cxnLst/>
            <a:rect l="l" t="t" r="r" b="b"/>
            <a:pathLst>
              <a:path w="132224" h="132763" extrusionOk="0">
                <a:moveTo>
                  <a:pt x="27615" y="22224"/>
                </a:moveTo>
                <a:cubicBezTo>
                  <a:pt x="26329" y="21395"/>
                  <a:pt x="27698" y="19737"/>
                  <a:pt x="28485" y="19073"/>
                </a:cubicBezTo>
                <a:cubicBezTo>
                  <a:pt x="29480" y="18451"/>
                  <a:pt x="30475" y="17788"/>
                  <a:pt x="31595" y="17290"/>
                </a:cubicBezTo>
                <a:cubicBezTo>
                  <a:pt x="32590" y="16710"/>
                  <a:pt x="34000" y="17581"/>
                  <a:pt x="34829" y="16793"/>
                </a:cubicBezTo>
                <a:cubicBezTo>
                  <a:pt x="35824" y="15881"/>
                  <a:pt x="34953" y="14471"/>
                  <a:pt x="34663" y="13434"/>
                </a:cubicBezTo>
                <a:cubicBezTo>
                  <a:pt x="34331" y="11900"/>
                  <a:pt x="34041" y="10242"/>
                  <a:pt x="34497" y="8708"/>
                </a:cubicBezTo>
                <a:cubicBezTo>
                  <a:pt x="34870" y="7547"/>
                  <a:pt x="35824" y="6717"/>
                  <a:pt x="36488" y="5722"/>
                </a:cubicBezTo>
                <a:cubicBezTo>
                  <a:pt x="36736" y="5391"/>
                  <a:pt x="36944" y="4976"/>
                  <a:pt x="37358" y="4893"/>
                </a:cubicBezTo>
                <a:cubicBezTo>
                  <a:pt x="38270" y="4603"/>
                  <a:pt x="39141" y="5681"/>
                  <a:pt x="38602" y="6469"/>
                </a:cubicBezTo>
                <a:cubicBezTo>
                  <a:pt x="36612" y="9205"/>
                  <a:pt x="35866" y="9454"/>
                  <a:pt x="36819" y="13020"/>
                </a:cubicBezTo>
                <a:cubicBezTo>
                  <a:pt x="37234" y="14139"/>
                  <a:pt x="37566" y="15342"/>
                  <a:pt x="37441" y="16503"/>
                </a:cubicBezTo>
                <a:cubicBezTo>
                  <a:pt x="36985" y="18451"/>
                  <a:pt x="35036" y="19695"/>
                  <a:pt x="33088" y="19239"/>
                </a:cubicBezTo>
                <a:cubicBezTo>
                  <a:pt x="31802" y="19239"/>
                  <a:pt x="30766" y="20276"/>
                  <a:pt x="29688" y="20897"/>
                </a:cubicBezTo>
                <a:cubicBezTo>
                  <a:pt x="29190" y="21602"/>
                  <a:pt x="28693" y="22846"/>
                  <a:pt x="27615" y="22224"/>
                </a:cubicBezTo>
                <a:close/>
                <a:moveTo>
                  <a:pt x="74757" y="132721"/>
                </a:moveTo>
                <a:cubicBezTo>
                  <a:pt x="73886" y="132721"/>
                  <a:pt x="73264" y="131767"/>
                  <a:pt x="73803" y="131063"/>
                </a:cubicBezTo>
                <a:cubicBezTo>
                  <a:pt x="74218" y="130565"/>
                  <a:pt x="74840" y="130524"/>
                  <a:pt x="75379" y="130316"/>
                </a:cubicBezTo>
                <a:cubicBezTo>
                  <a:pt x="73969" y="130109"/>
                  <a:pt x="72560" y="129943"/>
                  <a:pt x="71150" y="129860"/>
                </a:cubicBezTo>
                <a:cubicBezTo>
                  <a:pt x="70404" y="129777"/>
                  <a:pt x="70072" y="128865"/>
                  <a:pt x="70528" y="128326"/>
                </a:cubicBezTo>
                <a:cubicBezTo>
                  <a:pt x="70569" y="127994"/>
                  <a:pt x="70777" y="127704"/>
                  <a:pt x="71067" y="127580"/>
                </a:cubicBezTo>
                <a:lnTo>
                  <a:pt x="71026" y="127621"/>
                </a:lnTo>
                <a:cubicBezTo>
                  <a:pt x="73969" y="126875"/>
                  <a:pt x="76581" y="125092"/>
                  <a:pt x="79608" y="124677"/>
                </a:cubicBezTo>
                <a:cubicBezTo>
                  <a:pt x="80852" y="124512"/>
                  <a:pt x="81101" y="126419"/>
                  <a:pt x="79898" y="126585"/>
                </a:cubicBezTo>
                <a:cubicBezTo>
                  <a:pt x="79111" y="126751"/>
                  <a:pt x="78323" y="126916"/>
                  <a:pt x="77535" y="127124"/>
                </a:cubicBezTo>
                <a:cubicBezTo>
                  <a:pt x="77203" y="127248"/>
                  <a:pt x="76581" y="127580"/>
                  <a:pt x="75794" y="127911"/>
                </a:cubicBezTo>
                <a:cubicBezTo>
                  <a:pt x="76374" y="127953"/>
                  <a:pt x="76955" y="127953"/>
                  <a:pt x="77535" y="127953"/>
                </a:cubicBezTo>
                <a:cubicBezTo>
                  <a:pt x="78945" y="127787"/>
                  <a:pt x="80272" y="127165"/>
                  <a:pt x="81640" y="126792"/>
                </a:cubicBezTo>
                <a:cubicBezTo>
                  <a:pt x="82511" y="126585"/>
                  <a:pt x="83381" y="126460"/>
                  <a:pt x="84210" y="126046"/>
                </a:cubicBezTo>
                <a:cubicBezTo>
                  <a:pt x="85869" y="125299"/>
                  <a:pt x="87735" y="125507"/>
                  <a:pt x="89393" y="124843"/>
                </a:cubicBezTo>
                <a:cubicBezTo>
                  <a:pt x="90305" y="124677"/>
                  <a:pt x="90886" y="123765"/>
                  <a:pt x="91798" y="123682"/>
                </a:cubicBezTo>
                <a:cubicBezTo>
                  <a:pt x="92171" y="123682"/>
                  <a:pt x="92461" y="123890"/>
                  <a:pt x="92627" y="124138"/>
                </a:cubicBezTo>
                <a:cubicBezTo>
                  <a:pt x="92918" y="123973"/>
                  <a:pt x="93249" y="123765"/>
                  <a:pt x="93498" y="123516"/>
                </a:cubicBezTo>
                <a:cubicBezTo>
                  <a:pt x="94286" y="122770"/>
                  <a:pt x="94742" y="121734"/>
                  <a:pt x="95239" y="120780"/>
                </a:cubicBezTo>
                <a:cubicBezTo>
                  <a:pt x="95488" y="120490"/>
                  <a:pt x="95820" y="120199"/>
                  <a:pt x="95778" y="119743"/>
                </a:cubicBezTo>
                <a:cubicBezTo>
                  <a:pt x="95820" y="118168"/>
                  <a:pt x="95571" y="116551"/>
                  <a:pt x="95820" y="114934"/>
                </a:cubicBezTo>
                <a:cubicBezTo>
                  <a:pt x="96152" y="113814"/>
                  <a:pt x="97230" y="113068"/>
                  <a:pt x="97188" y="111783"/>
                </a:cubicBezTo>
                <a:cubicBezTo>
                  <a:pt x="97437" y="110497"/>
                  <a:pt x="98391" y="109461"/>
                  <a:pt x="98432" y="108093"/>
                </a:cubicBezTo>
                <a:cubicBezTo>
                  <a:pt x="98059" y="106061"/>
                  <a:pt x="100173" y="105688"/>
                  <a:pt x="100588" y="107222"/>
                </a:cubicBezTo>
                <a:cubicBezTo>
                  <a:pt x="100837" y="108922"/>
                  <a:pt x="100049" y="110456"/>
                  <a:pt x="99386" y="111949"/>
                </a:cubicBezTo>
                <a:cubicBezTo>
                  <a:pt x="99220" y="112529"/>
                  <a:pt x="99220" y="113151"/>
                  <a:pt x="98971" y="113690"/>
                </a:cubicBezTo>
                <a:cubicBezTo>
                  <a:pt x="98764" y="114312"/>
                  <a:pt x="98308" y="114768"/>
                  <a:pt x="98017" y="115307"/>
                </a:cubicBezTo>
                <a:cubicBezTo>
                  <a:pt x="97769" y="116426"/>
                  <a:pt x="97934" y="117629"/>
                  <a:pt x="97934" y="118748"/>
                </a:cubicBezTo>
                <a:cubicBezTo>
                  <a:pt x="98059" y="119992"/>
                  <a:pt x="97810" y="121195"/>
                  <a:pt x="96981" y="122148"/>
                </a:cubicBezTo>
                <a:cubicBezTo>
                  <a:pt x="95986" y="124429"/>
                  <a:pt x="94659" y="125590"/>
                  <a:pt x="92503" y="126709"/>
                </a:cubicBezTo>
                <a:cubicBezTo>
                  <a:pt x="91674" y="127290"/>
                  <a:pt x="91466" y="128989"/>
                  <a:pt x="90181" y="128699"/>
                </a:cubicBezTo>
                <a:cubicBezTo>
                  <a:pt x="89518" y="128409"/>
                  <a:pt x="89352" y="127994"/>
                  <a:pt x="89435" y="127497"/>
                </a:cubicBezTo>
                <a:cubicBezTo>
                  <a:pt x="89103" y="127704"/>
                  <a:pt x="88771" y="127829"/>
                  <a:pt x="88357" y="127911"/>
                </a:cubicBezTo>
                <a:cubicBezTo>
                  <a:pt x="89642" y="128782"/>
                  <a:pt x="88398" y="130482"/>
                  <a:pt x="87196" y="129404"/>
                </a:cubicBezTo>
                <a:cubicBezTo>
                  <a:pt x="84749" y="129197"/>
                  <a:pt x="82303" y="129985"/>
                  <a:pt x="80023" y="130814"/>
                </a:cubicBezTo>
                <a:cubicBezTo>
                  <a:pt x="79401" y="132680"/>
                  <a:pt x="76416" y="132638"/>
                  <a:pt x="74716" y="132763"/>
                </a:cubicBezTo>
                <a:lnTo>
                  <a:pt x="74716" y="132763"/>
                </a:lnTo>
                <a:close/>
                <a:moveTo>
                  <a:pt x="23054" y="52450"/>
                </a:moveTo>
                <a:cubicBezTo>
                  <a:pt x="21354" y="52533"/>
                  <a:pt x="19944" y="51662"/>
                  <a:pt x="18410" y="51123"/>
                </a:cubicBezTo>
                <a:cubicBezTo>
                  <a:pt x="17539" y="51041"/>
                  <a:pt x="16627" y="50958"/>
                  <a:pt x="15756" y="50792"/>
                </a:cubicBezTo>
                <a:cubicBezTo>
                  <a:pt x="15839" y="50833"/>
                  <a:pt x="15922" y="50875"/>
                  <a:pt x="16005" y="50875"/>
                </a:cubicBezTo>
                <a:cubicBezTo>
                  <a:pt x="16959" y="51372"/>
                  <a:pt x="18037" y="51787"/>
                  <a:pt x="18617" y="52740"/>
                </a:cubicBezTo>
                <a:cubicBezTo>
                  <a:pt x="19944" y="54772"/>
                  <a:pt x="19903" y="57011"/>
                  <a:pt x="18866" y="59167"/>
                </a:cubicBezTo>
                <a:cubicBezTo>
                  <a:pt x="18203" y="60452"/>
                  <a:pt x="16793" y="62360"/>
                  <a:pt x="15300" y="62526"/>
                </a:cubicBezTo>
                <a:cubicBezTo>
                  <a:pt x="15134" y="62484"/>
                  <a:pt x="14969" y="62443"/>
                  <a:pt x="14844" y="62318"/>
                </a:cubicBezTo>
                <a:cubicBezTo>
                  <a:pt x="13725" y="62401"/>
                  <a:pt x="13517" y="60826"/>
                  <a:pt x="14554" y="60452"/>
                </a:cubicBezTo>
                <a:cubicBezTo>
                  <a:pt x="17373" y="58711"/>
                  <a:pt x="17788" y="55933"/>
                  <a:pt x="16171" y="53155"/>
                </a:cubicBezTo>
                <a:cubicBezTo>
                  <a:pt x="15508" y="52284"/>
                  <a:pt x="13476" y="52409"/>
                  <a:pt x="13808" y="50999"/>
                </a:cubicBezTo>
                <a:cubicBezTo>
                  <a:pt x="13932" y="50626"/>
                  <a:pt x="14181" y="50460"/>
                  <a:pt x="14471" y="50419"/>
                </a:cubicBezTo>
                <a:cubicBezTo>
                  <a:pt x="14098" y="50294"/>
                  <a:pt x="13766" y="50170"/>
                  <a:pt x="13435" y="50004"/>
                </a:cubicBezTo>
                <a:cubicBezTo>
                  <a:pt x="11527" y="49341"/>
                  <a:pt x="9454" y="49092"/>
                  <a:pt x="7505" y="48677"/>
                </a:cubicBezTo>
                <a:cubicBezTo>
                  <a:pt x="6718" y="48511"/>
                  <a:pt x="6469" y="47433"/>
                  <a:pt x="7132" y="46977"/>
                </a:cubicBezTo>
                <a:cubicBezTo>
                  <a:pt x="7837" y="46563"/>
                  <a:pt x="9952" y="46314"/>
                  <a:pt x="10325" y="47267"/>
                </a:cubicBezTo>
                <a:cubicBezTo>
                  <a:pt x="13103" y="47641"/>
                  <a:pt x="15549" y="49092"/>
                  <a:pt x="18327" y="49175"/>
                </a:cubicBezTo>
                <a:cubicBezTo>
                  <a:pt x="19986" y="49341"/>
                  <a:pt x="21312" y="50584"/>
                  <a:pt x="23012" y="50543"/>
                </a:cubicBezTo>
                <a:cubicBezTo>
                  <a:pt x="24381" y="50792"/>
                  <a:pt x="25873" y="50087"/>
                  <a:pt x="27159" y="50584"/>
                </a:cubicBezTo>
                <a:cubicBezTo>
                  <a:pt x="27822" y="51041"/>
                  <a:pt x="27532" y="52201"/>
                  <a:pt x="26702" y="52284"/>
                </a:cubicBezTo>
                <a:cubicBezTo>
                  <a:pt x="25500" y="52409"/>
                  <a:pt x="24298" y="52533"/>
                  <a:pt x="23054" y="52450"/>
                </a:cubicBezTo>
                <a:lnTo>
                  <a:pt x="23054" y="52450"/>
                </a:lnTo>
                <a:close/>
                <a:moveTo>
                  <a:pt x="19032" y="42582"/>
                </a:moveTo>
                <a:cubicBezTo>
                  <a:pt x="17664" y="42624"/>
                  <a:pt x="16544" y="41877"/>
                  <a:pt x="15300" y="41380"/>
                </a:cubicBezTo>
                <a:cubicBezTo>
                  <a:pt x="13683" y="41090"/>
                  <a:pt x="12274" y="40302"/>
                  <a:pt x="10739" y="39763"/>
                </a:cubicBezTo>
                <a:cubicBezTo>
                  <a:pt x="11652" y="40219"/>
                  <a:pt x="11859" y="41629"/>
                  <a:pt x="10822" y="42085"/>
                </a:cubicBezTo>
                <a:cubicBezTo>
                  <a:pt x="9786" y="42458"/>
                  <a:pt x="8625" y="42251"/>
                  <a:pt x="7505" y="42375"/>
                </a:cubicBezTo>
                <a:cubicBezTo>
                  <a:pt x="6179" y="42499"/>
                  <a:pt x="4893" y="41877"/>
                  <a:pt x="3567" y="42043"/>
                </a:cubicBezTo>
                <a:cubicBezTo>
                  <a:pt x="2240" y="42043"/>
                  <a:pt x="2364" y="39970"/>
                  <a:pt x="3691" y="40136"/>
                </a:cubicBezTo>
                <a:cubicBezTo>
                  <a:pt x="3981" y="38726"/>
                  <a:pt x="5888" y="38768"/>
                  <a:pt x="7049" y="38643"/>
                </a:cubicBezTo>
                <a:cubicBezTo>
                  <a:pt x="8418" y="37565"/>
                  <a:pt x="10242" y="37109"/>
                  <a:pt x="12025" y="36985"/>
                </a:cubicBezTo>
                <a:cubicBezTo>
                  <a:pt x="13891" y="36985"/>
                  <a:pt x="15508" y="38104"/>
                  <a:pt x="17291" y="38643"/>
                </a:cubicBezTo>
                <a:cubicBezTo>
                  <a:pt x="17954" y="38892"/>
                  <a:pt x="18659" y="39099"/>
                  <a:pt x="19405" y="39224"/>
                </a:cubicBezTo>
                <a:cubicBezTo>
                  <a:pt x="20027" y="39348"/>
                  <a:pt x="20815" y="39390"/>
                  <a:pt x="20939" y="40136"/>
                </a:cubicBezTo>
                <a:cubicBezTo>
                  <a:pt x="21893" y="40177"/>
                  <a:pt x="23551" y="40634"/>
                  <a:pt x="22888" y="41919"/>
                </a:cubicBezTo>
                <a:cubicBezTo>
                  <a:pt x="21976" y="42914"/>
                  <a:pt x="20276" y="42458"/>
                  <a:pt x="19073" y="42582"/>
                </a:cubicBezTo>
                <a:lnTo>
                  <a:pt x="19073" y="42582"/>
                </a:lnTo>
                <a:close/>
                <a:moveTo>
                  <a:pt x="129114" y="77701"/>
                </a:moveTo>
                <a:cubicBezTo>
                  <a:pt x="128990" y="77037"/>
                  <a:pt x="128907" y="76415"/>
                  <a:pt x="128782" y="76042"/>
                </a:cubicBezTo>
                <a:cubicBezTo>
                  <a:pt x="128451" y="74923"/>
                  <a:pt x="129985" y="74176"/>
                  <a:pt x="130524" y="75296"/>
                </a:cubicBezTo>
                <a:cubicBezTo>
                  <a:pt x="131187" y="76001"/>
                  <a:pt x="130980" y="77286"/>
                  <a:pt x="131270" y="78198"/>
                </a:cubicBezTo>
                <a:cubicBezTo>
                  <a:pt x="131394" y="78530"/>
                  <a:pt x="131394" y="78903"/>
                  <a:pt x="131353" y="79193"/>
                </a:cubicBezTo>
                <a:cubicBezTo>
                  <a:pt x="132058" y="79940"/>
                  <a:pt x="131270" y="81391"/>
                  <a:pt x="130109" y="80935"/>
                </a:cubicBezTo>
                <a:cubicBezTo>
                  <a:pt x="129031" y="80479"/>
                  <a:pt x="127953" y="79898"/>
                  <a:pt x="127290" y="78903"/>
                </a:cubicBezTo>
                <a:cubicBezTo>
                  <a:pt x="127124" y="78903"/>
                  <a:pt x="126958" y="78862"/>
                  <a:pt x="126751" y="78779"/>
                </a:cubicBezTo>
                <a:cubicBezTo>
                  <a:pt x="124926" y="77369"/>
                  <a:pt x="124014" y="77825"/>
                  <a:pt x="122024" y="77203"/>
                </a:cubicBezTo>
                <a:cubicBezTo>
                  <a:pt x="120905" y="76871"/>
                  <a:pt x="120158" y="75959"/>
                  <a:pt x="119412" y="75130"/>
                </a:cubicBezTo>
                <a:cubicBezTo>
                  <a:pt x="118458" y="74467"/>
                  <a:pt x="117463" y="73845"/>
                  <a:pt x="116800" y="72850"/>
                </a:cubicBezTo>
                <a:cubicBezTo>
                  <a:pt x="116178" y="72186"/>
                  <a:pt x="115141" y="72352"/>
                  <a:pt x="114312" y="72062"/>
                </a:cubicBezTo>
                <a:cubicBezTo>
                  <a:pt x="111576" y="71523"/>
                  <a:pt x="109793" y="71025"/>
                  <a:pt x="109585" y="67833"/>
                </a:cubicBezTo>
                <a:cubicBezTo>
                  <a:pt x="109005" y="65760"/>
                  <a:pt x="111119" y="65262"/>
                  <a:pt x="111576" y="66464"/>
                </a:cubicBezTo>
                <a:cubicBezTo>
                  <a:pt x="112654" y="66299"/>
                  <a:pt x="114188" y="66423"/>
                  <a:pt x="114768" y="66340"/>
                </a:cubicBezTo>
                <a:cubicBezTo>
                  <a:pt x="116468" y="66382"/>
                  <a:pt x="118168" y="66340"/>
                  <a:pt x="119826" y="66340"/>
                </a:cubicBezTo>
                <a:cubicBezTo>
                  <a:pt x="119868" y="66050"/>
                  <a:pt x="119909" y="65801"/>
                  <a:pt x="120034" y="65552"/>
                </a:cubicBezTo>
                <a:cubicBezTo>
                  <a:pt x="120614" y="64599"/>
                  <a:pt x="122107" y="65428"/>
                  <a:pt x="121692" y="66340"/>
                </a:cubicBezTo>
                <a:cubicBezTo>
                  <a:pt x="121858" y="66340"/>
                  <a:pt x="121983" y="66382"/>
                  <a:pt x="122148" y="66382"/>
                </a:cubicBezTo>
                <a:cubicBezTo>
                  <a:pt x="123309" y="66423"/>
                  <a:pt x="123226" y="68206"/>
                  <a:pt x="122065" y="68164"/>
                </a:cubicBezTo>
                <a:cubicBezTo>
                  <a:pt x="121900" y="68164"/>
                  <a:pt x="121775" y="68164"/>
                  <a:pt x="121609" y="68164"/>
                </a:cubicBezTo>
                <a:cubicBezTo>
                  <a:pt x="121651" y="69118"/>
                  <a:pt x="121692" y="70072"/>
                  <a:pt x="121734" y="71025"/>
                </a:cubicBezTo>
                <a:cubicBezTo>
                  <a:pt x="121692" y="71979"/>
                  <a:pt x="122190" y="73140"/>
                  <a:pt x="121858" y="73969"/>
                </a:cubicBezTo>
                <a:cubicBezTo>
                  <a:pt x="121775" y="74094"/>
                  <a:pt x="121692" y="74218"/>
                  <a:pt x="121568" y="74259"/>
                </a:cubicBezTo>
                <a:cubicBezTo>
                  <a:pt x="122065" y="74798"/>
                  <a:pt x="122563" y="75254"/>
                  <a:pt x="123392" y="75337"/>
                </a:cubicBezTo>
                <a:cubicBezTo>
                  <a:pt x="125175" y="75545"/>
                  <a:pt x="126087" y="75752"/>
                  <a:pt x="127538" y="76706"/>
                </a:cubicBezTo>
                <a:cubicBezTo>
                  <a:pt x="127746" y="76623"/>
                  <a:pt x="127995" y="76623"/>
                  <a:pt x="128243" y="76747"/>
                </a:cubicBezTo>
                <a:cubicBezTo>
                  <a:pt x="128741" y="77120"/>
                  <a:pt x="128948" y="77410"/>
                  <a:pt x="129114" y="77701"/>
                </a:cubicBezTo>
                <a:lnTo>
                  <a:pt x="129114" y="77701"/>
                </a:lnTo>
                <a:close/>
                <a:moveTo>
                  <a:pt x="129487" y="58131"/>
                </a:moveTo>
                <a:cubicBezTo>
                  <a:pt x="128824" y="58089"/>
                  <a:pt x="128451" y="57218"/>
                  <a:pt x="128865" y="56679"/>
                </a:cubicBezTo>
                <a:cubicBezTo>
                  <a:pt x="129777" y="55684"/>
                  <a:pt x="130482" y="54275"/>
                  <a:pt x="129860" y="52948"/>
                </a:cubicBezTo>
                <a:cubicBezTo>
                  <a:pt x="129363" y="51538"/>
                  <a:pt x="126543" y="51911"/>
                  <a:pt x="126917" y="50336"/>
                </a:cubicBezTo>
                <a:cubicBezTo>
                  <a:pt x="127414" y="48677"/>
                  <a:pt x="131021" y="50999"/>
                  <a:pt x="131394" y="51994"/>
                </a:cubicBezTo>
                <a:cubicBezTo>
                  <a:pt x="132224" y="53528"/>
                  <a:pt x="131975" y="55518"/>
                  <a:pt x="130938" y="56928"/>
                </a:cubicBezTo>
                <a:cubicBezTo>
                  <a:pt x="130524" y="57384"/>
                  <a:pt x="130316" y="58296"/>
                  <a:pt x="129487" y="58131"/>
                </a:cubicBezTo>
                <a:close/>
                <a:moveTo>
                  <a:pt x="122107" y="59582"/>
                </a:moveTo>
                <a:cubicBezTo>
                  <a:pt x="120407" y="59457"/>
                  <a:pt x="118956" y="57965"/>
                  <a:pt x="118334" y="56431"/>
                </a:cubicBezTo>
                <a:cubicBezTo>
                  <a:pt x="117629" y="54772"/>
                  <a:pt x="118251" y="52948"/>
                  <a:pt x="119412" y="51662"/>
                </a:cubicBezTo>
                <a:cubicBezTo>
                  <a:pt x="120075" y="50958"/>
                  <a:pt x="122273" y="48760"/>
                  <a:pt x="123019" y="50170"/>
                </a:cubicBezTo>
                <a:cubicBezTo>
                  <a:pt x="123848" y="51662"/>
                  <a:pt x="119909" y="51953"/>
                  <a:pt x="119826" y="54979"/>
                </a:cubicBezTo>
                <a:cubicBezTo>
                  <a:pt x="119909" y="56182"/>
                  <a:pt x="120822" y="57343"/>
                  <a:pt x="121941" y="57757"/>
                </a:cubicBezTo>
                <a:cubicBezTo>
                  <a:pt x="122314" y="57799"/>
                  <a:pt x="122729" y="57674"/>
                  <a:pt x="123061" y="57965"/>
                </a:cubicBezTo>
                <a:cubicBezTo>
                  <a:pt x="123848" y="58670"/>
                  <a:pt x="123061" y="59748"/>
                  <a:pt x="122107" y="59582"/>
                </a:cubicBezTo>
                <a:lnTo>
                  <a:pt x="122107" y="59582"/>
                </a:lnTo>
                <a:close/>
                <a:moveTo>
                  <a:pt x="120075" y="72933"/>
                </a:moveTo>
                <a:cubicBezTo>
                  <a:pt x="119909" y="71855"/>
                  <a:pt x="119992" y="70486"/>
                  <a:pt x="119868" y="69781"/>
                </a:cubicBezTo>
                <a:cubicBezTo>
                  <a:pt x="119909" y="69242"/>
                  <a:pt x="119868" y="68662"/>
                  <a:pt x="119826" y="68123"/>
                </a:cubicBezTo>
                <a:cubicBezTo>
                  <a:pt x="119287" y="68123"/>
                  <a:pt x="118748" y="68123"/>
                  <a:pt x="118209" y="68123"/>
                </a:cubicBezTo>
                <a:cubicBezTo>
                  <a:pt x="116634" y="68164"/>
                  <a:pt x="115058" y="68081"/>
                  <a:pt x="113483" y="68123"/>
                </a:cubicBezTo>
                <a:cubicBezTo>
                  <a:pt x="113027" y="68081"/>
                  <a:pt x="112405" y="68247"/>
                  <a:pt x="111824" y="68330"/>
                </a:cubicBezTo>
                <a:cubicBezTo>
                  <a:pt x="112032" y="69201"/>
                  <a:pt x="112446" y="69450"/>
                  <a:pt x="113856" y="69740"/>
                </a:cubicBezTo>
                <a:cubicBezTo>
                  <a:pt x="115971" y="70320"/>
                  <a:pt x="117795" y="70072"/>
                  <a:pt x="119039" y="72186"/>
                </a:cubicBezTo>
                <a:cubicBezTo>
                  <a:pt x="119329" y="72518"/>
                  <a:pt x="119702" y="72725"/>
                  <a:pt x="120075" y="72933"/>
                </a:cubicBezTo>
                <a:lnTo>
                  <a:pt x="120075" y="72933"/>
                </a:lnTo>
                <a:close/>
                <a:moveTo>
                  <a:pt x="63148" y="96110"/>
                </a:moveTo>
                <a:cubicBezTo>
                  <a:pt x="56970" y="95737"/>
                  <a:pt x="60701" y="91383"/>
                  <a:pt x="61697" y="94037"/>
                </a:cubicBezTo>
                <a:cubicBezTo>
                  <a:pt x="62401" y="94327"/>
                  <a:pt x="63272" y="94078"/>
                  <a:pt x="63853" y="94576"/>
                </a:cubicBezTo>
                <a:cubicBezTo>
                  <a:pt x="64392" y="95115"/>
                  <a:pt x="63935" y="96193"/>
                  <a:pt x="63148" y="96110"/>
                </a:cubicBezTo>
                <a:close/>
                <a:moveTo>
                  <a:pt x="36114" y="65386"/>
                </a:moveTo>
                <a:cubicBezTo>
                  <a:pt x="35285" y="65345"/>
                  <a:pt x="35036" y="64391"/>
                  <a:pt x="34870" y="63728"/>
                </a:cubicBezTo>
                <a:cubicBezTo>
                  <a:pt x="34249" y="61821"/>
                  <a:pt x="34497" y="59499"/>
                  <a:pt x="35990" y="58089"/>
                </a:cubicBezTo>
                <a:cubicBezTo>
                  <a:pt x="36985" y="57218"/>
                  <a:pt x="38229" y="56638"/>
                  <a:pt x="39514" y="56348"/>
                </a:cubicBezTo>
                <a:cubicBezTo>
                  <a:pt x="40302" y="56182"/>
                  <a:pt x="41629" y="55560"/>
                  <a:pt x="41961" y="56721"/>
                </a:cubicBezTo>
                <a:cubicBezTo>
                  <a:pt x="42126" y="58089"/>
                  <a:pt x="40219" y="57840"/>
                  <a:pt x="39348" y="58255"/>
                </a:cubicBezTo>
                <a:cubicBezTo>
                  <a:pt x="38809" y="58421"/>
                  <a:pt x="38312" y="58670"/>
                  <a:pt x="37856" y="58960"/>
                </a:cubicBezTo>
                <a:cubicBezTo>
                  <a:pt x="36197" y="59831"/>
                  <a:pt x="36073" y="61987"/>
                  <a:pt x="36653" y="63562"/>
                </a:cubicBezTo>
                <a:cubicBezTo>
                  <a:pt x="36736" y="63894"/>
                  <a:pt x="37068" y="64101"/>
                  <a:pt x="37027" y="64516"/>
                </a:cubicBezTo>
                <a:cubicBezTo>
                  <a:pt x="37027" y="65013"/>
                  <a:pt x="36612" y="65386"/>
                  <a:pt x="36114" y="65386"/>
                </a:cubicBezTo>
                <a:lnTo>
                  <a:pt x="36114" y="65386"/>
                </a:lnTo>
                <a:close/>
                <a:moveTo>
                  <a:pt x="35534" y="87196"/>
                </a:moveTo>
                <a:cubicBezTo>
                  <a:pt x="35824" y="86739"/>
                  <a:pt x="36239" y="86283"/>
                  <a:pt x="36529" y="85952"/>
                </a:cubicBezTo>
                <a:cubicBezTo>
                  <a:pt x="37234" y="85247"/>
                  <a:pt x="37773" y="83505"/>
                  <a:pt x="39017" y="83920"/>
                </a:cubicBezTo>
                <a:cubicBezTo>
                  <a:pt x="40302" y="84708"/>
                  <a:pt x="38809" y="85910"/>
                  <a:pt x="38270" y="86657"/>
                </a:cubicBezTo>
                <a:cubicBezTo>
                  <a:pt x="37939" y="86947"/>
                  <a:pt x="37731" y="87444"/>
                  <a:pt x="37441" y="87818"/>
                </a:cubicBezTo>
                <a:cubicBezTo>
                  <a:pt x="37814" y="88025"/>
                  <a:pt x="38105" y="88274"/>
                  <a:pt x="38395" y="88605"/>
                </a:cubicBezTo>
                <a:cubicBezTo>
                  <a:pt x="39183" y="89020"/>
                  <a:pt x="40095" y="89227"/>
                  <a:pt x="40717" y="89932"/>
                </a:cubicBezTo>
                <a:cubicBezTo>
                  <a:pt x="42375" y="89808"/>
                  <a:pt x="42541" y="92212"/>
                  <a:pt x="40841" y="92130"/>
                </a:cubicBezTo>
                <a:cubicBezTo>
                  <a:pt x="40095" y="92130"/>
                  <a:pt x="39431" y="91756"/>
                  <a:pt x="38934" y="91217"/>
                </a:cubicBezTo>
                <a:cubicBezTo>
                  <a:pt x="38478" y="90969"/>
                  <a:pt x="37980" y="90844"/>
                  <a:pt x="37483" y="90595"/>
                </a:cubicBezTo>
                <a:cubicBezTo>
                  <a:pt x="37027" y="90347"/>
                  <a:pt x="36653" y="89891"/>
                  <a:pt x="36239" y="89600"/>
                </a:cubicBezTo>
                <a:cubicBezTo>
                  <a:pt x="35700" y="89393"/>
                  <a:pt x="35078" y="89393"/>
                  <a:pt x="34539" y="89186"/>
                </a:cubicBezTo>
                <a:cubicBezTo>
                  <a:pt x="33088" y="88398"/>
                  <a:pt x="34166" y="86574"/>
                  <a:pt x="35534" y="87196"/>
                </a:cubicBezTo>
                <a:lnTo>
                  <a:pt x="35534" y="87196"/>
                </a:lnTo>
                <a:close/>
                <a:moveTo>
                  <a:pt x="6303" y="59001"/>
                </a:moveTo>
                <a:cubicBezTo>
                  <a:pt x="7049" y="59167"/>
                  <a:pt x="7630" y="58338"/>
                  <a:pt x="7257" y="57674"/>
                </a:cubicBezTo>
                <a:cubicBezTo>
                  <a:pt x="6552" y="56804"/>
                  <a:pt x="5018" y="57094"/>
                  <a:pt x="3981" y="56887"/>
                </a:cubicBezTo>
                <a:cubicBezTo>
                  <a:pt x="3069" y="56845"/>
                  <a:pt x="2157" y="56804"/>
                  <a:pt x="1245" y="56762"/>
                </a:cubicBezTo>
                <a:cubicBezTo>
                  <a:pt x="84" y="56679"/>
                  <a:pt x="1" y="58504"/>
                  <a:pt x="1162" y="58545"/>
                </a:cubicBezTo>
                <a:cubicBezTo>
                  <a:pt x="2862" y="58670"/>
                  <a:pt x="4645" y="58628"/>
                  <a:pt x="6303" y="59001"/>
                </a:cubicBezTo>
                <a:close/>
                <a:moveTo>
                  <a:pt x="5681" y="58462"/>
                </a:moveTo>
                <a:cubicBezTo>
                  <a:pt x="5640" y="58379"/>
                  <a:pt x="5598" y="58296"/>
                  <a:pt x="5598" y="58213"/>
                </a:cubicBezTo>
                <a:lnTo>
                  <a:pt x="5598" y="58213"/>
                </a:lnTo>
                <a:lnTo>
                  <a:pt x="5598" y="58172"/>
                </a:lnTo>
                <a:cubicBezTo>
                  <a:pt x="5598" y="58296"/>
                  <a:pt x="5640" y="58379"/>
                  <a:pt x="5681" y="58462"/>
                </a:cubicBezTo>
                <a:close/>
                <a:moveTo>
                  <a:pt x="15632" y="77825"/>
                </a:moveTo>
                <a:cubicBezTo>
                  <a:pt x="15217" y="76415"/>
                  <a:pt x="15549" y="73845"/>
                  <a:pt x="15383" y="73098"/>
                </a:cubicBezTo>
                <a:cubicBezTo>
                  <a:pt x="15383" y="72601"/>
                  <a:pt x="15425" y="72103"/>
                  <a:pt x="15342" y="71606"/>
                </a:cubicBezTo>
                <a:cubicBezTo>
                  <a:pt x="15217" y="71316"/>
                  <a:pt x="15176" y="71025"/>
                  <a:pt x="15342" y="70735"/>
                </a:cubicBezTo>
                <a:cubicBezTo>
                  <a:pt x="15259" y="69864"/>
                  <a:pt x="16420" y="69035"/>
                  <a:pt x="17083" y="69781"/>
                </a:cubicBezTo>
                <a:cubicBezTo>
                  <a:pt x="18949" y="69574"/>
                  <a:pt x="20690" y="69160"/>
                  <a:pt x="22556" y="68994"/>
                </a:cubicBezTo>
                <a:cubicBezTo>
                  <a:pt x="23178" y="68911"/>
                  <a:pt x="23966" y="68620"/>
                  <a:pt x="24671" y="68620"/>
                </a:cubicBezTo>
                <a:cubicBezTo>
                  <a:pt x="25417" y="66921"/>
                  <a:pt x="27905" y="68040"/>
                  <a:pt x="26620" y="69616"/>
                </a:cubicBezTo>
                <a:cubicBezTo>
                  <a:pt x="26205" y="70403"/>
                  <a:pt x="26039" y="71191"/>
                  <a:pt x="26288" y="72020"/>
                </a:cubicBezTo>
                <a:cubicBezTo>
                  <a:pt x="26371" y="72933"/>
                  <a:pt x="26329" y="73886"/>
                  <a:pt x="26163" y="74798"/>
                </a:cubicBezTo>
                <a:cubicBezTo>
                  <a:pt x="26163" y="75089"/>
                  <a:pt x="26205" y="75379"/>
                  <a:pt x="26246" y="75711"/>
                </a:cubicBezTo>
                <a:cubicBezTo>
                  <a:pt x="26412" y="76623"/>
                  <a:pt x="25251" y="77286"/>
                  <a:pt x="24505" y="76706"/>
                </a:cubicBezTo>
                <a:cubicBezTo>
                  <a:pt x="23468" y="75586"/>
                  <a:pt x="24339" y="73845"/>
                  <a:pt x="24132" y="72476"/>
                </a:cubicBezTo>
                <a:cubicBezTo>
                  <a:pt x="24007" y="71896"/>
                  <a:pt x="23966" y="71316"/>
                  <a:pt x="24007" y="70735"/>
                </a:cubicBezTo>
                <a:lnTo>
                  <a:pt x="23966" y="70735"/>
                </a:lnTo>
                <a:cubicBezTo>
                  <a:pt x="21810" y="71233"/>
                  <a:pt x="19695" y="71772"/>
                  <a:pt x="17498" y="72103"/>
                </a:cubicBezTo>
                <a:cubicBezTo>
                  <a:pt x="17747" y="73845"/>
                  <a:pt x="17871" y="75628"/>
                  <a:pt x="18244" y="77369"/>
                </a:cubicBezTo>
                <a:cubicBezTo>
                  <a:pt x="18493" y="77701"/>
                  <a:pt x="18493" y="78115"/>
                  <a:pt x="18327" y="78406"/>
                </a:cubicBezTo>
                <a:cubicBezTo>
                  <a:pt x="18866" y="78862"/>
                  <a:pt x="19198" y="79525"/>
                  <a:pt x="19488" y="80147"/>
                </a:cubicBezTo>
                <a:cubicBezTo>
                  <a:pt x="19944" y="81101"/>
                  <a:pt x="20234" y="82179"/>
                  <a:pt x="20483" y="83257"/>
                </a:cubicBezTo>
                <a:cubicBezTo>
                  <a:pt x="20525" y="84210"/>
                  <a:pt x="21561" y="84998"/>
                  <a:pt x="22515" y="84832"/>
                </a:cubicBezTo>
                <a:cubicBezTo>
                  <a:pt x="24463" y="84501"/>
                  <a:pt x="26329" y="85122"/>
                  <a:pt x="28237" y="85454"/>
                </a:cubicBezTo>
                <a:cubicBezTo>
                  <a:pt x="29563" y="85827"/>
                  <a:pt x="29024" y="87900"/>
                  <a:pt x="27656" y="87527"/>
                </a:cubicBezTo>
                <a:cubicBezTo>
                  <a:pt x="26537" y="87320"/>
                  <a:pt x="25417" y="87113"/>
                  <a:pt x="24298" y="86864"/>
                </a:cubicBezTo>
                <a:cubicBezTo>
                  <a:pt x="23261" y="86864"/>
                  <a:pt x="22225" y="87154"/>
                  <a:pt x="21229" y="86905"/>
                </a:cubicBezTo>
                <a:cubicBezTo>
                  <a:pt x="18451" y="85869"/>
                  <a:pt x="18576" y="84376"/>
                  <a:pt x="17871" y="81930"/>
                </a:cubicBezTo>
                <a:cubicBezTo>
                  <a:pt x="17581" y="81225"/>
                  <a:pt x="17373" y="80437"/>
                  <a:pt x="16793" y="79940"/>
                </a:cubicBezTo>
                <a:cubicBezTo>
                  <a:pt x="15964" y="79940"/>
                  <a:pt x="14844" y="79981"/>
                  <a:pt x="14803" y="78820"/>
                </a:cubicBezTo>
                <a:cubicBezTo>
                  <a:pt x="14844" y="78240"/>
                  <a:pt x="15176" y="77949"/>
                  <a:pt x="15591" y="77825"/>
                </a:cubicBezTo>
                <a:lnTo>
                  <a:pt x="15591" y="77825"/>
                </a:lnTo>
                <a:close/>
                <a:moveTo>
                  <a:pt x="108632" y="24007"/>
                </a:moveTo>
                <a:cubicBezTo>
                  <a:pt x="108383" y="23593"/>
                  <a:pt x="108176" y="23178"/>
                  <a:pt x="107927" y="22763"/>
                </a:cubicBezTo>
                <a:cubicBezTo>
                  <a:pt x="107802" y="22597"/>
                  <a:pt x="107720" y="22432"/>
                  <a:pt x="107554" y="22307"/>
                </a:cubicBezTo>
                <a:cubicBezTo>
                  <a:pt x="107471" y="22224"/>
                  <a:pt x="107388" y="22183"/>
                  <a:pt x="107346" y="22141"/>
                </a:cubicBezTo>
                <a:cubicBezTo>
                  <a:pt x="107595" y="21810"/>
                  <a:pt x="108010" y="21644"/>
                  <a:pt x="108632" y="21851"/>
                </a:cubicBezTo>
                <a:cubicBezTo>
                  <a:pt x="110000" y="21644"/>
                  <a:pt x="110207" y="20317"/>
                  <a:pt x="110124" y="19156"/>
                </a:cubicBezTo>
                <a:cubicBezTo>
                  <a:pt x="110124" y="18700"/>
                  <a:pt x="110456" y="18327"/>
                  <a:pt x="110871" y="18202"/>
                </a:cubicBezTo>
                <a:cubicBezTo>
                  <a:pt x="110954" y="18327"/>
                  <a:pt x="111078" y="18451"/>
                  <a:pt x="111202" y="18576"/>
                </a:cubicBezTo>
                <a:cubicBezTo>
                  <a:pt x="111285" y="18700"/>
                  <a:pt x="111368" y="18824"/>
                  <a:pt x="111410" y="18907"/>
                </a:cubicBezTo>
                <a:cubicBezTo>
                  <a:pt x="111534" y="19115"/>
                  <a:pt x="111658" y="19363"/>
                  <a:pt x="111783" y="19571"/>
                </a:cubicBezTo>
                <a:cubicBezTo>
                  <a:pt x="111824" y="19695"/>
                  <a:pt x="111907" y="19861"/>
                  <a:pt x="111949" y="19985"/>
                </a:cubicBezTo>
                <a:cubicBezTo>
                  <a:pt x="111949" y="20068"/>
                  <a:pt x="111990" y="20193"/>
                  <a:pt x="111990" y="20276"/>
                </a:cubicBezTo>
                <a:lnTo>
                  <a:pt x="111990" y="20276"/>
                </a:lnTo>
                <a:cubicBezTo>
                  <a:pt x="112032" y="20483"/>
                  <a:pt x="112115" y="20607"/>
                  <a:pt x="112197" y="20773"/>
                </a:cubicBezTo>
                <a:cubicBezTo>
                  <a:pt x="112197" y="20815"/>
                  <a:pt x="112197" y="20897"/>
                  <a:pt x="112197" y="20980"/>
                </a:cubicBezTo>
                <a:cubicBezTo>
                  <a:pt x="111907" y="22639"/>
                  <a:pt x="110290" y="23966"/>
                  <a:pt x="108632" y="24007"/>
                </a:cubicBezTo>
                <a:lnTo>
                  <a:pt x="108632" y="24007"/>
                </a:lnTo>
                <a:lnTo>
                  <a:pt x="108632" y="24007"/>
                </a:lnTo>
                <a:close/>
                <a:moveTo>
                  <a:pt x="111824" y="27200"/>
                </a:moveTo>
                <a:cubicBezTo>
                  <a:pt x="111741" y="27075"/>
                  <a:pt x="111700" y="26992"/>
                  <a:pt x="111617" y="26951"/>
                </a:cubicBezTo>
                <a:cubicBezTo>
                  <a:pt x="111285" y="26702"/>
                  <a:pt x="111037" y="26453"/>
                  <a:pt x="110746" y="26205"/>
                </a:cubicBezTo>
                <a:cubicBezTo>
                  <a:pt x="110622" y="26080"/>
                  <a:pt x="110498" y="25914"/>
                  <a:pt x="110373" y="25790"/>
                </a:cubicBezTo>
                <a:lnTo>
                  <a:pt x="110332" y="25790"/>
                </a:lnTo>
                <a:cubicBezTo>
                  <a:pt x="110456" y="25127"/>
                  <a:pt x="111078" y="24505"/>
                  <a:pt x="111990" y="24878"/>
                </a:cubicBezTo>
                <a:cubicBezTo>
                  <a:pt x="113566" y="25417"/>
                  <a:pt x="113193" y="27200"/>
                  <a:pt x="112032" y="27200"/>
                </a:cubicBezTo>
                <a:cubicBezTo>
                  <a:pt x="111949" y="27200"/>
                  <a:pt x="111907" y="27200"/>
                  <a:pt x="111824" y="27200"/>
                </a:cubicBezTo>
                <a:lnTo>
                  <a:pt x="111824" y="27200"/>
                </a:lnTo>
                <a:close/>
                <a:moveTo>
                  <a:pt x="108798" y="33419"/>
                </a:moveTo>
                <a:lnTo>
                  <a:pt x="108798" y="33419"/>
                </a:lnTo>
                <a:cubicBezTo>
                  <a:pt x="108839" y="33502"/>
                  <a:pt x="108839" y="33543"/>
                  <a:pt x="108880" y="33585"/>
                </a:cubicBez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626"/>
                </a:lnTo>
                <a:cubicBezTo>
                  <a:pt x="109129" y="34124"/>
                  <a:pt x="109378" y="34663"/>
                  <a:pt x="109627" y="35160"/>
                </a:cubicBezTo>
                <a:cubicBezTo>
                  <a:pt x="109668" y="35202"/>
                  <a:pt x="109710" y="35285"/>
                  <a:pt x="109751" y="35326"/>
                </a:cubicBezTo>
                <a:cubicBezTo>
                  <a:pt x="109793" y="35326"/>
                  <a:pt x="109834" y="35326"/>
                  <a:pt x="109876" y="35326"/>
                </a:cubicBezTo>
                <a:cubicBezTo>
                  <a:pt x="110124" y="35368"/>
                  <a:pt x="110332" y="35534"/>
                  <a:pt x="110539" y="35658"/>
                </a:cubicBezTo>
                <a:lnTo>
                  <a:pt x="110539" y="35658"/>
                </a:lnTo>
                <a:lnTo>
                  <a:pt x="110539" y="35700"/>
                </a:lnTo>
                <a:cubicBezTo>
                  <a:pt x="110954" y="35990"/>
                  <a:pt x="111285" y="36404"/>
                  <a:pt x="111617" y="36819"/>
                </a:cubicBezTo>
                <a:cubicBezTo>
                  <a:pt x="111866" y="37192"/>
                  <a:pt x="112156" y="37524"/>
                  <a:pt x="112446" y="37897"/>
                </a:cubicBezTo>
                <a:cubicBezTo>
                  <a:pt x="112529" y="38063"/>
                  <a:pt x="112612" y="38270"/>
                  <a:pt x="112571" y="38477"/>
                </a:cubicBezTo>
                <a:cubicBezTo>
                  <a:pt x="112861" y="38685"/>
                  <a:pt x="113193" y="38851"/>
                  <a:pt x="113566" y="38892"/>
                </a:cubicBezTo>
                <a:cubicBezTo>
                  <a:pt x="116219" y="38851"/>
                  <a:pt x="118209" y="36363"/>
                  <a:pt x="119039" y="34041"/>
                </a:cubicBezTo>
                <a:cubicBezTo>
                  <a:pt x="119619" y="30807"/>
                  <a:pt x="119744" y="31761"/>
                  <a:pt x="121900" y="29605"/>
                </a:cubicBezTo>
                <a:cubicBezTo>
                  <a:pt x="122895" y="28609"/>
                  <a:pt x="121402" y="27075"/>
                  <a:pt x="120366" y="28070"/>
                </a:cubicBezTo>
                <a:cubicBezTo>
                  <a:pt x="119619" y="28941"/>
                  <a:pt x="118583" y="29480"/>
                  <a:pt x="117919" y="30392"/>
                </a:cubicBezTo>
                <a:cubicBezTo>
                  <a:pt x="117214" y="31305"/>
                  <a:pt x="117256" y="32507"/>
                  <a:pt x="116924" y="33543"/>
                </a:cubicBezTo>
                <a:cubicBezTo>
                  <a:pt x="116427" y="34663"/>
                  <a:pt x="115722" y="35824"/>
                  <a:pt x="114644" y="36404"/>
                </a:cubicBezTo>
                <a:cubicBezTo>
                  <a:pt x="114312" y="36073"/>
                  <a:pt x="113814" y="36073"/>
                  <a:pt x="113358" y="36031"/>
                </a:cubicBezTo>
                <a:cubicBezTo>
                  <a:pt x="112654" y="34995"/>
                  <a:pt x="111783" y="34041"/>
                  <a:pt x="110705" y="33419"/>
                </a:cubicBezTo>
                <a:cubicBezTo>
                  <a:pt x="110539" y="33295"/>
                  <a:pt x="110415" y="33129"/>
                  <a:pt x="110207" y="33046"/>
                </a:cubicBezTo>
                <a:cubicBezTo>
                  <a:pt x="110124" y="32880"/>
                  <a:pt x="109917" y="32714"/>
                  <a:pt x="109668" y="32631"/>
                </a:cubicBezTo>
                <a:cubicBezTo>
                  <a:pt x="109171" y="32341"/>
                  <a:pt x="108715" y="32424"/>
                  <a:pt x="108424" y="32631"/>
                </a:cubicBezTo>
                <a:cubicBezTo>
                  <a:pt x="108466" y="32673"/>
                  <a:pt x="108466" y="32714"/>
                  <a:pt x="108507" y="32756"/>
                </a:cubicBezTo>
                <a:cubicBezTo>
                  <a:pt x="108590" y="32963"/>
                  <a:pt x="108673" y="33170"/>
                  <a:pt x="108798" y="33378"/>
                </a:cubicBezTo>
                <a:lnTo>
                  <a:pt x="108798" y="33378"/>
                </a:lnTo>
                <a:close/>
                <a:moveTo>
                  <a:pt x="110539" y="35700"/>
                </a:move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close/>
                <a:moveTo>
                  <a:pt x="110539" y="35700"/>
                </a:moveTo>
                <a:cubicBezTo>
                  <a:pt x="110539" y="35700"/>
                  <a:pt x="110580" y="35741"/>
                  <a:pt x="110622" y="35782"/>
                </a:cubicBezTo>
                <a:cubicBezTo>
                  <a:pt x="110622" y="35741"/>
                  <a:pt x="110580" y="35741"/>
                  <a:pt x="110539" y="35700"/>
                </a:cubicBezTo>
                <a:lnTo>
                  <a:pt x="110539" y="35700"/>
                </a:lnTo>
                <a:lnTo>
                  <a:pt x="110539" y="35700"/>
                </a:lnTo>
                <a:close/>
                <a:moveTo>
                  <a:pt x="110539" y="35700"/>
                </a:move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close/>
                <a:moveTo>
                  <a:pt x="110539" y="35700"/>
                </a:moveTo>
                <a:lnTo>
                  <a:pt x="110539" y="35700"/>
                </a:lnTo>
                <a:cubicBezTo>
                  <a:pt x="110539" y="35700"/>
                  <a:pt x="110539" y="35700"/>
                  <a:pt x="110539" y="35700"/>
                </a:cubicBezTo>
                <a:close/>
                <a:moveTo>
                  <a:pt x="66174" y="123143"/>
                </a:moveTo>
                <a:cubicBezTo>
                  <a:pt x="66092" y="123102"/>
                  <a:pt x="66009" y="123060"/>
                  <a:pt x="65926" y="123060"/>
                </a:cubicBezTo>
                <a:cubicBezTo>
                  <a:pt x="65843" y="123019"/>
                  <a:pt x="65718" y="122936"/>
                  <a:pt x="65594" y="122936"/>
                </a:cubicBezTo>
                <a:cubicBezTo>
                  <a:pt x="65055" y="122273"/>
                  <a:pt x="64309" y="121734"/>
                  <a:pt x="63562" y="121360"/>
                </a:cubicBezTo>
                <a:cubicBezTo>
                  <a:pt x="62775" y="121153"/>
                  <a:pt x="61945" y="121153"/>
                  <a:pt x="61199" y="120904"/>
                </a:cubicBezTo>
                <a:cubicBezTo>
                  <a:pt x="60370" y="120490"/>
                  <a:pt x="59499" y="120490"/>
                  <a:pt x="58670" y="120531"/>
                </a:cubicBezTo>
                <a:cubicBezTo>
                  <a:pt x="58338" y="120531"/>
                  <a:pt x="58006" y="120531"/>
                  <a:pt x="57716" y="120531"/>
                </a:cubicBezTo>
                <a:cubicBezTo>
                  <a:pt x="56514" y="120407"/>
                  <a:pt x="55353" y="120034"/>
                  <a:pt x="54150" y="119826"/>
                </a:cubicBezTo>
                <a:cubicBezTo>
                  <a:pt x="53694" y="119702"/>
                  <a:pt x="53280" y="119495"/>
                  <a:pt x="52865" y="119246"/>
                </a:cubicBezTo>
                <a:cubicBezTo>
                  <a:pt x="52450" y="119121"/>
                  <a:pt x="51953" y="119121"/>
                  <a:pt x="51497" y="119163"/>
                </a:cubicBezTo>
                <a:cubicBezTo>
                  <a:pt x="50916" y="119163"/>
                  <a:pt x="50294" y="119163"/>
                  <a:pt x="49714" y="118914"/>
                </a:cubicBezTo>
                <a:cubicBezTo>
                  <a:pt x="48014" y="118375"/>
                  <a:pt x="45941" y="117919"/>
                  <a:pt x="45236" y="116012"/>
                </a:cubicBezTo>
                <a:cubicBezTo>
                  <a:pt x="45070" y="115348"/>
                  <a:pt x="44821" y="114685"/>
                  <a:pt x="44573" y="114022"/>
                </a:cubicBezTo>
                <a:cubicBezTo>
                  <a:pt x="44614" y="113939"/>
                  <a:pt x="44614" y="113856"/>
                  <a:pt x="44656" y="113814"/>
                </a:cubicBezTo>
                <a:cubicBezTo>
                  <a:pt x="44697" y="113109"/>
                  <a:pt x="44780" y="112405"/>
                  <a:pt x="44821" y="111700"/>
                </a:cubicBezTo>
                <a:cubicBezTo>
                  <a:pt x="44863" y="111327"/>
                  <a:pt x="44904" y="110953"/>
                  <a:pt x="44946" y="110580"/>
                </a:cubicBezTo>
                <a:cubicBezTo>
                  <a:pt x="44946" y="110414"/>
                  <a:pt x="44946" y="110207"/>
                  <a:pt x="44946" y="110041"/>
                </a:cubicBezTo>
                <a:cubicBezTo>
                  <a:pt x="44946" y="109958"/>
                  <a:pt x="44946" y="109917"/>
                  <a:pt x="44987" y="109834"/>
                </a:cubicBezTo>
                <a:cubicBezTo>
                  <a:pt x="45153" y="109792"/>
                  <a:pt x="45360" y="109792"/>
                  <a:pt x="45568" y="109792"/>
                </a:cubicBezTo>
                <a:cubicBezTo>
                  <a:pt x="45609" y="109917"/>
                  <a:pt x="45651" y="110041"/>
                  <a:pt x="45692" y="110166"/>
                </a:cubicBezTo>
                <a:cubicBezTo>
                  <a:pt x="45775" y="110373"/>
                  <a:pt x="45858" y="110580"/>
                  <a:pt x="45899" y="110788"/>
                </a:cubicBezTo>
                <a:cubicBezTo>
                  <a:pt x="46024" y="111327"/>
                  <a:pt x="46065" y="111866"/>
                  <a:pt x="46231" y="112405"/>
                </a:cubicBezTo>
                <a:cubicBezTo>
                  <a:pt x="46356" y="112653"/>
                  <a:pt x="46480" y="112944"/>
                  <a:pt x="46646" y="113192"/>
                </a:cubicBezTo>
                <a:cubicBezTo>
                  <a:pt x="46646" y="113192"/>
                  <a:pt x="46646" y="113192"/>
                  <a:pt x="46646" y="113192"/>
                </a:cubicBezTo>
                <a:cubicBezTo>
                  <a:pt x="47019" y="114063"/>
                  <a:pt x="47019" y="115100"/>
                  <a:pt x="47641" y="115804"/>
                </a:cubicBezTo>
                <a:cubicBezTo>
                  <a:pt x="48221" y="116261"/>
                  <a:pt x="48926" y="116426"/>
                  <a:pt x="49631" y="116592"/>
                </a:cubicBezTo>
                <a:cubicBezTo>
                  <a:pt x="50543" y="117007"/>
                  <a:pt x="51497" y="117007"/>
                  <a:pt x="52450" y="117007"/>
                </a:cubicBezTo>
                <a:lnTo>
                  <a:pt x="52699" y="117007"/>
                </a:lnTo>
                <a:cubicBezTo>
                  <a:pt x="53404" y="117007"/>
                  <a:pt x="53985" y="117380"/>
                  <a:pt x="54565" y="117670"/>
                </a:cubicBezTo>
                <a:cubicBezTo>
                  <a:pt x="55643" y="117919"/>
                  <a:pt x="56680" y="118209"/>
                  <a:pt x="57799" y="118375"/>
                </a:cubicBezTo>
                <a:cubicBezTo>
                  <a:pt x="58131" y="118375"/>
                  <a:pt x="58462" y="118375"/>
                  <a:pt x="58836" y="118375"/>
                </a:cubicBezTo>
                <a:cubicBezTo>
                  <a:pt x="59499" y="118334"/>
                  <a:pt x="60204" y="118334"/>
                  <a:pt x="60867" y="118500"/>
                </a:cubicBezTo>
                <a:cubicBezTo>
                  <a:pt x="61862" y="118914"/>
                  <a:pt x="62857" y="119039"/>
                  <a:pt x="63894" y="119204"/>
                </a:cubicBezTo>
                <a:cubicBezTo>
                  <a:pt x="64765" y="119453"/>
                  <a:pt x="65553" y="119909"/>
                  <a:pt x="66216" y="120531"/>
                </a:cubicBezTo>
                <a:cubicBezTo>
                  <a:pt x="66340" y="120697"/>
                  <a:pt x="66423" y="120904"/>
                  <a:pt x="66506" y="121112"/>
                </a:cubicBezTo>
                <a:cubicBezTo>
                  <a:pt x="66631" y="121319"/>
                  <a:pt x="66672" y="121526"/>
                  <a:pt x="66755" y="121734"/>
                </a:cubicBezTo>
                <a:cubicBezTo>
                  <a:pt x="66838" y="121982"/>
                  <a:pt x="66879" y="122273"/>
                  <a:pt x="66921" y="122521"/>
                </a:cubicBezTo>
                <a:cubicBezTo>
                  <a:pt x="67004" y="123019"/>
                  <a:pt x="67045" y="123516"/>
                  <a:pt x="67128" y="123973"/>
                </a:cubicBezTo>
                <a:cubicBezTo>
                  <a:pt x="66838" y="123641"/>
                  <a:pt x="66589" y="123351"/>
                  <a:pt x="66174" y="123143"/>
                </a:cubicBezTo>
                <a:lnTo>
                  <a:pt x="66174" y="123143"/>
                </a:lnTo>
                <a:close/>
                <a:moveTo>
                  <a:pt x="52741" y="96234"/>
                </a:moveTo>
                <a:lnTo>
                  <a:pt x="52741" y="96234"/>
                </a:lnTo>
                <a:cubicBezTo>
                  <a:pt x="52741" y="96276"/>
                  <a:pt x="52741" y="96276"/>
                  <a:pt x="52741" y="96317"/>
                </a:cubicBezTo>
                <a:cubicBezTo>
                  <a:pt x="52741" y="96276"/>
                  <a:pt x="52741" y="96276"/>
                  <a:pt x="52741" y="96234"/>
                </a:cubicBezTo>
                <a:close/>
                <a:moveTo>
                  <a:pt x="51911" y="99634"/>
                </a:moveTo>
                <a:cubicBezTo>
                  <a:pt x="51994" y="99676"/>
                  <a:pt x="52077" y="99676"/>
                  <a:pt x="52160" y="99676"/>
                </a:cubicBezTo>
                <a:cubicBezTo>
                  <a:pt x="52202" y="99634"/>
                  <a:pt x="52243" y="99551"/>
                  <a:pt x="52285" y="99510"/>
                </a:cubicBezTo>
                <a:cubicBezTo>
                  <a:pt x="52409" y="99303"/>
                  <a:pt x="52492" y="99054"/>
                  <a:pt x="52616" y="98846"/>
                </a:cubicBezTo>
                <a:cubicBezTo>
                  <a:pt x="52699" y="98639"/>
                  <a:pt x="52782" y="98390"/>
                  <a:pt x="52824" y="98183"/>
                </a:cubicBezTo>
                <a:cubicBezTo>
                  <a:pt x="52865" y="98100"/>
                  <a:pt x="52865" y="98017"/>
                  <a:pt x="52865" y="97934"/>
                </a:cubicBezTo>
                <a:cubicBezTo>
                  <a:pt x="52907" y="97810"/>
                  <a:pt x="52907" y="97686"/>
                  <a:pt x="52907" y="97520"/>
                </a:cubicBezTo>
                <a:cubicBezTo>
                  <a:pt x="52907" y="97312"/>
                  <a:pt x="52907" y="97064"/>
                  <a:pt x="52865" y="96856"/>
                </a:cubicBezTo>
                <a:cubicBezTo>
                  <a:pt x="52824" y="96649"/>
                  <a:pt x="52782" y="96442"/>
                  <a:pt x="52741" y="96234"/>
                </a:cubicBezTo>
                <a:cubicBezTo>
                  <a:pt x="52285" y="95239"/>
                  <a:pt x="51580" y="94327"/>
                  <a:pt x="50833" y="93539"/>
                </a:cubicBezTo>
                <a:cubicBezTo>
                  <a:pt x="50336" y="93083"/>
                  <a:pt x="49672" y="92834"/>
                  <a:pt x="49009" y="92586"/>
                </a:cubicBezTo>
                <a:cubicBezTo>
                  <a:pt x="48346" y="92047"/>
                  <a:pt x="47226" y="92586"/>
                  <a:pt x="47268" y="93456"/>
                </a:cubicBezTo>
                <a:cubicBezTo>
                  <a:pt x="47392" y="95032"/>
                  <a:pt x="49424" y="94410"/>
                  <a:pt x="50129" y="96068"/>
                </a:cubicBezTo>
                <a:cubicBezTo>
                  <a:pt x="50253" y="96234"/>
                  <a:pt x="50377" y="96442"/>
                  <a:pt x="50502" y="96649"/>
                </a:cubicBezTo>
                <a:cubicBezTo>
                  <a:pt x="50668" y="96607"/>
                  <a:pt x="50875" y="96649"/>
                  <a:pt x="51041" y="96732"/>
                </a:cubicBezTo>
                <a:cubicBezTo>
                  <a:pt x="51455" y="96939"/>
                  <a:pt x="51621" y="97437"/>
                  <a:pt x="51746" y="97851"/>
                </a:cubicBezTo>
                <a:cubicBezTo>
                  <a:pt x="51829" y="98183"/>
                  <a:pt x="51870" y="98473"/>
                  <a:pt x="51911" y="98805"/>
                </a:cubicBezTo>
                <a:cubicBezTo>
                  <a:pt x="51911" y="98971"/>
                  <a:pt x="51911" y="99137"/>
                  <a:pt x="51870" y="99303"/>
                </a:cubicBezTo>
                <a:cubicBezTo>
                  <a:pt x="51870" y="99344"/>
                  <a:pt x="51911" y="99344"/>
                  <a:pt x="51911" y="99385"/>
                </a:cubicBezTo>
                <a:cubicBezTo>
                  <a:pt x="51911" y="99468"/>
                  <a:pt x="51911" y="99551"/>
                  <a:pt x="51911" y="99634"/>
                </a:cubicBezTo>
                <a:lnTo>
                  <a:pt x="51911" y="99634"/>
                </a:lnTo>
                <a:close/>
                <a:moveTo>
                  <a:pt x="68828" y="33834"/>
                </a:moveTo>
                <a:cubicBezTo>
                  <a:pt x="69408" y="32839"/>
                  <a:pt x="70155" y="34414"/>
                  <a:pt x="70528" y="30061"/>
                </a:cubicBezTo>
                <a:cubicBezTo>
                  <a:pt x="70652" y="29107"/>
                  <a:pt x="70279" y="27407"/>
                  <a:pt x="71689" y="27324"/>
                </a:cubicBezTo>
                <a:cubicBezTo>
                  <a:pt x="72021" y="27324"/>
                  <a:pt x="72269" y="27449"/>
                  <a:pt x="72435" y="27614"/>
                </a:cubicBezTo>
                <a:cubicBezTo>
                  <a:pt x="72477" y="27656"/>
                  <a:pt x="72518" y="27656"/>
                  <a:pt x="72601" y="27697"/>
                </a:cubicBezTo>
                <a:cubicBezTo>
                  <a:pt x="73513" y="28319"/>
                  <a:pt x="73016" y="29646"/>
                  <a:pt x="73099" y="30600"/>
                </a:cubicBezTo>
                <a:cubicBezTo>
                  <a:pt x="72891" y="32009"/>
                  <a:pt x="73057" y="33502"/>
                  <a:pt x="72477" y="34829"/>
                </a:cubicBezTo>
                <a:cubicBezTo>
                  <a:pt x="71026" y="37275"/>
                  <a:pt x="68082" y="35575"/>
                  <a:pt x="65884" y="35575"/>
                </a:cubicBezTo>
                <a:cubicBezTo>
                  <a:pt x="63479" y="35492"/>
                  <a:pt x="60909" y="35326"/>
                  <a:pt x="58753" y="36487"/>
                </a:cubicBezTo>
                <a:cubicBezTo>
                  <a:pt x="57550" y="36985"/>
                  <a:pt x="56224" y="37441"/>
                  <a:pt x="55767" y="38768"/>
                </a:cubicBezTo>
                <a:cubicBezTo>
                  <a:pt x="55394" y="39390"/>
                  <a:pt x="55145" y="40053"/>
                  <a:pt x="54980" y="40716"/>
                </a:cubicBezTo>
                <a:cubicBezTo>
                  <a:pt x="55145" y="40924"/>
                  <a:pt x="55270" y="41214"/>
                  <a:pt x="55228" y="41587"/>
                </a:cubicBezTo>
                <a:cubicBezTo>
                  <a:pt x="55063" y="42748"/>
                  <a:pt x="54026" y="46107"/>
                  <a:pt x="52533" y="46438"/>
                </a:cubicBezTo>
                <a:cubicBezTo>
                  <a:pt x="52409" y="46604"/>
                  <a:pt x="52243" y="46728"/>
                  <a:pt x="52077" y="46894"/>
                </a:cubicBezTo>
                <a:cubicBezTo>
                  <a:pt x="51663" y="47516"/>
                  <a:pt x="51082" y="47972"/>
                  <a:pt x="50460" y="48387"/>
                </a:cubicBezTo>
                <a:cubicBezTo>
                  <a:pt x="50419" y="49050"/>
                  <a:pt x="49797" y="49672"/>
                  <a:pt x="49133" y="49631"/>
                </a:cubicBezTo>
                <a:cubicBezTo>
                  <a:pt x="48926" y="50004"/>
                  <a:pt x="48843" y="50460"/>
                  <a:pt x="48553" y="50792"/>
                </a:cubicBezTo>
                <a:cubicBezTo>
                  <a:pt x="48055" y="51580"/>
                  <a:pt x="47392" y="52326"/>
                  <a:pt x="47143" y="53279"/>
                </a:cubicBezTo>
                <a:cubicBezTo>
                  <a:pt x="46687" y="54440"/>
                  <a:pt x="45526" y="55104"/>
                  <a:pt x="44821" y="56057"/>
                </a:cubicBezTo>
                <a:cubicBezTo>
                  <a:pt x="45236" y="56721"/>
                  <a:pt x="44863" y="57550"/>
                  <a:pt x="44199" y="57757"/>
                </a:cubicBezTo>
                <a:cubicBezTo>
                  <a:pt x="44034" y="58006"/>
                  <a:pt x="43785" y="58131"/>
                  <a:pt x="43370" y="58172"/>
                </a:cubicBezTo>
                <a:cubicBezTo>
                  <a:pt x="42748" y="58172"/>
                  <a:pt x="42292" y="57674"/>
                  <a:pt x="42292" y="57094"/>
                </a:cubicBezTo>
                <a:cubicBezTo>
                  <a:pt x="42168" y="54979"/>
                  <a:pt x="44075" y="53984"/>
                  <a:pt x="45112" y="52450"/>
                </a:cubicBezTo>
                <a:cubicBezTo>
                  <a:pt x="45485" y="51248"/>
                  <a:pt x="46314" y="50336"/>
                  <a:pt x="46936" y="49258"/>
                </a:cubicBezTo>
                <a:cubicBezTo>
                  <a:pt x="47351" y="47724"/>
                  <a:pt x="48760" y="46977"/>
                  <a:pt x="49921" y="46107"/>
                </a:cubicBezTo>
                <a:cubicBezTo>
                  <a:pt x="50502" y="45277"/>
                  <a:pt x="51497" y="44697"/>
                  <a:pt x="51870" y="43743"/>
                </a:cubicBezTo>
                <a:cubicBezTo>
                  <a:pt x="52077" y="42665"/>
                  <a:pt x="52450" y="41670"/>
                  <a:pt x="52782" y="40634"/>
                </a:cubicBezTo>
                <a:cubicBezTo>
                  <a:pt x="52907" y="39431"/>
                  <a:pt x="53528" y="38395"/>
                  <a:pt x="54067" y="37358"/>
                </a:cubicBezTo>
                <a:cubicBezTo>
                  <a:pt x="54772" y="35782"/>
                  <a:pt x="56431" y="35078"/>
                  <a:pt x="57923" y="34497"/>
                </a:cubicBezTo>
                <a:cubicBezTo>
                  <a:pt x="58794" y="34082"/>
                  <a:pt x="59665" y="33751"/>
                  <a:pt x="60577" y="33585"/>
                </a:cubicBezTo>
                <a:cubicBezTo>
                  <a:pt x="64931" y="32963"/>
                  <a:pt x="67418" y="33543"/>
                  <a:pt x="68828" y="33875"/>
                </a:cubicBezTo>
                <a:lnTo>
                  <a:pt x="68828" y="33875"/>
                </a:lnTo>
                <a:close/>
                <a:moveTo>
                  <a:pt x="78033" y="8376"/>
                </a:moveTo>
                <a:cubicBezTo>
                  <a:pt x="76996" y="7215"/>
                  <a:pt x="78655" y="6220"/>
                  <a:pt x="79567" y="5764"/>
                </a:cubicBezTo>
                <a:cubicBezTo>
                  <a:pt x="80603" y="5225"/>
                  <a:pt x="81972" y="5225"/>
                  <a:pt x="82759" y="4313"/>
                </a:cubicBezTo>
                <a:cubicBezTo>
                  <a:pt x="83837" y="3400"/>
                  <a:pt x="84086" y="249"/>
                  <a:pt x="85910" y="1037"/>
                </a:cubicBezTo>
                <a:cubicBezTo>
                  <a:pt x="86988" y="1659"/>
                  <a:pt x="86159" y="2779"/>
                  <a:pt x="85786" y="3483"/>
                </a:cubicBezTo>
                <a:cubicBezTo>
                  <a:pt x="85247" y="4520"/>
                  <a:pt x="84708" y="5639"/>
                  <a:pt x="83754" y="6386"/>
                </a:cubicBezTo>
                <a:cubicBezTo>
                  <a:pt x="82884" y="7008"/>
                  <a:pt x="81847" y="7256"/>
                  <a:pt x="80852" y="7588"/>
                </a:cubicBezTo>
                <a:cubicBezTo>
                  <a:pt x="80769" y="7547"/>
                  <a:pt x="80728" y="7464"/>
                  <a:pt x="80645" y="7464"/>
                </a:cubicBezTo>
                <a:cubicBezTo>
                  <a:pt x="80230" y="7256"/>
                  <a:pt x="79733" y="7339"/>
                  <a:pt x="79318" y="7505"/>
                </a:cubicBezTo>
                <a:cubicBezTo>
                  <a:pt x="79028" y="7588"/>
                  <a:pt x="78779" y="7713"/>
                  <a:pt x="78530" y="7878"/>
                </a:cubicBezTo>
                <a:cubicBezTo>
                  <a:pt x="78323" y="8044"/>
                  <a:pt x="78198" y="8252"/>
                  <a:pt x="78157" y="8500"/>
                </a:cubicBezTo>
                <a:cubicBezTo>
                  <a:pt x="78116" y="8459"/>
                  <a:pt x="78074" y="8417"/>
                  <a:pt x="78033" y="8376"/>
                </a:cubicBezTo>
                <a:lnTo>
                  <a:pt x="78033" y="8376"/>
                </a:lnTo>
                <a:close/>
                <a:moveTo>
                  <a:pt x="75462" y="16668"/>
                </a:moveTo>
                <a:cubicBezTo>
                  <a:pt x="79111" y="17207"/>
                  <a:pt x="78903" y="13932"/>
                  <a:pt x="76789" y="14429"/>
                </a:cubicBezTo>
                <a:cubicBezTo>
                  <a:pt x="75877" y="14803"/>
                  <a:pt x="75047" y="14305"/>
                  <a:pt x="74425" y="13642"/>
                </a:cubicBezTo>
                <a:cubicBezTo>
                  <a:pt x="73596" y="12978"/>
                  <a:pt x="72601" y="12481"/>
                  <a:pt x="71606" y="12108"/>
                </a:cubicBezTo>
                <a:cubicBezTo>
                  <a:pt x="70694" y="11817"/>
                  <a:pt x="69616" y="12190"/>
                  <a:pt x="68745" y="11734"/>
                </a:cubicBezTo>
                <a:cubicBezTo>
                  <a:pt x="68082" y="11237"/>
                  <a:pt x="67377" y="10781"/>
                  <a:pt x="66755" y="10159"/>
                </a:cubicBezTo>
                <a:cubicBezTo>
                  <a:pt x="66174" y="9205"/>
                  <a:pt x="65345" y="8500"/>
                  <a:pt x="64309" y="8044"/>
                </a:cubicBezTo>
                <a:cubicBezTo>
                  <a:pt x="63521" y="6717"/>
                  <a:pt x="61655" y="7920"/>
                  <a:pt x="62443" y="9205"/>
                </a:cubicBezTo>
                <a:cubicBezTo>
                  <a:pt x="62857" y="9910"/>
                  <a:pt x="63687" y="10076"/>
                  <a:pt x="64309" y="10573"/>
                </a:cubicBezTo>
                <a:cubicBezTo>
                  <a:pt x="65138" y="11651"/>
                  <a:pt x="66133" y="12564"/>
                  <a:pt x="67252" y="13351"/>
                </a:cubicBezTo>
                <a:cubicBezTo>
                  <a:pt x="68413" y="14471"/>
                  <a:pt x="70113" y="13807"/>
                  <a:pt x="71440" y="14388"/>
                </a:cubicBezTo>
                <a:cubicBezTo>
                  <a:pt x="72933" y="14885"/>
                  <a:pt x="73845" y="16461"/>
                  <a:pt x="75462" y="16668"/>
                </a:cubicBezTo>
                <a:lnTo>
                  <a:pt x="75462" y="16668"/>
                </a:lnTo>
                <a:close/>
                <a:moveTo>
                  <a:pt x="54980" y="4396"/>
                </a:moveTo>
                <a:cubicBezTo>
                  <a:pt x="54026" y="4271"/>
                  <a:pt x="53114" y="4105"/>
                  <a:pt x="52160" y="3981"/>
                </a:cubicBezTo>
                <a:cubicBezTo>
                  <a:pt x="51331" y="3939"/>
                  <a:pt x="50377" y="3981"/>
                  <a:pt x="49672" y="3400"/>
                </a:cubicBezTo>
                <a:cubicBezTo>
                  <a:pt x="49009" y="2861"/>
                  <a:pt x="48636" y="1659"/>
                  <a:pt x="49175" y="913"/>
                </a:cubicBezTo>
                <a:cubicBezTo>
                  <a:pt x="49797" y="1"/>
                  <a:pt x="51331" y="664"/>
                  <a:pt x="51124" y="1742"/>
                </a:cubicBezTo>
                <a:cubicBezTo>
                  <a:pt x="52492" y="1783"/>
                  <a:pt x="53860" y="2074"/>
                  <a:pt x="55270" y="2240"/>
                </a:cubicBezTo>
                <a:cubicBezTo>
                  <a:pt x="56680" y="2405"/>
                  <a:pt x="56348" y="4603"/>
                  <a:pt x="54980" y="4396"/>
                </a:cubicBezTo>
                <a:close/>
                <a:moveTo>
                  <a:pt x="45526" y="18741"/>
                </a:moveTo>
                <a:cubicBezTo>
                  <a:pt x="46895" y="19446"/>
                  <a:pt x="48180" y="18037"/>
                  <a:pt x="49590" y="18285"/>
                </a:cubicBezTo>
                <a:cubicBezTo>
                  <a:pt x="51165" y="18037"/>
                  <a:pt x="52243" y="19488"/>
                  <a:pt x="53860" y="18617"/>
                </a:cubicBezTo>
                <a:cubicBezTo>
                  <a:pt x="54233" y="18451"/>
                  <a:pt x="54524" y="18244"/>
                  <a:pt x="54855" y="17995"/>
                </a:cubicBezTo>
                <a:cubicBezTo>
                  <a:pt x="55602" y="17456"/>
                  <a:pt x="55270" y="16171"/>
                  <a:pt x="54358" y="16088"/>
                </a:cubicBezTo>
                <a:cubicBezTo>
                  <a:pt x="53736" y="15963"/>
                  <a:pt x="53321" y="16585"/>
                  <a:pt x="52782" y="16710"/>
                </a:cubicBezTo>
                <a:cubicBezTo>
                  <a:pt x="52243" y="16793"/>
                  <a:pt x="51787" y="16295"/>
                  <a:pt x="51290" y="16212"/>
                </a:cubicBezTo>
                <a:cubicBezTo>
                  <a:pt x="49590" y="15839"/>
                  <a:pt x="47973" y="16171"/>
                  <a:pt x="46397" y="16751"/>
                </a:cubicBezTo>
                <a:cubicBezTo>
                  <a:pt x="45236" y="14761"/>
                  <a:pt x="45153" y="14927"/>
                  <a:pt x="43287" y="13725"/>
                </a:cubicBezTo>
                <a:cubicBezTo>
                  <a:pt x="42458" y="12315"/>
                  <a:pt x="41214" y="10325"/>
                  <a:pt x="39348" y="10408"/>
                </a:cubicBezTo>
                <a:cubicBezTo>
                  <a:pt x="38726" y="10573"/>
                  <a:pt x="38353" y="11278"/>
                  <a:pt x="38602" y="11900"/>
                </a:cubicBezTo>
                <a:cubicBezTo>
                  <a:pt x="38809" y="12398"/>
                  <a:pt x="39348" y="12522"/>
                  <a:pt x="39804" y="12729"/>
                </a:cubicBezTo>
                <a:cubicBezTo>
                  <a:pt x="40717" y="13393"/>
                  <a:pt x="41131" y="14512"/>
                  <a:pt x="41878" y="15383"/>
                </a:cubicBezTo>
                <a:cubicBezTo>
                  <a:pt x="42375" y="15963"/>
                  <a:pt x="43163" y="16088"/>
                  <a:pt x="43743" y="16585"/>
                </a:cubicBezTo>
                <a:cubicBezTo>
                  <a:pt x="44282" y="17332"/>
                  <a:pt x="44573" y="18368"/>
                  <a:pt x="45526" y="18741"/>
                </a:cubicBezTo>
                <a:lnTo>
                  <a:pt x="45526" y="18741"/>
                </a:lnTo>
                <a:close/>
                <a:moveTo>
                  <a:pt x="40012" y="12481"/>
                </a:moveTo>
                <a:cubicBezTo>
                  <a:pt x="40053" y="12439"/>
                  <a:pt x="40136" y="12398"/>
                  <a:pt x="40178" y="12356"/>
                </a:cubicBezTo>
                <a:cubicBezTo>
                  <a:pt x="40178" y="12398"/>
                  <a:pt x="40178" y="12398"/>
                  <a:pt x="40178" y="12398"/>
                </a:cubicBezTo>
                <a:lnTo>
                  <a:pt x="40178" y="12398"/>
                </a:lnTo>
                <a:cubicBezTo>
                  <a:pt x="40136" y="12398"/>
                  <a:pt x="40095" y="12439"/>
                  <a:pt x="40053" y="12439"/>
                </a:cubicBezTo>
                <a:cubicBezTo>
                  <a:pt x="40053" y="12439"/>
                  <a:pt x="40012" y="12439"/>
                  <a:pt x="40012" y="12481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5"/>
          <p:cNvSpPr/>
          <p:nvPr/>
        </p:nvSpPr>
        <p:spPr>
          <a:xfrm>
            <a:off x="3419351" y="2339481"/>
            <a:ext cx="1620542" cy="1844987"/>
          </a:xfrm>
          <a:custGeom>
            <a:avLst/>
            <a:gdLst/>
            <a:ahLst/>
            <a:cxnLst/>
            <a:rect l="l" t="t" r="r" b="b"/>
            <a:pathLst>
              <a:path w="110166" h="125424" extrusionOk="0">
                <a:moveTo>
                  <a:pt x="25334" y="47019"/>
                </a:moveTo>
                <a:cubicBezTo>
                  <a:pt x="24256" y="46728"/>
                  <a:pt x="23219" y="46480"/>
                  <a:pt x="22141" y="46355"/>
                </a:cubicBezTo>
                <a:cubicBezTo>
                  <a:pt x="19197" y="45775"/>
                  <a:pt x="16461" y="44614"/>
                  <a:pt x="13517" y="44158"/>
                </a:cubicBezTo>
                <a:cubicBezTo>
                  <a:pt x="12232" y="43909"/>
                  <a:pt x="10905" y="43743"/>
                  <a:pt x="9619" y="43785"/>
                </a:cubicBezTo>
                <a:cubicBezTo>
                  <a:pt x="9288" y="43785"/>
                  <a:pt x="8915" y="43826"/>
                  <a:pt x="8707" y="43494"/>
                </a:cubicBezTo>
                <a:cubicBezTo>
                  <a:pt x="8707" y="43453"/>
                  <a:pt x="8707" y="43411"/>
                  <a:pt x="8666" y="43329"/>
                </a:cubicBezTo>
                <a:cubicBezTo>
                  <a:pt x="8915" y="43204"/>
                  <a:pt x="9122" y="43080"/>
                  <a:pt x="9371" y="42997"/>
                </a:cubicBezTo>
                <a:cubicBezTo>
                  <a:pt x="9619" y="42872"/>
                  <a:pt x="9827" y="42748"/>
                  <a:pt x="10076" y="42665"/>
                </a:cubicBezTo>
                <a:cubicBezTo>
                  <a:pt x="10200" y="42624"/>
                  <a:pt x="10283" y="42624"/>
                  <a:pt x="10407" y="42582"/>
                </a:cubicBezTo>
                <a:cubicBezTo>
                  <a:pt x="10490" y="42582"/>
                  <a:pt x="10573" y="42582"/>
                  <a:pt x="10697" y="42541"/>
                </a:cubicBezTo>
                <a:cubicBezTo>
                  <a:pt x="10863" y="42541"/>
                  <a:pt x="10988" y="42541"/>
                  <a:pt x="11154" y="42582"/>
                </a:cubicBezTo>
                <a:cubicBezTo>
                  <a:pt x="11319" y="42582"/>
                  <a:pt x="11527" y="42582"/>
                  <a:pt x="11693" y="42582"/>
                </a:cubicBezTo>
                <a:cubicBezTo>
                  <a:pt x="12066" y="42541"/>
                  <a:pt x="12480" y="42499"/>
                  <a:pt x="12854" y="42416"/>
                </a:cubicBezTo>
                <a:cubicBezTo>
                  <a:pt x="13227" y="42292"/>
                  <a:pt x="13558" y="42168"/>
                  <a:pt x="13932" y="42002"/>
                </a:cubicBezTo>
                <a:cubicBezTo>
                  <a:pt x="14222" y="41877"/>
                  <a:pt x="14512" y="41753"/>
                  <a:pt x="14844" y="41670"/>
                </a:cubicBezTo>
                <a:cubicBezTo>
                  <a:pt x="14927" y="41629"/>
                  <a:pt x="15051" y="41587"/>
                  <a:pt x="15175" y="41546"/>
                </a:cubicBezTo>
                <a:cubicBezTo>
                  <a:pt x="15258" y="41546"/>
                  <a:pt x="15341" y="41546"/>
                  <a:pt x="15424" y="41546"/>
                </a:cubicBezTo>
                <a:lnTo>
                  <a:pt x="15714" y="41546"/>
                </a:lnTo>
                <a:cubicBezTo>
                  <a:pt x="15797" y="41546"/>
                  <a:pt x="15880" y="41546"/>
                  <a:pt x="15963" y="41546"/>
                </a:cubicBezTo>
                <a:cubicBezTo>
                  <a:pt x="16088" y="41587"/>
                  <a:pt x="16253" y="41629"/>
                  <a:pt x="16378" y="41670"/>
                </a:cubicBezTo>
                <a:lnTo>
                  <a:pt x="16378" y="41670"/>
                </a:lnTo>
                <a:cubicBezTo>
                  <a:pt x="16751" y="41794"/>
                  <a:pt x="17166" y="41877"/>
                  <a:pt x="17539" y="41919"/>
                </a:cubicBezTo>
                <a:cubicBezTo>
                  <a:pt x="17953" y="41960"/>
                  <a:pt x="18368" y="42002"/>
                  <a:pt x="18783" y="42002"/>
                </a:cubicBezTo>
                <a:cubicBezTo>
                  <a:pt x="18741" y="42002"/>
                  <a:pt x="18700" y="42002"/>
                  <a:pt x="18658" y="42002"/>
                </a:cubicBezTo>
                <a:cubicBezTo>
                  <a:pt x="18700" y="42002"/>
                  <a:pt x="18741" y="42002"/>
                  <a:pt x="18783" y="42002"/>
                </a:cubicBezTo>
                <a:cubicBezTo>
                  <a:pt x="18948" y="42043"/>
                  <a:pt x="19073" y="42043"/>
                  <a:pt x="19197" y="42043"/>
                </a:cubicBezTo>
                <a:cubicBezTo>
                  <a:pt x="19322" y="42085"/>
                  <a:pt x="19446" y="42126"/>
                  <a:pt x="19570" y="42168"/>
                </a:cubicBezTo>
                <a:cubicBezTo>
                  <a:pt x="19819" y="42251"/>
                  <a:pt x="20026" y="42375"/>
                  <a:pt x="20275" y="42458"/>
                </a:cubicBezTo>
                <a:cubicBezTo>
                  <a:pt x="20483" y="42541"/>
                  <a:pt x="20690" y="42582"/>
                  <a:pt x="20939" y="42624"/>
                </a:cubicBezTo>
                <a:cubicBezTo>
                  <a:pt x="21022" y="42707"/>
                  <a:pt x="21146" y="42748"/>
                  <a:pt x="21270" y="42748"/>
                </a:cubicBezTo>
                <a:cubicBezTo>
                  <a:pt x="21395" y="42748"/>
                  <a:pt x="21478" y="42790"/>
                  <a:pt x="21602" y="42790"/>
                </a:cubicBezTo>
                <a:cubicBezTo>
                  <a:pt x="21643" y="42790"/>
                  <a:pt x="21726" y="42831"/>
                  <a:pt x="21809" y="42831"/>
                </a:cubicBezTo>
                <a:cubicBezTo>
                  <a:pt x="22017" y="42914"/>
                  <a:pt x="22265" y="42997"/>
                  <a:pt x="22556" y="43080"/>
                </a:cubicBezTo>
                <a:cubicBezTo>
                  <a:pt x="22680" y="43163"/>
                  <a:pt x="22804" y="43246"/>
                  <a:pt x="22929" y="43329"/>
                </a:cubicBezTo>
                <a:cubicBezTo>
                  <a:pt x="23012" y="43411"/>
                  <a:pt x="23136" y="43494"/>
                  <a:pt x="23219" y="43619"/>
                </a:cubicBezTo>
                <a:cubicBezTo>
                  <a:pt x="23509" y="43868"/>
                  <a:pt x="23717" y="44199"/>
                  <a:pt x="24048" y="44407"/>
                </a:cubicBezTo>
                <a:cubicBezTo>
                  <a:pt x="24380" y="44655"/>
                  <a:pt x="24753" y="44821"/>
                  <a:pt x="25126" y="44987"/>
                </a:cubicBezTo>
                <a:cubicBezTo>
                  <a:pt x="25665" y="45194"/>
                  <a:pt x="26246" y="45360"/>
                  <a:pt x="26826" y="45567"/>
                </a:cubicBezTo>
                <a:cubicBezTo>
                  <a:pt x="26951" y="45609"/>
                  <a:pt x="27075" y="45692"/>
                  <a:pt x="27199" y="45775"/>
                </a:cubicBezTo>
                <a:cubicBezTo>
                  <a:pt x="27531" y="45941"/>
                  <a:pt x="27863" y="46189"/>
                  <a:pt x="28153" y="46397"/>
                </a:cubicBezTo>
                <a:cubicBezTo>
                  <a:pt x="28526" y="46687"/>
                  <a:pt x="28899" y="46936"/>
                  <a:pt x="29273" y="47143"/>
                </a:cubicBezTo>
                <a:cubicBezTo>
                  <a:pt x="29480" y="47267"/>
                  <a:pt x="29729" y="47392"/>
                  <a:pt x="29936" y="47475"/>
                </a:cubicBezTo>
                <a:cubicBezTo>
                  <a:pt x="29894" y="47475"/>
                  <a:pt x="29812" y="47475"/>
                  <a:pt x="29770" y="47475"/>
                </a:cubicBezTo>
                <a:cubicBezTo>
                  <a:pt x="28277" y="47185"/>
                  <a:pt x="26785" y="47102"/>
                  <a:pt x="25334" y="47019"/>
                </a:cubicBezTo>
                <a:lnTo>
                  <a:pt x="25334" y="47019"/>
                </a:lnTo>
                <a:close/>
                <a:moveTo>
                  <a:pt x="77078" y="124180"/>
                </a:moveTo>
                <a:lnTo>
                  <a:pt x="77078" y="124138"/>
                </a:lnTo>
                <a:lnTo>
                  <a:pt x="76996" y="124180"/>
                </a:lnTo>
                <a:close/>
                <a:moveTo>
                  <a:pt x="73554" y="125424"/>
                </a:moveTo>
                <a:cubicBezTo>
                  <a:pt x="73264" y="124968"/>
                  <a:pt x="74259" y="124553"/>
                  <a:pt x="74674" y="124387"/>
                </a:cubicBezTo>
                <a:cubicBezTo>
                  <a:pt x="75710" y="123890"/>
                  <a:pt x="76788" y="123309"/>
                  <a:pt x="77783" y="122812"/>
                </a:cubicBezTo>
                <a:cubicBezTo>
                  <a:pt x="79442" y="122273"/>
                  <a:pt x="80064" y="119951"/>
                  <a:pt x="82137" y="120614"/>
                </a:cubicBezTo>
                <a:cubicBezTo>
                  <a:pt x="83422" y="120034"/>
                  <a:pt x="84749" y="118748"/>
                  <a:pt x="86366" y="119370"/>
                </a:cubicBezTo>
                <a:cubicBezTo>
                  <a:pt x="87651" y="117256"/>
                  <a:pt x="88854" y="117670"/>
                  <a:pt x="90471" y="118126"/>
                </a:cubicBezTo>
                <a:cubicBezTo>
                  <a:pt x="91258" y="118334"/>
                  <a:pt x="92212" y="118582"/>
                  <a:pt x="93290" y="118458"/>
                </a:cubicBezTo>
                <a:cubicBezTo>
                  <a:pt x="94327" y="118458"/>
                  <a:pt x="95280" y="117961"/>
                  <a:pt x="96275" y="117795"/>
                </a:cubicBezTo>
                <a:cubicBezTo>
                  <a:pt x="96400" y="117878"/>
                  <a:pt x="96483" y="117961"/>
                  <a:pt x="96524" y="118043"/>
                </a:cubicBezTo>
                <a:cubicBezTo>
                  <a:pt x="96441" y="118168"/>
                  <a:pt x="96317" y="118251"/>
                  <a:pt x="96192" y="118334"/>
                </a:cubicBezTo>
                <a:cubicBezTo>
                  <a:pt x="95778" y="118665"/>
                  <a:pt x="95446" y="118997"/>
                  <a:pt x="95073" y="119370"/>
                </a:cubicBezTo>
                <a:cubicBezTo>
                  <a:pt x="94949" y="119495"/>
                  <a:pt x="94824" y="119619"/>
                  <a:pt x="94658" y="119743"/>
                </a:cubicBezTo>
                <a:cubicBezTo>
                  <a:pt x="94534" y="119868"/>
                  <a:pt x="94410" y="119951"/>
                  <a:pt x="94327" y="120034"/>
                </a:cubicBezTo>
                <a:cubicBezTo>
                  <a:pt x="93124" y="120904"/>
                  <a:pt x="91715" y="121360"/>
                  <a:pt x="90305" y="121692"/>
                </a:cubicBezTo>
                <a:cubicBezTo>
                  <a:pt x="89144" y="122148"/>
                  <a:pt x="88190" y="123019"/>
                  <a:pt x="86946" y="123309"/>
                </a:cubicBezTo>
                <a:cubicBezTo>
                  <a:pt x="85910" y="123434"/>
                  <a:pt x="84915" y="123682"/>
                  <a:pt x="83920" y="124055"/>
                </a:cubicBezTo>
                <a:cubicBezTo>
                  <a:pt x="81349" y="124470"/>
                  <a:pt x="78737" y="124760"/>
                  <a:pt x="76166" y="125216"/>
                </a:cubicBezTo>
                <a:cubicBezTo>
                  <a:pt x="75917" y="125216"/>
                  <a:pt x="75669" y="125216"/>
                  <a:pt x="75420" y="125258"/>
                </a:cubicBezTo>
                <a:cubicBezTo>
                  <a:pt x="74881" y="125299"/>
                  <a:pt x="74342" y="125341"/>
                  <a:pt x="73803" y="125424"/>
                </a:cubicBezTo>
                <a:cubicBezTo>
                  <a:pt x="73720" y="125424"/>
                  <a:pt x="73637" y="125424"/>
                  <a:pt x="73513" y="125424"/>
                </a:cubicBezTo>
                <a:lnTo>
                  <a:pt x="73513" y="125424"/>
                </a:lnTo>
                <a:close/>
                <a:moveTo>
                  <a:pt x="40343" y="111244"/>
                </a:moveTo>
                <a:cubicBezTo>
                  <a:pt x="39182" y="110829"/>
                  <a:pt x="37938" y="110373"/>
                  <a:pt x="36653" y="110290"/>
                </a:cubicBezTo>
                <a:cubicBezTo>
                  <a:pt x="35989" y="110083"/>
                  <a:pt x="33916" y="110663"/>
                  <a:pt x="33833" y="109834"/>
                </a:cubicBezTo>
                <a:cubicBezTo>
                  <a:pt x="33792" y="108756"/>
                  <a:pt x="38933" y="109710"/>
                  <a:pt x="39597" y="110041"/>
                </a:cubicBezTo>
                <a:cubicBezTo>
                  <a:pt x="39970" y="110166"/>
                  <a:pt x="40343" y="110290"/>
                  <a:pt x="40716" y="110456"/>
                </a:cubicBezTo>
                <a:cubicBezTo>
                  <a:pt x="41214" y="110663"/>
                  <a:pt x="40882" y="111451"/>
                  <a:pt x="40343" y="111244"/>
                </a:cubicBezTo>
                <a:close/>
                <a:moveTo>
                  <a:pt x="28692" y="49714"/>
                </a:moveTo>
                <a:cubicBezTo>
                  <a:pt x="27738" y="49465"/>
                  <a:pt x="26785" y="49299"/>
                  <a:pt x="25831" y="49258"/>
                </a:cubicBezTo>
                <a:cubicBezTo>
                  <a:pt x="25375" y="49175"/>
                  <a:pt x="24587" y="49423"/>
                  <a:pt x="24504" y="48802"/>
                </a:cubicBezTo>
                <a:cubicBezTo>
                  <a:pt x="24587" y="47765"/>
                  <a:pt x="28195" y="48760"/>
                  <a:pt x="28899" y="48843"/>
                </a:cubicBezTo>
                <a:cubicBezTo>
                  <a:pt x="29480" y="49009"/>
                  <a:pt x="29231" y="49838"/>
                  <a:pt x="28692" y="49714"/>
                </a:cubicBezTo>
                <a:close/>
                <a:moveTo>
                  <a:pt x="21395" y="38643"/>
                </a:moveTo>
                <a:cubicBezTo>
                  <a:pt x="21395" y="38395"/>
                  <a:pt x="21643" y="38187"/>
                  <a:pt x="21892" y="38187"/>
                </a:cubicBezTo>
                <a:cubicBezTo>
                  <a:pt x="22307" y="38187"/>
                  <a:pt x="23095" y="37814"/>
                  <a:pt x="23219" y="38477"/>
                </a:cubicBezTo>
                <a:cubicBezTo>
                  <a:pt x="23261" y="39016"/>
                  <a:pt x="22639" y="38975"/>
                  <a:pt x="22265" y="39016"/>
                </a:cubicBezTo>
                <a:cubicBezTo>
                  <a:pt x="21934" y="39099"/>
                  <a:pt x="21395" y="39099"/>
                  <a:pt x="21395" y="38643"/>
                </a:cubicBezTo>
                <a:lnTo>
                  <a:pt x="21395" y="38643"/>
                </a:lnTo>
                <a:close/>
                <a:moveTo>
                  <a:pt x="18534" y="39348"/>
                </a:moveTo>
                <a:cubicBezTo>
                  <a:pt x="16917" y="39182"/>
                  <a:pt x="15424" y="38395"/>
                  <a:pt x="13973" y="37690"/>
                </a:cubicBezTo>
                <a:cubicBezTo>
                  <a:pt x="13641" y="37565"/>
                  <a:pt x="13102" y="37648"/>
                  <a:pt x="13102" y="37151"/>
                </a:cubicBezTo>
                <a:cubicBezTo>
                  <a:pt x="13102" y="36902"/>
                  <a:pt x="13310" y="36736"/>
                  <a:pt x="13558" y="36736"/>
                </a:cubicBezTo>
                <a:cubicBezTo>
                  <a:pt x="14761" y="36819"/>
                  <a:pt x="15714" y="37731"/>
                  <a:pt x="16834" y="38063"/>
                </a:cubicBezTo>
                <a:cubicBezTo>
                  <a:pt x="17414" y="38395"/>
                  <a:pt x="19031" y="38187"/>
                  <a:pt x="19031" y="38975"/>
                </a:cubicBezTo>
                <a:cubicBezTo>
                  <a:pt x="18990" y="39182"/>
                  <a:pt x="18783" y="39390"/>
                  <a:pt x="18534" y="39348"/>
                </a:cubicBezTo>
                <a:lnTo>
                  <a:pt x="18534" y="39348"/>
                </a:lnTo>
                <a:close/>
                <a:moveTo>
                  <a:pt x="106682" y="8956"/>
                </a:moveTo>
                <a:cubicBezTo>
                  <a:pt x="105729" y="8293"/>
                  <a:pt x="107719" y="7339"/>
                  <a:pt x="108258" y="7339"/>
                </a:cubicBezTo>
                <a:cubicBezTo>
                  <a:pt x="109253" y="7920"/>
                  <a:pt x="107719" y="8417"/>
                  <a:pt x="107263" y="8708"/>
                </a:cubicBezTo>
                <a:cubicBezTo>
                  <a:pt x="107139" y="8873"/>
                  <a:pt x="106931" y="9039"/>
                  <a:pt x="106682" y="8956"/>
                </a:cubicBezTo>
                <a:lnTo>
                  <a:pt x="106682" y="8956"/>
                </a:lnTo>
                <a:close/>
                <a:moveTo>
                  <a:pt x="99385" y="12937"/>
                </a:moveTo>
                <a:cubicBezTo>
                  <a:pt x="98763" y="12107"/>
                  <a:pt x="102205" y="11029"/>
                  <a:pt x="102785" y="10449"/>
                </a:cubicBezTo>
                <a:cubicBezTo>
                  <a:pt x="103241" y="10117"/>
                  <a:pt x="103656" y="9786"/>
                  <a:pt x="104112" y="9495"/>
                </a:cubicBezTo>
                <a:cubicBezTo>
                  <a:pt x="104651" y="9164"/>
                  <a:pt x="105024" y="10076"/>
                  <a:pt x="104443" y="10283"/>
                </a:cubicBezTo>
                <a:cubicBezTo>
                  <a:pt x="103407" y="11112"/>
                  <a:pt x="102287" y="11776"/>
                  <a:pt x="101126" y="12356"/>
                </a:cubicBezTo>
                <a:cubicBezTo>
                  <a:pt x="100587" y="12522"/>
                  <a:pt x="99924" y="13434"/>
                  <a:pt x="99385" y="12937"/>
                </a:cubicBezTo>
                <a:lnTo>
                  <a:pt x="99385" y="12937"/>
                </a:lnTo>
                <a:close/>
                <a:moveTo>
                  <a:pt x="91134" y="46521"/>
                </a:moveTo>
                <a:cubicBezTo>
                  <a:pt x="90927" y="46480"/>
                  <a:pt x="90761" y="46272"/>
                  <a:pt x="90761" y="46024"/>
                </a:cubicBezTo>
                <a:cubicBezTo>
                  <a:pt x="90927" y="45443"/>
                  <a:pt x="91798" y="45650"/>
                  <a:pt x="92254" y="45485"/>
                </a:cubicBezTo>
                <a:cubicBezTo>
                  <a:pt x="92917" y="45485"/>
                  <a:pt x="94285" y="44489"/>
                  <a:pt x="94658" y="45153"/>
                </a:cubicBezTo>
                <a:cubicBezTo>
                  <a:pt x="94990" y="46106"/>
                  <a:pt x="91798" y="46397"/>
                  <a:pt x="91134" y="46521"/>
                </a:cubicBezTo>
                <a:lnTo>
                  <a:pt x="91134" y="46521"/>
                </a:lnTo>
                <a:close/>
                <a:moveTo>
                  <a:pt x="84790" y="47019"/>
                </a:moveTo>
                <a:cubicBezTo>
                  <a:pt x="83422" y="46894"/>
                  <a:pt x="82095" y="46687"/>
                  <a:pt x="80727" y="46646"/>
                </a:cubicBezTo>
                <a:cubicBezTo>
                  <a:pt x="80064" y="46480"/>
                  <a:pt x="78447" y="47226"/>
                  <a:pt x="78322" y="46355"/>
                </a:cubicBezTo>
                <a:cubicBezTo>
                  <a:pt x="78695" y="45236"/>
                  <a:pt x="83132" y="46065"/>
                  <a:pt x="84251" y="46106"/>
                </a:cubicBezTo>
                <a:cubicBezTo>
                  <a:pt x="85412" y="46314"/>
                  <a:pt x="86656" y="46106"/>
                  <a:pt x="87776" y="46272"/>
                </a:cubicBezTo>
                <a:cubicBezTo>
                  <a:pt x="88688" y="47558"/>
                  <a:pt x="85371" y="46977"/>
                  <a:pt x="84790" y="47019"/>
                </a:cubicBezTo>
                <a:lnTo>
                  <a:pt x="84790" y="47019"/>
                </a:lnTo>
                <a:close/>
                <a:moveTo>
                  <a:pt x="90139" y="12729"/>
                </a:moveTo>
                <a:cubicBezTo>
                  <a:pt x="89724" y="13186"/>
                  <a:pt x="87527" y="14181"/>
                  <a:pt x="87859" y="14885"/>
                </a:cubicBezTo>
                <a:cubicBezTo>
                  <a:pt x="88024" y="14844"/>
                  <a:pt x="88149" y="14803"/>
                  <a:pt x="88315" y="14761"/>
                </a:cubicBezTo>
                <a:cubicBezTo>
                  <a:pt x="88481" y="14720"/>
                  <a:pt x="88688" y="14678"/>
                  <a:pt x="88854" y="14637"/>
                </a:cubicBezTo>
                <a:cubicBezTo>
                  <a:pt x="89310" y="14471"/>
                  <a:pt x="89766" y="14346"/>
                  <a:pt x="90222" y="14181"/>
                </a:cubicBezTo>
                <a:cubicBezTo>
                  <a:pt x="91176" y="13932"/>
                  <a:pt x="92129" y="13683"/>
                  <a:pt x="93083" y="13517"/>
                </a:cubicBezTo>
                <a:lnTo>
                  <a:pt x="93373" y="13393"/>
                </a:lnTo>
                <a:cubicBezTo>
                  <a:pt x="94949" y="12812"/>
                  <a:pt x="96110" y="11527"/>
                  <a:pt x="97644" y="10864"/>
                </a:cubicBezTo>
                <a:cubicBezTo>
                  <a:pt x="99178" y="10573"/>
                  <a:pt x="100712" y="9993"/>
                  <a:pt x="101624" y="8666"/>
                </a:cubicBezTo>
                <a:cubicBezTo>
                  <a:pt x="102246" y="8044"/>
                  <a:pt x="103200" y="7961"/>
                  <a:pt x="103822" y="7339"/>
                </a:cubicBezTo>
                <a:cubicBezTo>
                  <a:pt x="104443" y="6717"/>
                  <a:pt x="105356" y="6593"/>
                  <a:pt x="106102" y="6137"/>
                </a:cubicBezTo>
                <a:cubicBezTo>
                  <a:pt x="106641" y="5805"/>
                  <a:pt x="107097" y="5308"/>
                  <a:pt x="107678" y="4976"/>
                </a:cubicBezTo>
                <a:cubicBezTo>
                  <a:pt x="108465" y="4769"/>
                  <a:pt x="108756" y="4478"/>
                  <a:pt x="108797" y="4188"/>
                </a:cubicBezTo>
                <a:cubicBezTo>
                  <a:pt x="108134" y="3815"/>
                  <a:pt x="107470" y="3442"/>
                  <a:pt x="106848" y="3027"/>
                </a:cubicBezTo>
                <a:cubicBezTo>
                  <a:pt x="106434" y="2778"/>
                  <a:pt x="106060" y="2530"/>
                  <a:pt x="105687" y="2281"/>
                </a:cubicBezTo>
                <a:cubicBezTo>
                  <a:pt x="105439" y="2115"/>
                  <a:pt x="105231" y="1991"/>
                  <a:pt x="105024" y="1825"/>
                </a:cubicBezTo>
                <a:cubicBezTo>
                  <a:pt x="104858" y="1659"/>
                  <a:pt x="104692" y="1535"/>
                  <a:pt x="104568" y="1327"/>
                </a:cubicBezTo>
                <a:cubicBezTo>
                  <a:pt x="104568" y="1327"/>
                  <a:pt x="104568" y="1286"/>
                  <a:pt x="104568" y="1244"/>
                </a:cubicBezTo>
                <a:cubicBezTo>
                  <a:pt x="104029" y="1079"/>
                  <a:pt x="103490" y="913"/>
                  <a:pt x="103117" y="871"/>
                </a:cubicBezTo>
                <a:cubicBezTo>
                  <a:pt x="103241" y="457"/>
                  <a:pt x="102661" y="1"/>
                  <a:pt x="102329" y="457"/>
                </a:cubicBezTo>
                <a:cubicBezTo>
                  <a:pt x="99717" y="1369"/>
                  <a:pt x="101085" y="2820"/>
                  <a:pt x="99592" y="3442"/>
                </a:cubicBezTo>
                <a:cubicBezTo>
                  <a:pt x="98266" y="4147"/>
                  <a:pt x="98058" y="5805"/>
                  <a:pt x="96773" y="6510"/>
                </a:cubicBezTo>
                <a:cubicBezTo>
                  <a:pt x="95571" y="7298"/>
                  <a:pt x="95529" y="8998"/>
                  <a:pt x="94368" y="9744"/>
                </a:cubicBezTo>
                <a:cubicBezTo>
                  <a:pt x="92834" y="10615"/>
                  <a:pt x="91632" y="11776"/>
                  <a:pt x="90139" y="12688"/>
                </a:cubicBezTo>
                <a:lnTo>
                  <a:pt x="90139" y="12688"/>
                </a:lnTo>
                <a:close/>
                <a:moveTo>
                  <a:pt x="41338" y="107553"/>
                </a:moveTo>
                <a:cubicBezTo>
                  <a:pt x="42043" y="108341"/>
                  <a:pt x="40675" y="108632"/>
                  <a:pt x="40094" y="108549"/>
                </a:cubicBezTo>
                <a:cubicBezTo>
                  <a:pt x="38726" y="108466"/>
                  <a:pt x="37399" y="108217"/>
                  <a:pt x="36114" y="107719"/>
                </a:cubicBezTo>
                <a:cubicBezTo>
                  <a:pt x="32838" y="106766"/>
                  <a:pt x="29107" y="108714"/>
                  <a:pt x="25831" y="107222"/>
                </a:cubicBezTo>
                <a:cubicBezTo>
                  <a:pt x="24339" y="107305"/>
                  <a:pt x="22929" y="108383"/>
                  <a:pt x="21353" y="107388"/>
                </a:cubicBezTo>
                <a:cubicBezTo>
                  <a:pt x="19736" y="106600"/>
                  <a:pt x="18700" y="105024"/>
                  <a:pt x="17248" y="103988"/>
                </a:cubicBezTo>
                <a:cubicBezTo>
                  <a:pt x="14097" y="102702"/>
                  <a:pt x="10656" y="101915"/>
                  <a:pt x="7878" y="99800"/>
                </a:cubicBezTo>
                <a:cubicBezTo>
                  <a:pt x="7463" y="99344"/>
                  <a:pt x="6551" y="99137"/>
                  <a:pt x="6468" y="98473"/>
                </a:cubicBezTo>
                <a:cubicBezTo>
                  <a:pt x="6510" y="98142"/>
                  <a:pt x="6841" y="98017"/>
                  <a:pt x="7132" y="98100"/>
                </a:cubicBezTo>
                <a:cubicBezTo>
                  <a:pt x="8251" y="98266"/>
                  <a:pt x="9288" y="98639"/>
                  <a:pt x="10407" y="98722"/>
                </a:cubicBezTo>
                <a:cubicBezTo>
                  <a:pt x="12066" y="98888"/>
                  <a:pt x="13683" y="98515"/>
                  <a:pt x="15341" y="98681"/>
                </a:cubicBezTo>
                <a:cubicBezTo>
                  <a:pt x="16627" y="98764"/>
                  <a:pt x="17414" y="100049"/>
                  <a:pt x="18783" y="99883"/>
                </a:cubicBezTo>
                <a:cubicBezTo>
                  <a:pt x="20483" y="99883"/>
                  <a:pt x="21519" y="101251"/>
                  <a:pt x="22556" y="102288"/>
                </a:cubicBezTo>
                <a:cubicBezTo>
                  <a:pt x="24173" y="102163"/>
                  <a:pt x="25914" y="102163"/>
                  <a:pt x="27116" y="103449"/>
                </a:cubicBezTo>
                <a:cubicBezTo>
                  <a:pt x="28485" y="102205"/>
                  <a:pt x="30848" y="101500"/>
                  <a:pt x="32133" y="103158"/>
                </a:cubicBezTo>
                <a:cubicBezTo>
                  <a:pt x="33999" y="102910"/>
                  <a:pt x="34911" y="103573"/>
                  <a:pt x="35948" y="105024"/>
                </a:cubicBezTo>
                <a:cubicBezTo>
                  <a:pt x="37358" y="105315"/>
                  <a:pt x="38353" y="106434"/>
                  <a:pt x="39721" y="106807"/>
                </a:cubicBezTo>
                <a:cubicBezTo>
                  <a:pt x="40260" y="107014"/>
                  <a:pt x="40840" y="107180"/>
                  <a:pt x="41338" y="107553"/>
                </a:cubicBezTo>
                <a:lnTo>
                  <a:pt x="41338" y="107553"/>
                </a:lnTo>
                <a:close/>
                <a:moveTo>
                  <a:pt x="85620" y="43329"/>
                </a:moveTo>
                <a:cubicBezTo>
                  <a:pt x="85205" y="43329"/>
                  <a:pt x="84832" y="43287"/>
                  <a:pt x="84459" y="43287"/>
                </a:cubicBezTo>
                <a:cubicBezTo>
                  <a:pt x="84210" y="43163"/>
                  <a:pt x="83961" y="43121"/>
                  <a:pt x="83712" y="43038"/>
                </a:cubicBezTo>
                <a:cubicBezTo>
                  <a:pt x="83381" y="42955"/>
                  <a:pt x="83008" y="42872"/>
                  <a:pt x="82676" y="42790"/>
                </a:cubicBezTo>
                <a:cubicBezTo>
                  <a:pt x="82344" y="42748"/>
                  <a:pt x="82012" y="42707"/>
                  <a:pt x="81722" y="42665"/>
                </a:cubicBezTo>
                <a:cubicBezTo>
                  <a:pt x="80976" y="42582"/>
                  <a:pt x="80271" y="42541"/>
                  <a:pt x="79566" y="42458"/>
                </a:cubicBezTo>
                <a:cubicBezTo>
                  <a:pt x="79276" y="42458"/>
                  <a:pt x="78986" y="42416"/>
                  <a:pt x="78654" y="42416"/>
                </a:cubicBezTo>
                <a:cubicBezTo>
                  <a:pt x="78695" y="42209"/>
                  <a:pt x="78861" y="42085"/>
                  <a:pt x="79069" y="42085"/>
                </a:cubicBezTo>
                <a:cubicBezTo>
                  <a:pt x="79608" y="42002"/>
                  <a:pt x="80188" y="41836"/>
                  <a:pt x="80727" y="41629"/>
                </a:cubicBezTo>
                <a:cubicBezTo>
                  <a:pt x="80851" y="41504"/>
                  <a:pt x="81100" y="41463"/>
                  <a:pt x="81349" y="41421"/>
                </a:cubicBezTo>
                <a:cubicBezTo>
                  <a:pt x="81473" y="41380"/>
                  <a:pt x="81639" y="41338"/>
                  <a:pt x="81764" y="41297"/>
                </a:cubicBezTo>
                <a:cubicBezTo>
                  <a:pt x="82634" y="41048"/>
                  <a:pt x="83381" y="40468"/>
                  <a:pt x="84251" y="40177"/>
                </a:cubicBezTo>
                <a:cubicBezTo>
                  <a:pt x="84873" y="39804"/>
                  <a:pt x="85661" y="40012"/>
                  <a:pt x="86283" y="39680"/>
                </a:cubicBezTo>
                <a:cubicBezTo>
                  <a:pt x="86864" y="39224"/>
                  <a:pt x="87444" y="38768"/>
                  <a:pt x="88066" y="38353"/>
                </a:cubicBezTo>
                <a:cubicBezTo>
                  <a:pt x="88315" y="38104"/>
                  <a:pt x="88563" y="37814"/>
                  <a:pt x="88812" y="37565"/>
                </a:cubicBezTo>
                <a:cubicBezTo>
                  <a:pt x="89517" y="36736"/>
                  <a:pt x="90595" y="36819"/>
                  <a:pt x="91507" y="36612"/>
                </a:cubicBezTo>
                <a:cubicBezTo>
                  <a:pt x="92793" y="35617"/>
                  <a:pt x="94368" y="35285"/>
                  <a:pt x="95902" y="35865"/>
                </a:cubicBezTo>
                <a:cubicBezTo>
                  <a:pt x="97229" y="35741"/>
                  <a:pt x="98307" y="34414"/>
                  <a:pt x="99841" y="35036"/>
                </a:cubicBezTo>
                <a:cubicBezTo>
                  <a:pt x="100712" y="35451"/>
                  <a:pt x="101500" y="35658"/>
                  <a:pt x="102453" y="35492"/>
                </a:cubicBezTo>
                <a:cubicBezTo>
                  <a:pt x="103904" y="35534"/>
                  <a:pt x="105231" y="36280"/>
                  <a:pt x="106682" y="36073"/>
                </a:cubicBezTo>
                <a:cubicBezTo>
                  <a:pt x="106931" y="36114"/>
                  <a:pt x="107429" y="36031"/>
                  <a:pt x="107968" y="35948"/>
                </a:cubicBezTo>
                <a:cubicBezTo>
                  <a:pt x="108963" y="35824"/>
                  <a:pt x="110082" y="35658"/>
                  <a:pt x="110165" y="36238"/>
                </a:cubicBezTo>
                <a:cubicBezTo>
                  <a:pt x="109543" y="36570"/>
                  <a:pt x="108963" y="36943"/>
                  <a:pt x="108382" y="37317"/>
                </a:cubicBezTo>
                <a:lnTo>
                  <a:pt x="107346" y="37856"/>
                </a:lnTo>
                <a:cubicBezTo>
                  <a:pt x="106724" y="38021"/>
                  <a:pt x="106102" y="38187"/>
                  <a:pt x="105563" y="38353"/>
                </a:cubicBezTo>
                <a:cubicBezTo>
                  <a:pt x="104568" y="38685"/>
                  <a:pt x="103697" y="39265"/>
                  <a:pt x="102744" y="39597"/>
                </a:cubicBezTo>
                <a:cubicBezTo>
                  <a:pt x="101541" y="39846"/>
                  <a:pt x="100339" y="40094"/>
                  <a:pt x="99219" y="40592"/>
                </a:cubicBezTo>
                <a:cubicBezTo>
                  <a:pt x="97975" y="41090"/>
                  <a:pt x="96649" y="41131"/>
                  <a:pt x="95363" y="41338"/>
                </a:cubicBezTo>
                <a:cubicBezTo>
                  <a:pt x="93622" y="41753"/>
                  <a:pt x="91922" y="42292"/>
                  <a:pt x="90098" y="42209"/>
                </a:cubicBezTo>
                <a:cubicBezTo>
                  <a:pt x="88729" y="42624"/>
                  <a:pt x="87403" y="43329"/>
                  <a:pt x="85910" y="43329"/>
                </a:cubicBezTo>
                <a:cubicBezTo>
                  <a:pt x="85827" y="43329"/>
                  <a:pt x="85703" y="43329"/>
                  <a:pt x="85620" y="43329"/>
                </a:cubicBezTo>
                <a:lnTo>
                  <a:pt x="85620" y="43329"/>
                </a:lnTo>
                <a:close/>
                <a:moveTo>
                  <a:pt x="17497" y="36446"/>
                </a:moveTo>
                <a:cubicBezTo>
                  <a:pt x="18327" y="36570"/>
                  <a:pt x="19197" y="36695"/>
                  <a:pt x="20026" y="36736"/>
                </a:cubicBezTo>
                <a:lnTo>
                  <a:pt x="20068" y="36736"/>
                </a:lnTo>
                <a:cubicBezTo>
                  <a:pt x="20400" y="36736"/>
                  <a:pt x="20690" y="36695"/>
                  <a:pt x="20980" y="36653"/>
                </a:cubicBezTo>
                <a:lnTo>
                  <a:pt x="20980" y="36653"/>
                </a:lnTo>
                <a:lnTo>
                  <a:pt x="20939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1022" y="36653"/>
                </a:lnTo>
                <a:lnTo>
                  <a:pt x="20980" y="36653"/>
                </a:lnTo>
                <a:cubicBezTo>
                  <a:pt x="21229" y="36612"/>
                  <a:pt x="21436" y="36612"/>
                  <a:pt x="21685" y="36612"/>
                </a:cubicBezTo>
                <a:cubicBezTo>
                  <a:pt x="21892" y="36612"/>
                  <a:pt x="22141" y="36612"/>
                  <a:pt x="22348" y="36653"/>
                </a:cubicBezTo>
                <a:cubicBezTo>
                  <a:pt x="22846" y="36570"/>
                  <a:pt x="23302" y="36529"/>
                  <a:pt x="23800" y="36570"/>
                </a:cubicBezTo>
                <a:cubicBezTo>
                  <a:pt x="23758" y="36363"/>
                  <a:pt x="23634" y="36156"/>
                  <a:pt x="23302" y="35865"/>
                </a:cubicBezTo>
                <a:cubicBezTo>
                  <a:pt x="22680" y="35617"/>
                  <a:pt x="22141" y="35202"/>
                  <a:pt x="21602" y="34787"/>
                </a:cubicBezTo>
                <a:cubicBezTo>
                  <a:pt x="20648" y="34165"/>
                  <a:pt x="19695" y="33585"/>
                  <a:pt x="19031" y="32631"/>
                </a:cubicBezTo>
                <a:cubicBezTo>
                  <a:pt x="18492" y="31885"/>
                  <a:pt x="17580" y="31678"/>
                  <a:pt x="16792" y="31222"/>
                </a:cubicBezTo>
                <a:cubicBezTo>
                  <a:pt x="15590" y="28527"/>
                  <a:pt x="14636" y="29397"/>
                  <a:pt x="13932" y="27822"/>
                </a:cubicBezTo>
                <a:cubicBezTo>
                  <a:pt x="13185" y="25914"/>
                  <a:pt x="11071" y="25707"/>
                  <a:pt x="9537" y="24795"/>
                </a:cubicBezTo>
                <a:cubicBezTo>
                  <a:pt x="8956" y="24090"/>
                  <a:pt x="8127" y="23468"/>
                  <a:pt x="7173" y="23510"/>
                </a:cubicBezTo>
                <a:cubicBezTo>
                  <a:pt x="6966" y="23510"/>
                  <a:pt x="6427" y="23510"/>
                  <a:pt x="5888" y="23634"/>
                </a:cubicBezTo>
                <a:lnTo>
                  <a:pt x="5722" y="23841"/>
                </a:lnTo>
                <a:cubicBezTo>
                  <a:pt x="5639" y="24007"/>
                  <a:pt x="5515" y="24214"/>
                  <a:pt x="5390" y="24380"/>
                </a:cubicBezTo>
                <a:cubicBezTo>
                  <a:pt x="5100" y="24753"/>
                  <a:pt x="4810" y="25127"/>
                  <a:pt x="4478" y="25500"/>
                </a:cubicBezTo>
                <a:cubicBezTo>
                  <a:pt x="4354" y="25624"/>
                  <a:pt x="4229" y="25707"/>
                  <a:pt x="4064" y="25749"/>
                </a:cubicBezTo>
                <a:cubicBezTo>
                  <a:pt x="3276" y="26785"/>
                  <a:pt x="2695" y="27988"/>
                  <a:pt x="1866" y="29066"/>
                </a:cubicBezTo>
                <a:cubicBezTo>
                  <a:pt x="1493" y="29853"/>
                  <a:pt x="0" y="31553"/>
                  <a:pt x="208" y="32631"/>
                </a:cubicBezTo>
                <a:lnTo>
                  <a:pt x="290" y="32631"/>
                </a:lnTo>
                <a:cubicBezTo>
                  <a:pt x="539" y="32631"/>
                  <a:pt x="788" y="32673"/>
                  <a:pt x="1037" y="32714"/>
                </a:cubicBezTo>
                <a:cubicBezTo>
                  <a:pt x="1534" y="32797"/>
                  <a:pt x="1990" y="33004"/>
                  <a:pt x="2446" y="33253"/>
                </a:cubicBezTo>
                <a:cubicBezTo>
                  <a:pt x="2695" y="33378"/>
                  <a:pt x="2944" y="33543"/>
                  <a:pt x="3193" y="33668"/>
                </a:cubicBezTo>
                <a:cubicBezTo>
                  <a:pt x="3317" y="33709"/>
                  <a:pt x="3442" y="33751"/>
                  <a:pt x="3607" y="33792"/>
                </a:cubicBezTo>
                <a:cubicBezTo>
                  <a:pt x="4561" y="34331"/>
                  <a:pt x="5556" y="34870"/>
                  <a:pt x="6468" y="35575"/>
                </a:cubicBezTo>
                <a:cubicBezTo>
                  <a:pt x="6593" y="35617"/>
                  <a:pt x="6759" y="35658"/>
                  <a:pt x="6924" y="35658"/>
                </a:cubicBezTo>
                <a:cubicBezTo>
                  <a:pt x="7422" y="35782"/>
                  <a:pt x="7961" y="35907"/>
                  <a:pt x="8500" y="36031"/>
                </a:cubicBezTo>
                <a:cubicBezTo>
                  <a:pt x="8998" y="36156"/>
                  <a:pt x="9495" y="36363"/>
                  <a:pt x="9951" y="36529"/>
                </a:cubicBezTo>
                <a:cubicBezTo>
                  <a:pt x="9993" y="36487"/>
                  <a:pt x="10034" y="36446"/>
                  <a:pt x="10076" y="36363"/>
                </a:cubicBezTo>
                <a:cubicBezTo>
                  <a:pt x="10324" y="35617"/>
                  <a:pt x="9122" y="34787"/>
                  <a:pt x="9039" y="33958"/>
                </a:cubicBezTo>
                <a:cubicBezTo>
                  <a:pt x="10241" y="34248"/>
                  <a:pt x="11485" y="34165"/>
                  <a:pt x="12688" y="34414"/>
                </a:cubicBezTo>
                <a:cubicBezTo>
                  <a:pt x="14014" y="35243"/>
                  <a:pt x="15507" y="35741"/>
                  <a:pt x="16958" y="36280"/>
                </a:cubicBezTo>
                <a:cubicBezTo>
                  <a:pt x="17124" y="36321"/>
                  <a:pt x="17248" y="36404"/>
                  <a:pt x="17414" y="36446"/>
                </a:cubicBezTo>
                <a:cubicBezTo>
                  <a:pt x="17456" y="36446"/>
                  <a:pt x="17456" y="36446"/>
                  <a:pt x="17497" y="36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5"/>
          <p:cNvSpPr/>
          <p:nvPr/>
        </p:nvSpPr>
        <p:spPr>
          <a:xfrm>
            <a:off x="3411423" y="2341305"/>
            <a:ext cx="1630912" cy="1846826"/>
          </a:xfrm>
          <a:custGeom>
            <a:avLst/>
            <a:gdLst/>
            <a:ahLst/>
            <a:cxnLst/>
            <a:rect l="l" t="t" r="r" b="b"/>
            <a:pathLst>
              <a:path w="110871" h="125549" extrusionOk="0">
                <a:moveTo>
                  <a:pt x="7505" y="35741"/>
                </a:moveTo>
                <a:cubicBezTo>
                  <a:pt x="6551" y="35368"/>
                  <a:pt x="5598" y="34995"/>
                  <a:pt x="4727" y="34539"/>
                </a:cubicBezTo>
                <a:cubicBezTo>
                  <a:pt x="4354" y="34290"/>
                  <a:pt x="4064" y="34000"/>
                  <a:pt x="3690" y="33793"/>
                </a:cubicBezTo>
                <a:cubicBezTo>
                  <a:pt x="3193" y="33544"/>
                  <a:pt x="2612" y="33585"/>
                  <a:pt x="2115" y="33337"/>
                </a:cubicBezTo>
                <a:cubicBezTo>
                  <a:pt x="1700" y="33046"/>
                  <a:pt x="1203" y="32963"/>
                  <a:pt x="788" y="32798"/>
                </a:cubicBezTo>
                <a:cubicBezTo>
                  <a:pt x="0" y="32134"/>
                  <a:pt x="1493" y="30973"/>
                  <a:pt x="1783" y="30351"/>
                </a:cubicBezTo>
                <a:cubicBezTo>
                  <a:pt x="2612" y="29107"/>
                  <a:pt x="3151" y="27781"/>
                  <a:pt x="3898" y="26495"/>
                </a:cubicBezTo>
                <a:cubicBezTo>
                  <a:pt x="4478" y="25583"/>
                  <a:pt x="5183" y="24588"/>
                  <a:pt x="6012" y="23966"/>
                </a:cubicBezTo>
                <a:cubicBezTo>
                  <a:pt x="5971" y="23800"/>
                  <a:pt x="6054" y="23676"/>
                  <a:pt x="6178" y="23551"/>
                </a:cubicBezTo>
                <a:cubicBezTo>
                  <a:pt x="7837" y="22681"/>
                  <a:pt x="9495" y="23759"/>
                  <a:pt x="10822" y="24795"/>
                </a:cubicBezTo>
                <a:cubicBezTo>
                  <a:pt x="11112" y="24920"/>
                  <a:pt x="11402" y="25044"/>
                  <a:pt x="11693" y="25210"/>
                </a:cubicBezTo>
                <a:cubicBezTo>
                  <a:pt x="12190" y="25417"/>
                  <a:pt x="12688" y="25707"/>
                  <a:pt x="13061" y="26081"/>
                </a:cubicBezTo>
                <a:cubicBezTo>
                  <a:pt x="13102" y="26081"/>
                  <a:pt x="13102" y="26081"/>
                  <a:pt x="13102" y="26122"/>
                </a:cubicBezTo>
                <a:cubicBezTo>
                  <a:pt x="13227" y="26164"/>
                  <a:pt x="13268" y="26205"/>
                  <a:pt x="13310" y="26288"/>
                </a:cubicBezTo>
                <a:cubicBezTo>
                  <a:pt x="13558" y="26329"/>
                  <a:pt x="13683" y="26495"/>
                  <a:pt x="13683" y="26661"/>
                </a:cubicBezTo>
                <a:cubicBezTo>
                  <a:pt x="13393" y="26744"/>
                  <a:pt x="13061" y="26868"/>
                  <a:pt x="12771" y="26993"/>
                </a:cubicBezTo>
                <a:lnTo>
                  <a:pt x="12895" y="26910"/>
                </a:lnTo>
                <a:cubicBezTo>
                  <a:pt x="12605" y="27034"/>
                  <a:pt x="12314" y="27159"/>
                  <a:pt x="12066" y="27366"/>
                </a:cubicBezTo>
                <a:cubicBezTo>
                  <a:pt x="11817" y="27615"/>
                  <a:pt x="11693" y="28029"/>
                  <a:pt x="11817" y="28361"/>
                </a:cubicBezTo>
                <a:cubicBezTo>
                  <a:pt x="11817" y="28361"/>
                  <a:pt x="11775" y="28403"/>
                  <a:pt x="11734" y="28403"/>
                </a:cubicBezTo>
                <a:cubicBezTo>
                  <a:pt x="11568" y="28568"/>
                  <a:pt x="11485" y="28568"/>
                  <a:pt x="11319" y="28693"/>
                </a:cubicBezTo>
                <a:cubicBezTo>
                  <a:pt x="10822" y="29024"/>
                  <a:pt x="10573" y="29563"/>
                  <a:pt x="10449" y="30102"/>
                </a:cubicBezTo>
                <a:cubicBezTo>
                  <a:pt x="10407" y="30310"/>
                  <a:pt x="10241" y="30434"/>
                  <a:pt x="10076" y="30517"/>
                </a:cubicBezTo>
                <a:cubicBezTo>
                  <a:pt x="9495" y="30890"/>
                  <a:pt x="9329" y="31554"/>
                  <a:pt x="9163" y="32176"/>
                </a:cubicBezTo>
                <a:cubicBezTo>
                  <a:pt x="8749" y="33005"/>
                  <a:pt x="8666" y="33917"/>
                  <a:pt x="8666" y="34829"/>
                </a:cubicBezTo>
                <a:cubicBezTo>
                  <a:pt x="8707" y="34995"/>
                  <a:pt x="8707" y="35161"/>
                  <a:pt x="8666" y="35285"/>
                </a:cubicBezTo>
                <a:cubicBezTo>
                  <a:pt x="8915" y="35327"/>
                  <a:pt x="9122" y="35327"/>
                  <a:pt x="9329" y="35410"/>
                </a:cubicBezTo>
                <a:cubicBezTo>
                  <a:pt x="9744" y="35493"/>
                  <a:pt x="10117" y="35575"/>
                  <a:pt x="10449" y="35783"/>
                </a:cubicBezTo>
                <a:cubicBezTo>
                  <a:pt x="10780" y="35990"/>
                  <a:pt x="10490" y="36488"/>
                  <a:pt x="10117" y="36280"/>
                </a:cubicBezTo>
                <a:cubicBezTo>
                  <a:pt x="9371" y="35907"/>
                  <a:pt x="8541" y="35907"/>
                  <a:pt x="7754" y="35866"/>
                </a:cubicBezTo>
                <a:cubicBezTo>
                  <a:pt x="7629" y="35866"/>
                  <a:pt x="7546" y="35783"/>
                  <a:pt x="7505" y="35741"/>
                </a:cubicBezTo>
                <a:lnTo>
                  <a:pt x="7505" y="35741"/>
                </a:lnTo>
                <a:close/>
                <a:moveTo>
                  <a:pt x="108963" y="3359"/>
                </a:moveTo>
                <a:cubicBezTo>
                  <a:pt x="109377" y="3608"/>
                  <a:pt x="110041" y="3940"/>
                  <a:pt x="109419" y="4437"/>
                </a:cubicBezTo>
                <a:cubicBezTo>
                  <a:pt x="108673" y="5018"/>
                  <a:pt x="107802" y="5432"/>
                  <a:pt x="106973" y="5930"/>
                </a:cubicBezTo>
                <a:cubicBezTo>
                  <a:pt x="106599" y="6179"/>
                  <a:pt x="106309" y="6510"/>
                  <a:pt x="105936" y="6718"/>
                </a:cubicBezTo>
                <a:cubicBezTo>
                  <a:pt x="105563" y="7008"/>
                  <a:pt x="105107" y="7091"/>
                  <a:pt x="104692" y="7298"/>
                </a:cubicBezTo>
                <a:cubicBezTo>
                  <a:pt x="104319" y="7506"/>
                  <a:pt x="103987" y="7796"/>
                  <a:pt x="103614" y="8003"/>
                </a:cubicBezTo>
                <a:cubicBezTo>
                  <a:pt x="103324" y="8210"/>
                  <a:pt x="103034" y="8335"/>
                  <a:pt x="102744" y="8501"/>
                </a:cubicBezTo>
                <a:cubicBezTo>
                  <a:pt x="102453" y="8708"/>
                  <a:pt x="102205" y="8915"/>
                  <a:pt x="101956" y="9081"/>
                </a:cubicBezTo>
                <a:cubicBezTo>
                  <a:pt x="101624" y="9330"/>
                  <a:pt x="101251" y="9454"/>
                  <a:pt x="100961" y="9745"/>
                </a:cubicBezTo>
                <a:cubicBezTo>
                  <a:pt x="100629" y="10035"/>
                  <a:pt x="100297" y="10325"/>
                  <a:pt x="99883" y="10491"/>
                </a:cubicBezTo>
                <a:cubicBezTo>
                  <a:pt x="99509" y="10657"/>
                  <a:pt x="99136" y="10781"/>
                  <a:pt x="98722" y="10905"/>
                </a:cubicBezTo>
                <a:cubicBezTo>
                  <a:pt x="98100" y="11113"/>
                  <a:pt x="97644" y="11652"/>
                  <a:pt x="97063" y="11901"/>
                </a:cubicBezTo>
                <a:cubicBezTo>
                  <a:pt x="96607" y="12108"/>
                  <a:pt x="96110" y="12232"/>
                  <a:pt x="95695" y="12481"/>
                </a:cubicBezTo>
                <a:cubicBezTo>
                  <a:pt x="94700" y="13310"/>
                  <a:pt x="94410" y="13476"/>
                  <a:pt x="93083" y="13642"/>
                </a:cubicBezTo>
                <a:cubicBezTo>
                  <a:pt x="92627" y="13725"/>
                  <a:pt x="92212" y="14015"/>
                  <a:pt x="91756" y="14181"/>
                </a:cubicBezTo>
                <a:cubicBezTo>
                  <a:pt x="91217" y="14388"/>
                  <a:pt x="90554" y="14347"/>
                  <a:pt x="90015" y="14554"/>
                </a:cubicBezTo>
                <a:cubicBezTo>
                  <a:pt x="89641" y="14679"/>
                  <a:pt x="89351" y="14761"/>
                  <a:pt x="88978" y="14886"/>
                </a:cubicBezTo>
                <a:cubicBezTo>
                  <a:pt x="88854" y="15010"/>
                  <a:pt x="88563" y="14927"/>
                  <a:pt x="88522" y="14720"/>
                </a:cubicBezTo>
                <a:cubicBezTo>
                  <a:pt x="88315" y="14596"/>
                  <a:pt x="88356" y="14222"/>
                  <a:pt x="88605" y="14181"/>
                </a:cubicBezTo>
                <a:cubicBezTo>
                  <a:pt x="89020" y="14057"/>
                  <a:pt x="89393" y="13974"/>
                  <a:pt x="89807" y="13849"/>
                </a:cubicBezTo>
                <a:cubicBezTo>
                  <a:pt x="90554" y="13766"/>
                  <a:pt x="91217" y="13352"/>
                  <a:pt x="91880" y="12979"/>
                </a:cubicBezTo>
                <a:cubicBezTo>
                  <a:pt x="92337" y="12730"/>
                  <a:pt x="92917" y="12688"/>
                  <a:pt x="93332" y="12357"/>
                </a:cubicBezTo>
                <a:cubicBezTo>
                  <a:pt x="93788" y="12066"/>
                  <a:pt x="94202" y="11610"/>
                  <a:pt x="94700" y="11320"/>
                </a:cubicBezTo>
                <a:cubicBezTo>
                  <a:pt x="95197" y="10947"/>
                  <a:pt x="95612" y="10532"/>
                  <a:pt x="96110" y="10201"/>
                </a:cubicBezTo>
                <a:cubicBezTo>
                  <a:pt x="96690" y="9827"/>
                  <a:pt x="97271" y="9579"/>
                  <a:pt x="97810" y="9206"/>
                </a:cubicBezTo>
                <a:cubicBezTo>
                  <a:pt x="97975" y="9081"/>
                  <a:pt x="98183" y="9081"/>
                  <a:pt x="98349" y="9040"/>
                </a:cubicBezTo>
                <a:cubicBezTo>
                  <a:pt x="98888" y="8791"/>
                  <a:pt x="99261" y="8293"/>
                  <a:pt x="99551" y="7796"/>
                </a:cubicBezTo>
                <a:cubicBezTo>
                  <a:pt x="99634" y="7630"/>
                  <a:pt x="99800" y="7588"/>
                  <a:pt x="99924" y="7547"/>
                </a:cubicBezTo>
                <a:cubicBezTo>
                  <a:pt x="100173" y="7423"/>
                  <a:pt x="100380" y="7215"/>
                  <a:pt x="100546" y="7008"/>
                </a:cubicBezTo>
                <a:cubicBezTo>
                  <a:pt x="100795" y="6635"/>
                  <a:pt x="100712" y="6262"/>
                  <a:pt x="100463" y="5930"/>
                </a:cubicBezTo>
                <a:cubicBezTo>
                  <a:pt x="100297" y="5391"/>
                  <a:pt x="100048" y="4893"/>
                  <a:pt x="99634" y="4603"/>
                </a:cubicBezTo>
                <a:cubicBezTo>
                  <a:pt x="98680" y="3898"/>
                  <a:pt x="99883" y="3484"/>
                  <a:pt x="100297" y="2945"/>
                </a:cubicBezTo>
                <a:cubicBezTo>
                  <a:pt x="100629" y="2613"/>
                  <a:pt x="100712" y="2157"/>
                  <a:pt x="100919" y="1742"/>
                </a:cubicBezTo>
                <a:cubicBezTo>
                  <a:pt x="101583" y="623"/>
                  <a:pt x="102826" y="1"/>
                  <a:pt x="104029" y="664"/>
                </a:cubicBezTo>
                <a:cubicBezTo>
                  <a:pt x="104941" y="1037"/>
                  <a:pt x="105687" y="1618"/>
                  <a:pt x="106517" y="2074"/>
                </a:cubicBezTo>
                <a:cubicBezTo>
                  <a:pt x="107346" y="2447"/>
                  <a:pt x="108175" y="2862"/>
                  <a:pt x="108963" y="3359"/>
                </a:cubicBezTo>
                <a:lnTo>
                  <a:pt x="108963" y="3359"/>
                </a:lnTo>
                <a:close/>
                <a:moveTo>
                  <a:pt x="110497" y="35575"/>
                </a:moveTo>
                <a:cubicBezTo>
                  <a:pt x="110829" y="35617"/>
                  <a:pt x="110870" y="36032"/>
                  <a:pt x="110621" y="36239"/>
                </a:cubicBezTo>
                <a:cubicBezTo>
                  <a:pt x="110207" y="36778"/>
                  <a:pt x="109543" y="37151"/>
                  <a:pt x="108921" y="37483"/>
                </a:cubicBezTo>
                <a:cubicBezTo>
                  <a:pt x="108134" y="37897"/>
                  <a:pt x="107221" y="38105"/>
                  <a:pt x="106392" y="38312"/>
                </a:cubicBezTo>
                <a:cubicBezTo>
                  <a:pt x="105812" y="38519"/>
                  <a:pt x="105314" y="38892"/>
                  <a:pt x="104734" y="39058"/>
                </a:cubicBezTo>
                <a:cubicBezTo>
                  <a:pt x="104278" y="39183"/>
                  <a:pt x="103822" y="39266"/>
                  <a:pt x="103365" y="39431"/>
                </a:cubicBezTo>
                <a:cubicBezTo>
                  <a:pt x="102868" y="39597"/>
                  <a:pt x="102453" y="39888"/>
                  <a:pt x="101997" y="40053"/>
                </a:cubicBezTo>
                <a:cubicBezTo>
                  <a:pt x="101665" y="40178"/>
                  <a:pt x="101251" y="40261"/>
                  <a:pt x="100919" y="40344"/>
                </a:cubicBezTo>
                <a:cubicBezTo>
                  <a:pt x="100173" y="40427"/>
                  <a:pt x="99551" y="40883"/>
                  <a:pt x="98846" y="41048"/>
                </a:cubicBezTo>
                <a:cubicBezTo>
                  <a:pt x="98390" y="41131"/>
                  <a:pt x="97892" y="41131"/>
                  <a:pt x="97395" y="41214"/>
                </a:cubicBezTo>
                <a:cubicBezTo>
                  <a:pt x="97022" y="41297"/>
                  <a:pt x="96690" y="41463"/>
                  <a:pt x="96317" y="41588"/>
                </a:cubicBezTo>
                <a:cubicBezTo>
                  <a:pt x="95612" y="41836"/>
                  <a:pt x="94824" y="41753"/>
                  <a:pt x="94078" y="41919"/>
                </a:cubicBezTo>
                <a:cubicBezTo>
                  <a:pt x="93622" y="42002"/>
                  <a:pt x="93166" y="42209"/>
                  <a:pt x="92668" y="42292"/>
                </a:cubicBezTo>
                <a:cubicBezTo>
                  <a:pt x="92046" y="42458"/>
                  <a:pt x="91383" y="42334"/>
                  <a:pt x="90719" y="42458"/>
                </a:cubicBezTo>
                <a:cubicBezTo>
                  <a:pt x="90263" y="42583"/>
                  <a:pt x="89849" y="42790"/>
                  <a:pt x="89393" y="42914"/>
                </a:cubicBezTo>
                <a:cubicBezTo>
                  <a:pt x="88895" y="43080"/>
                  <a:pt x="88356" y="43039"/>
                  <a:pt x="87859" y="43122"/>
                </a:cubicBezTo>
                <a:cubicBezTo>
                  <a:pt x="87154" y="43287"/>
                  <a:pt x="86490" y="43536"/>
                  <a:pt x="85785" y="43536"/>
                </a:cubicBezTo>
                <a:cubicBezTo>
                  <a:pt x="85329" y="43536"/>
                  <a:pt x="84873" y="43453"/>
                  <a:pt x="84459" y="43412"/>
                </a:cubicBezTo>
                <a:cubicBezTo>
                  <a:pt x="83920" y="43370"/>
                  <a:pt x="83381" y="43453"/>
                  <a:pt x="82842" y="43329"/>
                </a:cubicBezTo>
                <a:cubicBezTo>
                  <a:pt x="82261" y="43246"/>
                  <a:pt x="81722" y="42914"/>
                  <a:pt x="81183" y="42707"/>
                </a:cubicBezTo>
                <a:cubicBezTo>
                  <a:pt x="80644" y="42541"/>
                  <a:pt x="80105" y="42541"/>
                  <a:pt x="79525" y="42500"/>
                </a:cubicBezTo>
                <a:cubicBezTo>
                  <a:pt x="79152" y="42500"/>
                  <a:pt x="79152" y="41919"/>
                  <a:pt x="79525" y="41878"/>
                </a:cubicBezTo>
                <a:cubicBezTo>
                  <a:pt x="79732" y="41919"/>
                  <a:pt x="79898" y="41919"/>
                  <a:pt x="80064" y="41919"/>
                </a:cubicBezTo>
                <a:cubicBezTo>
                  <a:pt x="80105" y="41836"/>
                  <a:pt x="80230" y="41712"/>
                  <a:pt x="80354" y="41712"/>
                </a:cubicBezTo>
                <a:cubicBezTo>
                  <a:pt x="80603" y="41670"/>
                  <a:pt x="80851" y="41670"/>
                  <a:pt x="81142" y="41629"/>
                </a:cubicBezTo>
                <a:cubicBezTo>
                  <a:pt x="81432" y="41588"/>
                  <a:pt x="81722" y="41670"/>
                  <a:pt x="82012" y="41588"/>
                </a:cubicBezTo>
                <a:cubicBezTo>
                  <a:pt x="82386" y="41505"/>
                  <a:pt x="82759" y="41380"/>
                  <a:pt x="83132" y="41297"/>
                </a:cubicBezTo>
                <a:cubicBezTo>
                  <a:pt x="83505" y="41131"/>
                  <a:pt x="83878" y="41131"/>
                  <a:pt x="84293" y="41131"/>
                </a:cubicBezTo>
                <a:cubicBezTo>
                  <a:pt x="84666" y="41090"/>
                  <a:pt x="85081" y="40966"/>
                  <a:pt x="85454" y="40883"/>
                </a:cubicBezTo>
                <a:cubicBezTo>
                  <a:pt x="85661" y="40841"/>
                  <a:pt x="85868" y="40966"/>
                  <a:pt x="86076" y="40966"/>
                </a:cubicBezTo>
                <a:cubicBezTo>
                  <a:pt x="86532" y="41007"/>
                  <a:pt x="86988" y="40883"/>
                  <a:pt x="87403" y="40758"/>
                </a:cubicBezTo>
                <a:cubicBezTo>
                  <a:pt x="87776" y="40634"/>
                  <a:pt x="88107" y="40427"/>
                  <a:pt x="88522" y="40344"/>
                </a:cubicBezTo>
                <a:cubicBezTo>
                  <a:pt x="88688" y="40344"/>
                  <a:pt x="88812" y="40385"/>
                  <a:pt x="88978" y="40385"/>
                </a:cubicBezTo>
                <a:cubicBezTo>
                  <a:pt x="89434" y="40385"/>
                  <a:pt x="89849" y="40344"/>
                  <a:pt x="90305" y="40178"/>
                </a:cubicBezTo>
                <a:cubicBezTo>
                  <a:pt x="90719" y="40053"/>
                  <a:pt x="91217" y="39597"/>
                  <a:pt x="91673" y="39846"/>
                </a:cubicBezTo>
                <a:cubicBezTo>
                  <a:pt x="91922" y="40012"/>
                  <a:pt x="92212" y="40095"/>
                  <a:pt x="92502" y="40053"/>
                </a:cubicBezTo>
                <a:cubicBezTo>
                  <a:pt x="93290" y="40053"/>
                  <a:pt x="93995" y="39556"/>
                  <a:pt x="94741" y="39349"/>
                </a:cubicBezTo>
                <a:cubicBezTo>
                  <a:pt x="94949" y="39307"/>
                  <a:pt x="95156" y="39431"/>
                  <a:pt x="95405" y="39514"/>
                </a:cubicBezTo>
                <a:cubicBezTo>
                  <a:pt x="96151" y="39639"/>
                  <a:pt x="96856" y="39100"/>
                  <a:pt x="97478" y="38727"/>
                </a:cubicBezTo>
                <a:cubicBezTo>
                  <a:pt x="97644" y="38602"/>
                  <a:pt x="97810" y="38519"/>
                  <a:pt x="98017" y="38478"/>
                </a:cubicBezTo>
                <a:cubicBezTo>
                  <a:pt x="98431" y="38353"/>
                  <a:pt x="98929" y="38436"/>
                  <a:pt x="99385" y="38271"/>
                </a:cubicBezTo>
                <a:cubicBezTo>
                  <a:pt x="99924" y="38105"/>
                  <a:pt x="100339" y="37649"/>
                  <a:pt x="100878" y="37566"/>
                </a:cubicBezTo>
                <a:cubicBezTo>
                  <a:pt x="101417" y="37649"/>
                  <a:pt x="101956" y="37649"/>
                  <a:pt x="102495" y="37441"/>
                </a:cubicBezTo>
                <a:cubicBezTo>
                  <a:pt x="102785" y="37358"/>
                  <a:pt x="103075" y="37151"/>
                  <a:pt x="103448" y="37110"/>
                </a:cubicBezTo>
                <a:cubicBezTo>
                  <a:pt x="103780" y="37110"/>
                  <a:pt x="104112" y="37234"/>
                  <a:pt x="104485" y="37193"/>
                </a:cubicBezTo>
                <a:cubicBezTo>
                  <a:pt x="104775" y="37151"/>
                  <a:pt x="105107" y="37068"/>
                  <a:pt x="105397" y="36944"/>
                </a:cubicBezTo>
                <a:cubicBezTo>
                  <a:pt x="105729" y="36778"/>
                  <a:pt x="106019" y="36529"/>
                  <a:pt x="106351" y="36446"/>
                </a:cubicBezTo>
                <a:cubicBezTo>
                  <a:pt x="106599" y="36363"/>
                  <a:pt x="106807" y="36488"/>
                  <a:pt x="107014" y="36571"/>
                </a:cubicBezTo>
                <a:cubicBezTo>
                  <a:pt x="107636" y="36653"/>
                  <a:pt x="108258" y="36405"/>
                  <a:pt x="108838" y="36239"/>
                </a:cubicBezTo>
                <a:cubicBezTo>
                  <a:pt x="109129" y="36114"/>
                  <a:pt x="109419" y="35990"/>
                  <a:pt x="109668" y="35866"/>
                </a:cubicBezTo>
                <a:cubicBezTo>
                  <a:pt x="109958" y="35741"/>
                  <a:pt x="110207" y="35534"/>
                  <a:pt x="110497" y="35575"/>
                </a:cubicBezTo>
                <a:lnTo>
                  <a:pt x="110497" y="35575"/>
                </a:lnTo>
                <a:close/>
                <a:moveTo>
                  <a:pt x="96897" y="117754"/>
                </a:moveTo>
                <a:cubicBezTo>
                  <a:pt x="97105" y="117712"/>
                  <a:pt x="97312" y="117878"/>
                  <a:pt x="97271" y="118085"/>
                </a:cubicBezTo>
                <a:cubicBezTo>
                  <a:pt x="97271" y="118210"/>
                  <a:pt x="97188" y="118293"/>
                  <a:pt x="97105" y="118376"/>
                </a:cubicBezTo>
                <a:cubicBezTo>
                  <a:pt x="96939" y="118541"/>
                  <a:pt x="96731" y="118666"/>
                  <a:pt x="96566" y="118790"/>
                </a:cubicBezTo>
                <a:cubicBezTo>
                  <a:pt x="95073" y="119951"/>
                  <a:pt x="93415" y="120988"/>
                  <a:pt x="91590" y="121485"/>
                </a:cubicBezTo>
                <a:cubicBezTo>
                  <a:pt x="90429" y="121900"/>
                  <a:pt x="89393" y="122688"/>
                  <a:pt x="88232" y="123144"/>
                </a:cubicBezTo>
                <a:cubicBezTo>
                  <a:pt x="86905" y="123558"/>
                  <a:pt x="85495" y="123683"/>
                  <a:pt x="84168" y="124056"/>
                </a:cubicBezTo>
                <a:cubicBezTo>
                  <a:pt x="83547" y="124263"/>
                  <a:pt x="82966" y="124470"/>
                  <a:pt x="82344" y="124553"/>
                </a:cubicBezTo>
                <a:cubicBezTo>
                  <a:pt x="82012" y="124553"/>
                  <a:pt x="81722" y="124595"/>
                  <a:pt x="81390" y="124678"/>
                </a:cubicBezTo>
                <a:cubicBezTo>
                  <a:pt x="80354" y="124927"/>
                  <a:pt x="79317" y="124927"/>
                  <a:pt x="78239" y="125051"/>
                </a:cubicBezTo>
                <a:cubicBezTo>
                  <a:pt x="77327" y="125175"/>
                  <a:pt x="76415" y="125300"/>
                  <a:pt x="75503" y="125424"/>
                </a:cubicBezTo>
                <a:cubicBezTo>
                  <a:pt x="75171" y="125466"/>
                  <a:pt x="74839" y="125507"/>
                  <a:pt x="74508" y="125507"/>
                </a:cubicBezTo>
                <a:cubicBezTo>
                  <a:pt x="74342" y="125507"/>
                  <a:pt x="74135" y="125548"/>
                  <a:pt x="74010" y="125383"/>
                </a:cubicBezTo>
                <a:cubicBezTo>
                  <a:pt x="73637" y="124927"/>
                  <a:pt x="74383" y="124636"/>
                  <a:pt x="74715" y="124429"/>
                </a:cubicBezTo>
                <a:cubicBezTo>
                  <a:pt x="75088" y="124222"/>
                  <a:pt x="75503" y="124014"/>
                  <a:pt x="75876" y="123849"/>
                </a:cubicBezTo>
                <a:cubicBezTo>
                  <a:pt x="76705" y="123434"/>
                  <a:pt x="77410" y="122853"/>
                  <a:pt x="78239" y="122439"/>
                </a:cubicBezTo>
                <a:cubicBezTo>
                  <a:pt x="78530" y="122314"/>
                  <a:pt x="78820" y="122232"/>
                  <a:pt x="79152" y="122190"/>
                </a:cubicBezTo>
                <a:cubicBezTo>
                  <a:pt x="79234" y="122190"/>
                  <a:pt x="79317" y="122190"/>
                  <a:pt x="79359" y="122232"/>
                </a:cubicBezTo>
                <a:cubicBezTo>
                  <a:pt x="79400" y="122107"/>
                  <a:pt x="79525" y="122024"/>
                  <a:pt x="79649" y="122024"/>
                </a:cubicBezTo>
                <a:cubicBezTo>
                  <a:pt x="79773" y="122024"/>
                  <a:pt x="79898" y="122107"/>
                  <a:pt x="79939" y="122190"/>
                </a:cubicBezTo>
                <a:cubicBezTo>
                  <a:pt x="80520" y="122563"/>
                  <a:pt x="81266" y="122356"/>
                  <a:pt x="81847" y="122107"/>
                </a:cubicBezTo>
                <a:cubicBezTo>
                  <a:pt x="82137" y="121941"/>
                  <a:pt x="82510" y="121983"/>
                  <a:pt x="82842" y="122024"/>
                </a:cubicBezTo>
                <a:cubicBezTo>
                  <a:pt x="83422" y="122066"/>
                  <a:pt x="84044" y="121858"/>
                  <a:pt x="84542" y="121527"/>
                </a:cubicBezTo>
                <a:cubicBezTo>
                  <a:pt x="84666" y="121444"/>
                  <a:pt x="84749" y="121361"/>
                  <a:pt x="84915" y="121319"/>
                </a:cubicBezTo>
                <a:cubicBezTo>
                  <a:pt x="85039" y="121278"/>
                  <a:pt x="85205" y="121319"/>
                  <a:pt x="85371" y="121319"/>
                </a:cubicBezTo>
                <a:cubicBezTo>
                  <a:pt x="85951" y="121361"/>
                  <a:pt x="86532" y="121195"/>
                  <a:pt x="87071" y="120946"/>
                </a:cubicBezTo>
                <a:cubicBezTo>
                  <a:pt x="87320" y="120863"/>
                  <a:pt x="87527" y="120614"/>
                  <a:pt x="87776" y="120573"/>
                </a:cubicBezTo>
                <a:cubicBezTo>
                  <a:pt x="88646" y="120697"/>
                  <a:pt x="89434" y="120573"/>
                  <a:pt x="90098" y="120034"/>
                </a:cubicBezTo>
                <a:cubicBezTo>
                  <a:pt x="90388" y="119868"/>
                  <a:pt x="90761" y="119827"/>
                  <a:pt x="91134" y="119702"/>
                </a:cubicBezTo>
                <a:cubicBezTo>
                  <a:pt x="91632" y="119536"/>
                  <a:pt x="92005" y="119288"/>
                  <a:pt x="92502" y="119122"/>
                </a:cubicBezTo>
                <a:cubicBezTo>
                  <a:pt x="93124" y="118956"/>
                  <a:pt x="93663" y="118915"/>
                  <a:pt x="94202" y="118666"/>
                </a:cubicBezTo>
                <a:cubicBezTo>
                  <a:pt x="95114" y="118376"/>
                  <a:pt x="95985" y="118044"/>
                  <a:pt x="96897" y="117754"/>
                </a:cubicBezTo>
                <a:lnTo>
                  <a:pt x="96897" y="117754"/>
                </a:lnTo>
                <a:close/>
                <a:moveTo>
                  <a:pt x="41670" y="107678"/>
                </a:moveTo>
                <a:cubicBezTo>
                  <a:pt x="42167" y="107595"/>
                  <a:pt x="42375" y="108093"/>
                  <a:pt x="42001" y="108425"/>
                </a:cubicBezTo>
                <a:cubicBezTo>
                  <a:pt x="41587" y="108756"/>
                  <a:pt x="41006" y="108715"/>
                  <a:pt x="40550" y="108590"/>
                </a:cubicBezTo>
                <a:cubicBezTo>
                  <a:pt x="39887" y="108342"/>
                  <a:pt x="39182" y="108342"/>
                  <a:pt x="38477" y="108259"/>
                </a:cubicBezTo>
                <a:cubicBezTo>
                  <a:pt x="38104" y="108259"/>
                  <a:pt x="37772" y="108134"/>
                  <a:pt x="37399" y="108093"/>
                </a:cubicBezTo>
                <a:cubicBezTo>
                  <a:pt x="37026" y="108093"/>
                  <a:pt x="36694" y="108134"/>
                  <a:pt x="36321" y="108051"/>
                </a:cubicBezTo>
                <a:cubicBezTo>
                  <a:pt x="35865" y="107968"/>
                  <a:pt x="35450" y="107761"/>
                  <a:pt x="34994" y="107720"/>
                </a:cubicBezTo>
                <a:cubicBezTo>
                  <a:pt x="34497" y="107637"/>
                  <a:pt x="34041" y="107761"/>
                  <a:pt x="33543" y="107678"/>
                </a:cubicBezTo>
                <a:cubicBezTo>
                  <a:pt x="33419" y="107595"/>
                  <a:pt x="33253" y="107554"/>
                  <a:pt x="33129" y="107554"/>
                </a:cubicBezTo>
                <a:cubicBezTo>
                  <a:pt x="32009" y="107595"/>
                  <a:pt x="30890" y="107844"/>
                  <a:pt x="29770" y="107886"/>
                </a:cubicBezTo>
                <a:cubicBezTo>
                  <a:pt x="29397" y="107927"/>
                  <a:pt x="29065" y="107886"/>
                  <a:pt x="28734" y="107844"/>
                </a:cubicBezTo>
                <a:cubicBezTo>
                  <a:pt x="28195" y="107803"/>
                  <a:pt x="27655" y="107927"/>
                  <a:pt x="27116" y="107844"/>
                </a:cubicBezTo>
                <a:cubicBezTo>
                  <a:pt x="26743" y="107803"/>
                  <a:pt x="26412" y="107678"/>
                  <a:pt x="26080" y="107512"/>
                </a:cubicBezTo>
                <a:cubicBezTo>
                  <a:pt x="25956" y="107471"/>
                  <a:pt x="25831" y="107512"/>
                  <a:pt x="25707" y="107554"/>
                </a:cubicBezTo>
                <a:cubicBezTo>
                  <a:pt x="25085" y="107720"/>
                  <a:pt x="24421" y="107761"/>
                  <a:pt x="23758" y="107761"/>
                </a:cubicBezTo>
                <a:cubicBezTo>
                  <a:pt x="23219" y="107844"/>
                  <a:pt x="22680" y="107844"/>
                  <a:pt x="22141" y="107761"/>
                </a:cubicBezTo>
                <a:cubicBezTo>
                  <a:pt x="21229" y="107595"/>
                  <a:pt x="20441" y="107056"/>
                  <a:pt x="19695" y="106559"/>
                </a:cubicBezTo>
                <a:cubicBezTo>
                  <a:pt x="19156" y="106186"/>
                  <a:pt x="18783" y="105647"/>
                  <a:pt x="18285" y="105232"/>
                </a:cubicBezTo>
                <a:cubicBezTo>
                  <a:pt x="17995" y="105066"/>
                  <a:pt x="17663" y="104900"/>
                  <a:pt x="17373" y="104693"/>
                </a:cubicBezTo>
                <a:cubicBezTo>
                  <a:pt x="17083" y="104527"/>
                  <a:pt x="16834" y="104237"/>
                  <a:pt x="16585" y="103988"/>
                </a:cubicBezTo>
                <a:cubicBezTo>
                  <a:pt x="16253" y="103698"/>
                  <a:pt x="15797" y="103615"/>
                  <a:pt x="15424" y="103366"/>
                </a:cubicBezTo>
                <a:cubicBezTo>
                  <a:pt x="15051" y="103200"/>
                  <a:pt x="14802" y="102910"/>
                  <a:pt x="14512" y="102703"/>
                </a:cubicBezTo>
                <a:cubicBezTo>
                  <a:pt x="14014" y="102495"/>
                  <a:pt x="13434" y="102537"/>
                  <a:pt x="12895" y="102413"/>
                </a:cubicBezTo>
                <a:cubicBezTo>
                  <a:pt x="12480" y="102288"/>
                  <a:pt x="12107" y="102081"/>
                  <a:pt x="11775" y="101832"/>
                </a:cubicBezTo>
                <a:cubicBezTo>
                  <a:pt x="11568" y="101666"/>
                  <a:pt x="11319" y="101625"/>
                  <a:pt x="11029" y="101583"/>
                </a:cubicBezTo>
                <a:cubicBezTo>
                  <a:pt x="10739" y="101500"/>
                  <a:pt x="10407" y="101417"/>
                  <a:pt x="10158" y="101210"/>
                </a:cubicBezTo>
                <a:cubicBezTo>
                  <a:pt x="9951" y="101086"/>
                  <a:pt x="9785" y="100920"/>
                  <a:pt x="9578" y="100837"/>
                </a:cubicBezTo>
                <a:cubicBezTo>
                  <a:pt x="8915" y="100588"/>
                  <a:pt x="8334" y="100174"/>
                  <a:pt x="7754" y="99718"/>
                </a:cubicBezTo>
                <a:cubicBezTo>
                  <a:pt x="7505" y="99510"/>
                  <a:pt x="7215" y="99303"/>
                  <a:pt x="6966" y="99096"/>
                </a:cubicBezTo>
                <a:cubicBezTo>
                  <a:pt x="6759" y="98930"/>
                  <a:pt x="6385" y="98764"/>
                  <a:pt x="6385" y="98391"/>
                </a:cubicBezTo>
                <a:cubicBezTo>
                  <a:pt x="6468" y="97769"/>
                  <a:pt x="8085" y="98142"/>
                  <a:pt x="8541" y="98100"/>
                </a:cubicBezTo>
                <a:cubicBezTo>
                  <a:pt x="9537" y="98142"/>
                  <a:pt x="10490" y="98183"/>
                  <a:pt x="11485" y="98266"/>
                </a:cubicBezTo>
                <a:cubicBezTo>
                  <a:pt x="12356" y="98349"/>
                  <a:pt x="13185" y="98681"/>
                  <a:pt x="14056" y="98557"/>
                </a:cubicBezTo>
                <a:cubicBezTo>
                  <a:pt x="14180" y="98432"/>
                  <a:pt x="14388" y="98474"/>
                  <a:pt x="14471" y="98598"/>
                </a:cubicBezTo>
                <a:cubicBezTo>
                  <a:pt x="14553" y="98681"/>
                  <a:pt x="14553" y="98805"/>
                  <a:pt x="14512" y="98888"/>
                </a:cubicBezTo>
                <a:cubicBezTo>
                  <a:pt x="14553" y="99054"/>
                  <a:pt x="14678" y="99220"/>
                  <a:pt x="14761" y="99344"/>
                </a:cubicBezTo>
                <a:cubicBezTo>
                  <a:pt x="15175" y="99800"/>
                  <a:pt x="15880" y="99842"/>
                  <a:pt x="16170" y="100422"/>
                </a:cubicBezTo>
                <a:cubicBezTo>
                  <a:pt x="16295" y="100754"/>
                  <a:pt x="16378" y="101127"/>
                  <a:pt x="16668" y="101417"/>
                </a:cubicBezTo>
                <a:cubicBezTo>
                  <a:pt x="16917" y="101708"/>
                  <a:pt x="17290" y="101915"/>
                  <a:pt x="17622" y="102164"/>
                </a:cubicBezTo>
                <a:cubicBezTo>
                  <a:pt x="17787" y="102330"/>
                  <a:pt x="17912" y="102537"/>
                  <a:pt x="18161" y="102703"/>
                </a:cubicBezTo>
                <a:cubicBezTo>
                  <a:pt x="18492" y="102910"/>
                  <a:pt x="18990" y="102952"/>
                  <a:pt x="19156" y="103366"/>
                </a:cubicBezTo>
                <a:cubicBezTo>
                  <a:pt x="19322" y="103656"/>
                  <a:pt x="19322" y="103988"/>
                  <a:pt x="19446" y="104278"/>
                </a:cubicBezTo>
                <a:cubicBezTo>
                  <a:pt x="19736" y="104817"/>
                  <a:pt x="20400" y="104900"/>
                  <a:pt x="20897" y="104859"/>
                </a:cubicBezTo>
                <a:cubicBezTo>
                  <a:pt x="21022" y="104859"/>
                  <a:pt x="21104" y="104900"/>
                  <a:pt x="21229" y="104983"/>
                </a:cubicBezTo>
                <a:cubicBezTo>
                  <a:pt x="21436" y="105149"/>
                  <a:pt x="21519" y="105481"/>
                  <a:pt x="21809" y="105564"/>
                </a:cubicBezTo>
                <a:cubicBezTo>
                  <a:pt x="22224" y="105730"/>
                  <a:pt x="22680" y="105647"/>
                  <a:pt x="23053" y="105481"/>
                </a:cubicBezTo>
                <a:cubicBezTo>
                  <a:pt x="23675" y="105191"/>
                  <a:pt x="23841" y="105812"/>
                  <a:pt x="24421" y="105812"/>
                </a:cubicBezTo>
                <a:cubicBezTo>
                  <a:pt x="24712" y="105854"/>
                  <a:pt x="24960" y="105812"/>
                  <a:pt x="25251" y="105771"/>
                </a:cubicBezTo>
                <a:cubicBezTo>
                  <a:pt x="25499" y="105730"/>
                  <a:pt x="25707" y="105605"/>
                  <a:pt x="25956" y="105647"/>
                </a:cubicBezTo>
                <a:cubicBezTo>
                  <a:pt x="26370" y="105688"/>
                  <a:pt x="26743" y="105771"/>
                  <a:pt x="27158" y="105730"/>
                </a:cubicBezTo>
                <a:cubicBezTo>
                  <a:pt x="27573" y="105730"/>
                  <a:pt x="27946" y="105605"/>
                  <a:pt x="28360" y="105771"/>
                </a:cubicBezTo>
                <a:cubicBezTo>
                  <a:pt x="28651" y="105854"/>
                  <a:pt x="28858" y="106020"/>
                  <a:pt x="29190" y="106103"/>
                </a:cubicBezTo>
                <a:cubicBezTo>
                  <a:pt x="29563" y="106144"/>
                  <a:pt x="29936" y="106103"/>
                  <a:pt x="30309" y="106103"/>
                </a:cubicBezTo>
                <a:cubicBezTo>
                  <a:pt x="30724" y="106144"/>
                  <a:pt x="31014" y="106517"/>
                  <a:pt x="31387" y="106517"/>
                </a:cubicBezTo>
                <a:cubicBezTo>
                  <a:pt x="31719" y="106517"/>
                  <a:pt x="32050" y="106476"/>
                  <a:pt x="32382" y="106393"/>
                </a:cubicBezTo>
                <a:cubicBezTo>
                  <a:pt x="32880" y="106310"/>
                  <a:pt x="33129" y="106808"/>
                  <a:pt x="33502" y="107015"/>
                </a:cubicBezTo>
                <a:cubicBezTo>
                  <a:pt x="33709" y="107015"/>
                  <a:pt x="33958" y="107056"/>
                  <a:pt x="34207" y="107056"/>
                </a:cubicBezTo>
                <a:cubicBezTo>
                  <a:pt x="34580" y="107015"/>
                  <a:pt x="34911" y="106766"/>
                  <a:pt x="35326" y="106808"/>
                </a:cubicBezTo>
                <a:cubicBezTo>
                  <a:pt x="35699" y="106849"/>
                  <a:pt x="36114" y="106890"/>
                  <a:pt x="36487" y="106890"/>
                </a:cubicBezTo>
                <a:cubicBezTo>
                  <a:pt x="36902" y="106890"/>
                  <a:pt x="37233" y="107098"/>
                  <a:pt x="37606" y="107098"/>
                </a:cubicBezTo>
                <a:cubicBezTo>
                  <a:pt x="38021" y="107139"/>
                  <a:pt x="38436" y="107056"/>
                  <a:pt x="38850" y="107181"/>
                </a:cubicBezTo>
                <a:cubicBezTo>
                  <a:pt x="39099" y="107305"/>
                  <a:pt x="39306" y="107388"/>
                  <a:pt x="39597" y="107471"/>
                </a:cubicBezTo>
                <a:cubicBezTo>
                  <a:pt x="39887" y="107512"/>
                  <a:pt x="40177" y="107512"/>
                  <a:pt x="40467" y="107554"/>
                </a:cubicBezTo>
                <a:cubicBezTo>
                  <a:pt x="40840" y="107595"/>
                  <a:pt x="41255" y="107720"/>
                  <a:pt x="41670" y="107678"/>
                </a:cubicBezTo>
                <a:lnTo>
                  <a:pt x="41670" y="107678"/>
                </a:lnTo>
                <a:close/>
                <a:moveTo>
                  <a:pt x="21975" y="36695"/>
                </a:moveTo>
                <a:cubicBezTo>
                  <a:pt x="22307" y="36695"/>
                  <a:pt x="22680" y="36653"/>
                  <a:pt x="23012" y="36653"/>
                </a:cubicBezTo>
                <a:cubicBezTo>
                  <a:pt x="23261" y="36653"/>
                  <a:pt x="23509" y="36653"/>
                  <a:pt x="23758" y="36612"/>
                </a:cubicBezTo>
                <a:cubicBezTo>
                  <a:pt x="23841" y="36612"/>
                  <a:pt x="23882" y="36612"/>
                  <a:pt x="23965" y="36529"/>
                </a:cubicBezTo>
                <a:lnTo>
                  <a:pt x="23965" y="36529"/>
                </a:lnTo>
                <a:cubicBezTo>
                  <a:pt x="24339" y="36446"/>
                  <a:pt x="24214" y="35866"/>
                  <a:pt x="23841" y="35949"/>
                </a:cubicBezTo>
                <a:cubicBezTo>
                  <a:pt x="23385" y="35990"/>
                  <a:pt x="22887" y="35990"/>
                  <a:pt x="22390" y="35990"/>
                </a:cubicBezTo>
                <a:cubicBezTo>
                  <a:pt x="22058" y="35990"/>
                  <a:pt x="21809" y="35824"/>
                  <a:pt x="21561" y="35658"/>
                </a:cubicBezTo>
                <a:cubicBezTo>
                  <a:pt x="21104" y="35410"/>
                  <a:pt x="20607" y="35617"/>
                  <a:pt x="20151" y="35658"/>
                </a:cubicBezTo>
                <a:cubicBezTo>
                  <a:pt x="19944" y="35658"/>
                  <a:pt x="19736" y="35658"/>
                  <a:pt x="19529" y="35575"/>
                </a:cubicBezTo>
                <a:cubicBezTo>
                  <a:pt x="19322" y="35534"/>
                  <a:pt x="19114" y="35368"/>
                  <a:pt x="18907" y="35285"/>
                </a:cubicBezTo>
                <a:cubicBezTo>
                  <a:pt x="18617" y="35202"/>
                  <a:pt x="18327" y="35327"/>
                  <a:pt x="17995" y="35327"/>
                </a:cubicBezTo>
                <a:cubicBezTo>
                  <a:pt x="17705" y="35327"/>
                  <a:pt x="17414" y="35244"/>
                  <a:pt x="17124" y="35161"/>
                </a:cubicBezTo>
                <a:cubicBezTo>
                  <a:pt x="16834" y="34954"/>
                  <a:pt x="16585" y="34705"/>
                  <a:pt x="16253" y="34663"/>
                </a:cubicBezTo>
                <a:cubicBezTo>
                  <a:pt x="16088" y="34497"/>
                  <a:pt x="15880" y="34415"/>
                  <a:pt x="15631" y="34373"/>
                </a:cubicBezTo>
                <a:cubicBezTo>
                  <a:pt x="15424" y="34332"/>
                  <a:pt x="15175" y="34290"/>
                  <a:pt x="14968" y="34207"/>
                </a:cubicBezTo>
                <a:cubicBezTo>
                  <a:pt x="14761" y="34083"/>
                  <a:pt x="14595" y="33917"/>
                  <a:pt x="14388" y="33751"/>
                </a:cubicBezTo>
                <a:cubicBezTo>
                  <a:pt x="14222" y="33627"/>
                  <a:pt x="14056" y="33668"/>
                  <a:pt x="13849" y="33668"/>
                </a:cubicBezTo>
                <a:cubicBezTo>
                  <a:pt x="13517" y="33710"/>
                  <a:pt x="13227" y="33710"/>
                  <a:pt x="12853" y="33668"/>
                </a:cubicBezTo>
                <a:cubicBezTo>
                  <a:pt x="12646" y="33627"/>
                  <a:pt x="12439" y="33461"/>
                  <a:pt x="12190" y="33461"/>
                </a:cubicBezTo>
                <a:cubicBezTo>
                  <a:pt x="12066" y="33461"/>
                  <a:pt x="11900" y="33502"/>
                  <a:pt x="11775" y="33502"/>
                </a:cubicBezTo>
                <a:cubicBezTo>
                  <a:pt x="11361" y="33585"/>
                  <a:pt x="10946" y="33627"/>
                  <a:pt x="10532" y="33627"/>
                </a:cubicBezTo>
                <a:cubicBezTo>
                  <a:pt x="10366" y="33627"/>
                  <a:pt x="10241" y="33544"/>
                  <a:pt x="10076" y="33585"/>
                </a:cubicBezTo>
                <a:cubicBezTo>
                  <a:pt x="10034" y="33585"/>
                  <a:pt x="10034" y="33585"/>
                  <a:pt x="9993" y="33585"/>
                </a:cubicBezTo>
                <a:cubicBezTo>
                  <a:pt x="9951" y="33585"/>
                  <a:pt x="9910" y="33585"/>
                  <a:pt x="9868" y="33585"/>
                </a:cubicBezTo>
                <a:cubicBezTo>
                  <a:pt x="9661" y="33585"/>
                  <a:pt x="9537" y="33751"/>
                  <a:pt x="9537" y="33917"/>
                </a:cubicBezTo>
                <a:cubicBezTo>
                  <a:pt x="9578" y="34124"/>
                  <a:pt x="9744" y="34207"/>
                  <a:pt x="9910" y="34249"/>
                </a:cubicBezTo>
                <a:cubicBezTo>
                  <a:pt x="10656" y="34456"/>
                  <a:pt x="11444" y="34373"/>
                  <a:pt x="12232" y="34332"/>
                </a:cubicBezTo>
                <a:cubicBezTo>
                  <a:pt x="12563" y="34249"/>
                  <a:pt x="12853" y="34497"/>
                  <a:pt x="13144" y="34705"/>
                </a:cubicBezTo>
                <a:cubicBezTo>
                  <a:pt x="13517" y="35036"/>
                  <a:pt x="14056" y="34995"/>
                  <a:pt x="14553" y="35036"/>
                </a:cubicBezTo>
                <a:cubicBezTo>
                  <a:pt x="14802" y="35244"/>
                  <a:pt x="15010" y="35368"/>
                  <a:pt x="15300" y="35451"/>
                </a:cubicBezTo>
                <a:cubicBezTo>
                  <a:pt x="15341" y="35534"/>
                  <a:pt x="15424" y="35575"/>
                  <a:pt x="15507" y="35658"/>
                </a:cubicBezTo>
                <a:cubicBezTo>
                  <a:pt x="16088" y="36114"/>
                  <a:pt x="16834" y="36197"/>
                  <a:pt x="17539" y="36280"/>
                </a:cubicBezTo>
                <a:cubicBezTo>
                  <a:pt x="17580" y="36322"/>
                  <a:pt x="17663" y="36322"/>
                  <a:pt x="17705" y="36363"/>
                </a:cubicBezTo>
                <a:cubicBezTo>
                  <a:pt x="17829" y="36405"/>
                  <a:pt x="17953" y="36405"/>
                  <a:pt x="18078" y="36405"/>
                </a:cubicBezTo>
                <a:cubicBezTo>
                  <a:pt x="18409" y="36488"/>
                  <a:pt x="18741" y="36571"/>
                  <a:pt x="19073" y="36571"/>
                </a:cubicBezTo>
                <a:cubicBezTo>
                  <a:pt x="19280" y="36653"/>
                  <a:pt x="19529" y="36695"/>
                  <a:pt x="19736" y="36695"/>
                </a:cubicBezTo>
                <a:cubicBezTo>
                  <a:pt x="20068" y="36736"/>
                  <a:pt x="20358" y="36695"/>
                  <a:pt x="20690" y="36653"/>
                </a:cubicBezTo>
                <a:cubicBezTo>
                  <a:pt x="20980" y="36653"/>
                  <a:pt x="21270" y="36736"/>
                  <a:pt x="21602" y="36695"/>
                </a:cubicBezTo>
                <a:cubicBezTo>
                  <a:pt x="21685" y="36695"/>
                  <a:pt x="21768" y="36695"/>
                  <a:pt x="21892" y="36695"/>
                </a:cubicBezTo>
                <a:lnTo>
                  <a:pt x="21975" y="36695"/>
                </a:lnTo>
                <a:lnTo>
                  <a:pt x="21975" y="36695"/>
                </a:lnTo>
                <a:close/>
                <a:moveTo>
                  <a:pt x="13766" y="34332"/>
                </a:moveTo>
                <a:cubicBezTo>
                  <a:pt x="13766" y="34332"/>
                  <a:pt x="13807" y="34332"/>
                  <a:pt x="13807" y="34290"/>
                </a:cubicBezTo>
                <a:cubicBezTo>
                  <a:pt x="13766" y="34290"/>
                  <a:pt x="13724" y="34290"/>
                  <a:pt x="13683" y="34290"/>
                </a:cubicBezTo>
                <a:cubicBezTo>
                  <a:pt x="13724" y="34332"/>
                  <a:pt x="13724" y="34332"/>
                  <a:pt x="13766" y="34332"/>
                </a:cubicBezTo>
                <a:close/>
                <a:moveTo>
                  <a:pt x="10532" y="43329"/>
                </a:moveTo>
                <a:cubicBezTo>
                  <a:pt x="10449" y="43287"/>
                  <a:pt x="10407" y="43287"/>
                  <a:pt x="10366" y="43246"/>
                </a:cubicBezTo>
                <a:cubicBezTo>
                  <a:pt x="10366" y="43246"/>
                  <a:pt x="10366" y="43246"/>
                  <a:pt x="10366" y="43246"/>
                </a:cubicBezTo>
                <a:cubicBezTo>
                  <a:pt x="10241" y="43246"/>
                  <a:pt x="10158" y="43287"/>
                  <a:pt x="10076" y="43287"/>
                </a:cubicBezTo>
                <a:cubicBezTo>
                  <a:pt x="10241" y="43287"/>
                  <a:pt x="10366" y="43287"/>
                  <a:pt x="10532" y="43329"/>
                </a:cubicBezTo>
                <a:lnTo>
                  <a:pt x="10532" y="43329"/>
                </a:lnTo>
                <a:close/>
                <a:moveTo>
                  <a:pt x="30433" y="46895"/>
                </a:moveTo>
                <a:cubicBezTo>
                  <a:pt x="30682" y="46978"/>
                  <a:pt x="30765" y="47351"/>
                  <a:pt x="30516" y="47475"/>
                </a:cubicBezTo>
                <a:cubicBezTo>
                  <a:pt x="30143" y="47641"/>
                  <a:pt x="29687" y="47600"/>
                  <a:pt x="29314" y="47558"/>
                </a:cubicBezTo>
                <a:cubicBezTo>
                  <a:pt x="28443" y="47475"/>
                  <a:pt x="27614" y="47309"/>
                  <a:pt x="26785" y="47185"/>
                </a:cubicBezTo>
                <a:cubicBezTo>
                  <a:pt x="25956" y="47019"/>
                  <a:pt x="25085" y="47019"/>
                  <a:pt x="24256" y="46853"/>
                </a:cubicBezTo>
                <a:cubicBezTo>
                  <a:pt x="23053" y="46563"/>
                  <a:pt x="21809" y="46231"/>
                  <a:pt x="20565" y="45982"/>
                </a:cubicBezTo>
                <a:cubicBezTo>
                  <a:pt x="19695" y="45734"/>
                  <a:pt x="18741" y="45609"/>
                  <a:pt x="17870" y="45319"/>
                </a:cubicBezTo>
                <a:cubicBezTo>
                  <a:pt x="17000" y="45070"/>
                  <a:pt x="16170" y="44780"/>
                  <a:pt x="15300" y="44573"/>
                </a:cubicBezTo>
                <a:cubicBezTo>
                  <a:pt x="14719" y="44448"/>
                  <a:pt x="14097" y="44365"/>
                  <a:pt x="13475" y="44241"/>
                </a:cubicBezTo>
                <a:cubicBezTo>
                  <a:pt x="12771" y="44158"/>
                  <a:pt x="12107" y="43992"/>
                  <a:pt x="11402" y="43951"/>
                </a:cubicBezTo>
                <a:cubicBezTo>
                  <a:pt x="10780" y="43909"/>
                  <a:pt x="10200" y="43951"/>
                  <a:pt x="9578" y="43868"/>
                </a:cubicBezTo>
                <a:cubicBezTo>
                  <a:pt x="9288" y="43868"/>
                  <a:pt x="8832" y="43868"/>
                  <a:pt x="8790" y="43536"/>
                </a:cubicBezTo>
                <a:cubicBezTo>
                  <a:pt x="8707" y="42956"/>
                  <a:pt x="9951" y="42707"/>
                  <a:pt x="10366" y="42583"/>
                </a:cubicBezTo>
                <a:cubicBezTo>
                  <a:pt x="10490" y="42583"/>
                  <a:pt x="10573" y="42666"/>
                  <a:pt x="10697" y="42707"/>
                </a:cubicBezTo>
                <a:cubicBezTo>
                  <a:pt x="10946" y="42831"/>
                  <a:pt x="11236" y="42790"/>
                  <a:pt x="11527" y="42790"/>
                </a:cubicBezTo>
                <a:cubicBezTo>
                  <a:pt x="11817" y="42707"/>
                  <a:pt x="12107" y="42583"/>
                  <a:pt x="12439" y="42541"/>
                </a:cubicBezTo>
                <a:cubicBezTo>
                  <a:pt x="12605" y="42541"/>
                  <a:pt x="12729" y="42624"/>
                  <a:pt x="12895" y="42707"/>
                </a:cubicBezTo>
                <a:cubicBezTo>
                  <a:pt x="13144" y="42831"/>
                  <a:pt x="13434" y="42914"/>
                  <a:pt x="13724" y="42914"/>
                </a:cubicBezTo>
                <a:cubicBezTo>
                  <a:pt x="14139" y="42956"/>
                  <a:pt x="14595" y="42873"/>
                  <a:pt x="15051" y="42914"/>
                </a:cubicBezTo>
                <a:cubicBezTo>
                  <a:pt x="15258" y="42956"/>
                  <a:pt x="15424" y="43080"/>
                  <a:pt x="15590" y="43163"/>
                </a:cubicBezTo>
                <a:cubicBezTo>
                  <a:pt x="16088" y="43412"/>
                  <a:pt x="16627" y="43329"/>
                  <a:pt x="17124" y="43246"/>
                </a:cubicBezTo>
                <a:cubicBezTo>
                  <a:pt x="17580" y="43205"/>
                  <a:pt x="17870" y="43619"/>
                  <a:pt x="18244" y="43785"/>
                </a:cubicBezTo>
                <a:cubicBezTo>
                  <a:pt x="18824" y="44075"/>
                  <a:pt x="19487" y="43992"/>
                  <a:pt x="20109" y="44034"/>
                </a:cubicBezTo>
                <a:cubicBezTo>
                  <a:pt x="20400" y="44117"/>
                  <a:pt x="20648" y="44324"/>
                  <a:pt x="20939" y="44448"/>
                </a:cubicBezTo>
                <a:cubicBezTo>
                  <a:pt x="21478" y="44739"/>
                  <a:pt x="22100" y="44863"/>
                  <a:pt x="22721" y="44904"/>
                </a:cubicBezTo>
                <a:cubicBezTo>
                  <a:pt x="23219" y="44904"/>
                  <a:pt x="23592" y="45236"/>
                  <a:pt x="24048" y="45319"/>
                </a:cubicBezTo>
                <a:cubicBezTo>
                  <a:pt x="24504" y="45443"/>
                  <a:pt x="24960" y="45361"/>
                  <a:pt x="25375" y="45526"/>
                </a:cubicBezTo>
                <a:cubicBezTo>
                  <a:pt x="25665" y="45651"/>
                  <a:pt x="25956" y="45858"/>
                  <a:pt x="26246" y="45941"/>
                </a:cubicBezTo>
                <a:cubicBezTo>
                  <a:pt x="26785" y="46107"/>
                  <a:pt x="27324" y="46190"/>
                  <a:pt x="27821" y="46356"/>
                </a:cubicBezTo>
                <a:cubicBezTo>
                  <a:pt x="28692" y="46563"/>
                  <a:pt x="29563" y="46729"/>
                  <a:pt x="30433" y="46895"/>
                </a:cubicBezTo>
                <a:close/>
              </a:path>
            </a:pathLst>
          </a:custGeom>
          <a:solidFill>
            <a:srgbClr val="C6CD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5"/>
          <p:cNvSpPr/>
          <p:nvPr/>
        </p:nvSpPr>
        <p:spPr>
          <a:xfrm>
            <a:off x="2675864" y="3091500"/>
            <a:ext cx="802048" cy="2183494"/>
          </a:xfrm>
          <a:custGeom>
            <a:avLst/>
            <a:gdLst/>
            <a:ahLst/>
            <a:cxnLst/>
            <a:rect l="l" t="t" r="r" b="b"/>
            <a:pathLst>
              <a:path w="54524" h="148436" extrusionOk="0">
                <a:moveTo>
                  <a:pt x="54275" y="14554"/>
                </a:moveTo>
                <a:cubicBezTo>
                  <a:pt x="54524" y="15176"/>
                  <a:pt x="54233" y="16088"/>
                  <a:pt x="53985" y="16710"/>
                </a:cubicBezTo>
                <a:cubicBezTo>
                  <a:pt x="53694" y="17539"/>
                  <a:pt x="53363" y="18368"/>
                  <a:pt x="53031" y="19197"/>
                </a:cubicBezTo>
                <a:cubicBezTo>
                  <a:pt x="53280" y="19571"/>
                  <a:pt x="53197" y="20068"/>
                  <a:pt x="52989" y="20483"/>
                </a:cubicBezTo>
                <a:cubicBezTo>
                  <a:pt x="52699" y="21312"/>
                  <a:pt x="52450" y="22183"/>
                  <a:pt x="52119" y="23012"/>
                </a:cubicBezTo>
                <a:cubicBezTo>
                  <a:pt x="51746" y="23592"/>
                  <a:pt x="51497" y="24753"/>
                  <a:pt x="50999" y="25500"/>
                </a:cubicBezTo>
                <a:cubicBezTo>
                  <a:pt x="49755" y="28817"/>
                  <a:pt x="49258" y="32382"/>
                  <a:pt x="49175" y="35948"/>
                </a:cubicBezTo>
                <a:cubicBezTo>
                  <a:pt x="49175" y="38063"/>
                  <a:pt x="49424" y="40136"/>
                  <a:pt x="49424" y="42250"/>
                </a:cubicBezTo>
                <a:cubicBezTo>
                  <a:pt x="49548" y="42416"/>
                  <a:pt x="49631" y="42624"/>
                  <a:pt x="49631" y="42831"/>
                </a:cubicBezTo>
                <a:cubicBezTo>
                  <a:pt x="49673" y="43121"/>
                  <a:pt x="49673" y="43411"/>
                  <a:pt x="49714" y="43702"/>
                </a:cubicBezTo>
                <a:cubicBezTo>
                  <a:pt x="49880" y="43867"/>
                  <a:pt x="49963" y="44116"/>
                  <a:pt x="50004" y="44406"/>
                </a:cubicBezTo>
                <a:cubicBezTo>
                  <a:pt x="49963" y="45982"/>
                  <a:pt x="49921" y="47558"/>
                  <a:pt x="49921" y="49092"/>
                </a:cubicBezTo>
                <a:cubicBezTo>
                  <a:pt x="50004" y="49258"/>
                  <a:pt x="50004" y="49423"/>
                  <a:pt x="50004" y="49672"/>
                </a:cubicBezTo>
                <a:cubicBezTo>
                  <a:pt x="49921" y="50336"/>
                  <a:pt x="49921" y="51040"/>
                  <a:pt x="49880" y="51745"/>
                </a:cubicBezTo>
                <a:cubicBezTo>
                  <a:pt x="49880" y="51994"/>
                  <a:pt x="49838" y="52284"/>
                  <a:pt x="49838" y="52575"/>
                </a:cubicBezTo>
                <a:cubicBezTo>
                  <a:pt x="49797" y="52865"/>
                  <a:pt x="49838" y="53196"/>
                  <a:pt x="49714" y="53487"/>
                </a:cubicBezTo>
                <a:cubicBezTo>
                  <a:pt x="49051" y="58172"/>
                  <a:pt x="47060" y="62567"/>
                  <a:pt x="46729" y="67335"/>
                </a:cubicBezTo>
                <a:cubicBezTo>
                  <a:pt x="46397" y="70611"/>
                  <a:pt x="45899" y="73886"/>
                  <a:pt x="45692" y="77162"/>
                </a:cubicBezTo>
                <a:cubicBezTo>
                  <a:pt x="45609" y="78530"/>
                  <a:pt x="45568" y="79940"/>
                  <a:pt x="45568" y="81308"/>
                </a:cubicBezTo>
                <a:cubicBezTo>
                  <a:pt x="45692" y="81474"/>
                  <a:pt x="45817" y="81681"/>
                  <a:pt x="45817" y="81971"/>
                </a:cubicBezTo>
                <a:cubicBezTo>
                  <a:pt x="45817" y="82510"/>
                  <a:pt x="45858" y="83008"/>
                  <a:pt x="45899" y="83505"/>
                </a:cubicBezTo>
                <a:lnTo>
                  <a:pt x="45899" y="83505"/>
                </a:lnTo>
                <a:cubicBezTo>
                  <a:pt x="45899" y="83588"/>
                  <a:pt x="45899" y="83713"/>
                  <a:pt x="45899" y="83796"/>
                </a:cubicBezTo>
                <a:cubicBezTo>
                  <a:pt x="45982" y="84956"/>
                  <a:pt x="46024" y="86159"/>
                  <a:pt x="46065" y="87361"/>
                </a:cubicBezTo>
                <a:cubicBezTo>
                  <a:pt x="46190" y="90803"/>
                  <a:pt x="46231" y="94244"/>
                  <a:pt x="46190" y="97685"/>
                </a:cubicBezTo>
                <a:cubicBezTo>
                  <a:pt x="46314" y="100795"/>
                  <a:pt x="46314" y="103946"/>
                  <a:pt x="46480" y="107056"/>
                </a:cubicBezTo>
                <a:cubicBezTo>
                  <a:pt x="46480" y="107761"/>
                  <a:pt x="46521" y="108466"/>
                  <a:pt x="46480" y="109170"/>
                </a:cubicBezTo>
                <a:cubicBezTo>
                  <a:pt x="46604" y="109336"/>
                  <a:pt x="46646" y="109544"/>
                  <a:pt x="46604" y="109792"/>
                </a:cubicBezTo>
                <a:cubicBezTo>
                  <a:pt x="46521" y="110497"/>
                  <a:pt x="46563" y="111202"/>
                  <a:pt x="46563" y="111907"/>
                </a:cubicBezTo>
                <a:cubicBezTo>
                  <a:pt x="46604" y="113192"/>
                  <a:pt x="46687" y="114519"/>
                  <a:pt x="46729" y="115804"/>
                </a:cubicBezTo>
                <a:cubicBezTo>
                  <a:pt x="46895" y="116219"/>
                  <a:pt x="46812" y="116758"/>
                  <a:pt x="46812" y="117214"/>
                </a:cubicBezTo>
                <a:cubicBezTo>
                  <a:pt x="46812" y="117463"/>
                  <a:pt x="46812" y="117753"/>
                  <a:pt x="46853" y="118002"/>
                </a:cubicBezTo>
                <a:cubicBezTo>
                  <a:pt x="47682" y="125258"/>
                  <a:pt x="47516" y="132597"/>
                  <a:pt x="48014" y="139894"/>
                </a:cubicBezTo>
                <a:cubicBezTo>
                  <a:pt x="48055" y="140184"/>
                  <a:pt x="48055" y="140516"/>
                  <a:pt x="48097" y="140806"/>
                </a:cubicBezTo>
                <a:cubicBezTo>
                  <a:pt x="48138" y="142257"/>
                  <a:pt x="48304" y="143708"/>
                  <a:pt x="48221" y="145118"/>
                </a:cubicBezTo>
                <a:cubicBezTo>
                  <a:pt x="47392" y="146901"/>
                  <a:pt x="44946" y="146942"/>
                  <a:pt x="43246" y="147191"/>
                </a:cubicBezTo>
                <a:cubicBezTo>
                  <a:pt x="38685" y="147730"/>
                  <a:pt x="34041" y="148186"/>
                  <a:pt x="29439" y="148062"/>
                </a:cubicBezTo>
                <a:cubicBezTo>
                  <a:pt x="24878" y="147730"/>
                  <a:pt x="19530" y="148435"/>
                  <a:pt x="15964" y="144994"/>
                </a:cubicBezTo>
                <a:cubicBezTo>
                  <a:pt x="15756" y="144786"/>
                  <a:pt x="15674" y="144538"/>
                  <a:pt x="15674" y="144330"/>
                </a:cubicBezTo>
                <a:cubicBezTo>
                  <a:pt x="14969" y="143460"/>
                  <a:pt x="15549" y="141304"/>
                  <a:pt x="15798" y="139894"/>
                </a:cubicBezTo>
                <a:cubicBezTo>
                  <a:pt x="15839" y="139562"/>
                  <a:pt x="15881" y="139272"/>
                  <a:pt x="15881" y="139065"/>
                </a:cubicBezTo>
                <a:cubicBezTo>
                  <a:pt x="16213" y="136618"/>
                  <a:pt x="16710" y="134172"/>
                  <a:pt x="16834" y="131726"/>
                </a:cubicBezTo>
                <a:cubicBezTo>
                  <a:pt x="17291" y="126792"/>
                  <a:pt x="17664" y="121858"/>
                  <a:pt x="18203" y="116924"/>
                </a:cubicBezTo>
                <a:cubicBezTo>
                  <a:pt x="19073" y="111161"/>
                  <a:pt x="19778" y="105356"/>
                  <a:pt x="19986" y="99510"/>
                </a:cubicBezTo>
                <a:cubicBezTo>
                  <a:pt x="20317" y="91964"/>
                  <a:pt x="20400" y="84252"/>
                  <a:pt x="18286" y="76954"/>
                </a:cubicBezTo>
                <a:cubicBezTo>
                  <a:pt x="18037" y="76913"/>
                  <a:pt x="17788" y="76788"/>
                  <a:pt x="17622" y="76498"/>
                </a:cubicBezTo>
                <a:cubicBezTo>
                  <a:pt x="14969" y="70859"/>
                  <a:pt x="12191" y="65303"/>
                  <a:pt x="9413" y="59706"/>
                </a:cubicBezTo>
                <a:cubicBezTo>
                  <a:pt x="8003" y="57674"/>
                  <a:pt x="7091" y="55270"/>
                  <a:pt x="6013" y="53031"/>
                </a:cubicBezTo>
                <a:cubicBezTo>
                  <a:pt x="4479" y="49548"/>
                  <a:pt x="2737" y="46148"/>
                  <a:pt x="1452" y="42541"/>
                </a:cubicBezTo>
                <a:cubicBezTo>
                  <a:pt x="333" y="38851"/>
                  <a:pt x="1" y="34746"/>
                  <a:pt x="1867" y="31263"/>
                </a:cubicBezTo>
                <a:cubicBezTo>
                  <a:pt x="2323" y="30392"/>
                  <a:pt x="3069" y="29729"/>
                  <a:pt x="3774" y="29024"/>
                </a:cubicBezTo>
                <a:lnTo>
                  <a:pt x="3815" y="28983"/>
                </a:lnTo>
                <a:cubicBezTo>
                  <a:pt x="3940" y="28485"/>
                  <a:pt x="4437" y="28112"/>
                  <a:pt x="4810" y="27739"/>
                </a:cubicBezTo>
                <a:cubicBezTo>
                  <a:pt x="5059" y="26619"/>
                  <a:pt x="6137" y="25873"/>
                  <a:pt x="6801" y="25002"/>
                </a:cubicBezTo>
                <a:cubicBezTo>
                  <a:pt x="7713" y="24173"/>
                  <a:pt x="9040" y="21768"/>
                  <a:pt x="10035" y="21561"/>
                </a:cubicBezTo>
                <a:cubicBezTo>
                  <a:pt x="10574" y="21022"/>
                  <a:pt x="11113" y="20441"/>
                  <a:pt x="11693" y="19861"/>
                </a:cubicBezTo>
                <a:cubicBezTo>
                  <a:pt x="12066" y="19446"/>
                  <a:pt x="12481" y="19073"/>
                  <a:pt x="12896" y="18658"/>
                </a:cubicBezTo>
                <a:cubicBezTo>
                  <a:pt x="13476" y="17580"/>
                  <a:pt x="14554" y="16834"/>
                  <a:pt x="15383" y="15963"/>
                </a:cubicBezTo>
                <a:cubicBezTo>
                  <a:pt x="16503" y="14844"/>
                  <a:pt x="17705" y="13766"/>
                  <a:pt x="18949" y="12812"/>
                </a:cubicBezTo>
                <a:cubicBezTo>
                  <a:pt x="21478" y="10905"/>
                  <a:pt x="24381" y="9703"/>
                  <a:pt x="27117" y="8210"/>
                </a:cubicBezTo>
                <a:cubicBezTo>
                  <a:pt x="28444" y="7588"/>
                  <a:pt x="29729" y="6842"/>
                  <a:pt x="31056" y="6137"/>
                </a:cubicBezTo>
                <a:cubicBezTo>
                  <a:pt x="32051" y="5681"/>
                  <a:pt x="33046" y="5266"/>
                  <a:pt x="34041" y="4727"/>
                </a:cubicBezTo>
                <a:cubicBezTo>
                  <a:pt x="36861" y="3400"/>
                  <a:pt x="39639" y="1949"/>
                  <a:pt x="42707" y="1244"/>
                </a:cubicBezTo>
                <a:cubicBezTo>
                  <a:pt x="43785" y="332"/>
                  <a:pt x="45941" y="125"/>
                  <a:pt x="47309" y="42"/>
                </a:cubicBezTo>
                <a:cubicBezTo>
                  <a:pt x="48346" y="0"/>
                  <a:pt x="50046" y="1120"/>
                  <a:pt x="49051" y="2198"/>
                </a:cubicBezTo>
                <a:cubicBezTo>
                  <a:pt x="49051" y="2198"/>
                  <a:pt x="49051" y="2239"/>
                  <a:pt x="49009" y="2239"/>
                </a:cubicBezTo>
                <a:cubicBezTo>
                  <a:pt x="49134" y="2571"/>
                  <a:pt x="49051" y="2903"/>
                  <a:pt x="48843" y="3193"/>
                </a:cubicBezTo>
                <a:cubicBezTo>
                  <a:pt x="48512" y="3981"/>
                  <a:pt x="48138" y="4727"/>
                  <a:pt x="47848" y="5515"/>
                </a:cubicBezTo>
                <a:cubicBezTo>
                  <a:pt x="47599" y="6054"/>
                  <a:pt x="47599" y="6925"/>
                  <a:pt x="47434" y="7588"/>
                </a:cubicBezTo>
                <a:cubicBezTo>
                  <a:pt x="51663" y="6551"/>
                  <a:pt x="54316" y="8293"/>
                  <a:pt x="54524" y="12729"/>
                </a:cubicBezTo>
                <a:cubicBezTo>
                  <a:pt x="54482" y="13144"/>
                  <a:pt x="54441" y="13849"/>
                  <a:pt x="54275" y="14595"/>
                </a:cubicBezTo>
                <a:close/>
              </a:path>
            </a:pathLst>
          </a:custGeom>
          <a:solidFill>
            <a:srgbClr val="F8C4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5"/>
          <p:cNvSpPr/>
          <p:nvPr/>
        </p:nvSpPr>
        <p:spPr>
          <a:xfrm>
            <a:off x="5327135" y="3104916"/>
            <a:ext cx="825231" cy="2181655"/>
          </a:xfrm>
          <a:custGeom>
            <a:avLst/>
            <a:gdLst/>
            <a:ahLst/>
            <a:cxnLst/>
            <a:rect l="l" t="t" r="r" b="b"/>
            <a:pathLst>
              <a:path w="56100" h="148311" extrusionOk="0">
                <a:moveTo>
                  <a:pt x="55270" y="37109"/>
                </a:moveTo>
                <a:cubicBezTo>
                  <a:pt x="56099" y="38519"/>
                  <a:pt x="54109" y="44655"/>
                  <a:pt x="53653" y="45775"/>
                </a:cubicBezTo>
                <a:cubicBezTo>
                  <a:pt x="53197" y="46563"/>
                  <a:pt x="52948" y="48553"/>
                  <a:pt x="52036" y="48967"/>
                </a:cubicBezTo>
                <a:cubicBezTo>
                  <a:pt x="51870" y="49258"/>
                  <a:pt x="51663" y="49548"/>
                  <a:pt x="51497" y="49838"/>
                </a:cubicBezTo>
                <a:cubicBezTo>
                  <a:pt x="50253" y="51828"/>
                  <a:pt x="48926" y="53736"/>
                  <a:pt x="47517" y="55601"/>
                </a:cubicBezTo>
                <a:cubicBezTo>
                  <a:pt x="45775" y="58421"/>
                  <a:pt x="43992" y="61282"/>
                  <a:pt x="42624" y="64350"/>
                </a:cubicBezTo>
                <a:cubicBezTo>
                  <a:pt x="41795" y="66340"/>
                  <a:pt x="41007" y="68330"/>
                  <a:pt x="40385" y="70362"/>
                </a:cubicBezTo>
                <a:cubicBezTo>
                  <a:pt x="40344" y="70445"/>
                  <a:pt x="40302" y="70569"/>
                  <a:pt x="40219" y="70652"/>
                </a:cubicBezTo>
                <a:cubicBezTo>
                  <a:pt x="40178" y="70818"/>
                  <a:pt x="40136" y="70984"/>
                  <a:pt x="40095" y="71150"/>
                </a:cubicBezTo>
                <a:cubicBezTo>
                  <a:pt x="39680" y="72435"/>
                  <a:pt x="39307" y="73720"/>
                  <a:pt x="38975" y="75006"/>
                </a:cubicBezTo>
                <a:cubicBezTo>
                  <a:pt x="38685" y="75586"/>
                  <a:pt x="38602" y="76872"/>
                  <a:pt x="38229" y="77659"/>
                </a:cubicBezTo>
                <a:cubicBezTo>
                  <a:pt x="38063" y="78779"/>
                  <a:pt x="38022" y="79898"/>
                  <a:pt x="38105" y="81059"/>
                </a:cubicBezTo>
                <a:cubicBezTo>
                  <a:pt x="38105" y="82179"/>
                  <a:pt x="38146" y="83298"/>
                  <a:pt x="38229" y="84459"/>
                </a:cubicBezTo>
                <a:cubicBezTo>
                  <a:pt x="38146" y="85247"/>
                  <a:pt x="38519" y="86283"/>
                  <a:pt x="38271" y="87113"/>
                </a:cubicBezTo>
                <a:cubicBezTo>
                  <a:pt x="38519" y="88813"/>
                  <a:pt x="38727" y="90554"/>
                  <a:pt x="39017" y="92295"/>
                </a:cubicBezTo>
                <a:cubicBezTo>
                  <a:pt x="39017" y="92378"/>
                  <a:pt x="39058" y="92461"/>
                  <a:pt x="39058" y="92544"/>
                </a:cubicBezTo>
                <a:cubicBezTo>
                  <a:pt x="39100" y="92959"/>
                  <a:pt x="39183" y="93373"/>
                  <a:pt x="39224" y="93788"/>
                </a:cubicBezTo>
                <a:cubicBezTo>
                  <a:pt x="39514" y="95073"/>
                  <a:pt x="39763" y="96359"/>
                  <a:pt x="39970" y="97644"/>
                </a:cubicBezTo>
                <a:cubicBezTo>
                  <a:pt x="40136" y="97810"/>
                  <a:pt x="40261" y="98017"/>
                  <a:pt x="40302" y="98307"/>
                </a:cubicBezTo>
                <a:cubicBezTo>
                  <a:pt x="40675" y="100505"/>
                  <a:pt x="41007" y="102702"/>
                  <a:pt x="41380" y="104900"/>
                </a:cubicBezTo>
                <a:cubicBezTo>
                  <a:pt x="41588" y="105854"/>
                  <a:pt x="41753" y="106849"/>
                  <a:pt x="41919" y="107802"/>
                </a:cubicBezTo>
                <a:cubicBezTo>
                  <a:pt x="42748" y="112529"/>
                  <a:pt x="43619" y="117214"/>
                  <a:pt x="44697" y="121899"/>
                </a:cubicBezTo>
                <a:cubicBezTo>
                  <a:pt x="45817" y="126751"/>
                  <a:pt x="46729" y="131602"/>
                  <a:pt x="47807" y="136453"/>
                </a:cubicBezTo>
                <a:cubicBezTo>
                  <a:pt x="47973" y="137282"/>
                  <a:pt x="48139" y="138111"/>
                  <a:pt x="48263" y="138940"/>
                </a:cubicBezTo>
                <a:cubicBezTo>
                  <a:pt x="48470" y="139936"/>
                  <a:pt x="48678" y="140931"/>
                  <a:pt x="48885" y="141926"/>
                </a:cubicBezTo>
                <a:cubicBezTo>
                  <a:pt x="48926" y="142009"/>
                  <a:pt x="48926" y="142092"/>
                  <a:pt x="48926" y="142175"/>
                </a:cubicBezTo>
                <a:cubicBezTo>
                  <a:pt x="49880" y="142175"/>
                  <a:pt x="50253" y="143667"/>
                  <a:pt x="49051" y="144372"/>
                </a:cubicBezTo>
                <a:cubicBezTo>
                  <a:pt x="44946" y="147938"/>
                  <a:pt x="37400" y="148311"/>
                  <a:pt x="32176" y="148228"/>
                </a:cubicBezTo>
                <a:cubicBezTo>
                  <a:pt x="28112" y="148187"/>
                  <a:pt x="23925" y="148062"/>
                  <a:pt x="20069" y="146652"/>
                </a:cubicBezTo>
                <a:cubicBezTo>
                  <a:pt x="18991" y="146113"/>
                  <a:pt x="16088" y="145491"/>
                  <a:pt x="16047" y="144165"/>
                </a:cubicBezTo>
                <a:cubicBezTo>
                  <a:pt x="16047" y="143833"/>
                  <a:pt x="16213" y="143543"/>
                  <a:pt x="16461" y="143335"/>
                </a:cubicBezTo>
                <a:cubicBezTo>
                  <a:pt x="16461" y="143335"/>
                  <a:pt x="16461" y="143294"/>
                  <a:pt x="16461" y="143294"/>
                </a:cubicBezTo>
                <a:cubicBezTo>
                  <a:pt x="15964" y="142548"/>
                  <a:pt x="16213" y="141553"/>
                  <a:pt x="16130" y="140682"/>
                </a:cubicBezTo>
                <a:cubicBezTo>
                  <a:pt x="16130" y="140101"/>
                  <a:pt x="16130" y="139521"/>
                  <a:pt x="16088" y="138940"/>
                </a:cubicBezTo>
                <a:cubicBezTo>
                  <a:pt x="16088" y="137614"/>
                  <a:pt x="16005" y="136287"/>
                  <a:pt x="15922" y="134919"/>
                </a:cubicBezTo>
                <a:cubicBezTo>
                  <a:pt x="15715" y="129487"/>
                  <a:pt x="15342" y="124097"/>
                  <a:pt x="15342" y="118665"/>
                </a:cubicBezTo>
                <a:cubicBezTo>
                  <a:pt x="15259" y="114768"/>
                  <a:pt x="15135" y="110871"/>
                  <a:pt x="15010" y="106973"/>
                </a:cubicBezTo>
                <a:cubicBezTo>
                  <a:pt x="14886" y="105605"/>
                  <a:pt x="14761" y="104237"/>
                  <a:pt x="14720" y="102868"/>
                </a:cubicBezTo>
                <a:cubicBezTo>
                  <a:pt x="14637" y="102744"/>
                  <a:pt x="14596" y="102620"/>
                  <a:pt x="14596" y="102454"/>
                </a:cubicBezTo>
                <a:cubicBezTo>
                  <a:pt x="14513" y="98847"/>
                  <a:pt x="13932" y="95322"/>
                  <a:pt x="13518" y="91715"/>
                </a:cubicBezTo>
                <a:cubicBezTo>
                  <a:pt x="13186" y="88398"/>
                  <a:pt x="12813" y="85040"/>
                  <a:pt x="12191" y="81723"/>
                </a:cubicBezTo>
                <a:cubicBezTo>
                  <a:pt x="11610" y="79525"/>
                  <a:pt x="11113" y="77328"/>
                  <a:pt x="10740" y="75089"/>
                </a:cubicBezTo>
                <a:cubicBezTo>
                  <a:pt x="9993" y="72228"/>
                  <a:pt x="8998" y="69408"/>
                  <a:pt x="8210" y="66506"/>
                </a:cubicBezTo>
                <a:cubicBezTo>
                  <a:pt x="8169" y="66382"/>
                  <a:pt x="8128" y="66257"/>
                  <a:pt x="8169" y="66133"/>
                </a:cubicBezTo>
                <a:cubicBezTo>
                  <a:pt x="7879" y="65926"/>
                  <a:pt x="7796" y="65594"/>
                  <a:pt x="7713" y="65262"/>
                </a:cubicBezTo>
                <a:cubicBezTo>
                  <a:pt x="6801" y="62899"/>
                  <a:pt x="6179" y="60452"/>
                  <a:pt x="5806" y="57923"/>
                </a:cubicBezTo>
                <a:cubicBezTo>
                  <a:pt x="5184" y="54523"/>
                  <a:pt x="4811" y="51082"/>
                  <a:pt x="5267" y="47641"/>
                </a:cubicBezTo>
                <a:cubicBezTo>
                  <a:pt x="5681" y="44863"/>
                  <a:pt x="5764" y="42043"/>
                  <a:pt x="6137" y="39224"/>
                </a:cubicBezTo>
                <a:cubicBezTo>
                  <a:pt x="6096" y="37358"/>
                  <a:pt x="6137" y="35409"/>
                  <a:pt x="5889" y="33544"/>
                </a:cubicBezTo>
                <a:cubicBezTo>
                  <a:pt x="5681" y="29978"/>
                  <a:pt x="5432" y="26371"/>
                  <a:pt x="4064" y="23054"/>
                </a:cubicBezTo>
                <a:cubicBezTo>
                  <a:pt x="3318" y="22390"/>
                  <a:pt x="3028" y="21354"/>
                  <a:pt x="2572" y="20524"/>
                </a:cubicBezTo>
                <a:cubicBezTo>
                  <a:pt x="1991" y="19446"/>
                  <a:pt x="1494" y="18368"/>
                  <a:pt x="1203" y="17249"/>
                </a:cubicBezTo>
                <a:cubicBezTo>
                  <a:pt x="706" y="14761"/>
                  <a:pt x="1" y="11900"/>
                  <a:pt x="1452" y="9620"/>
                </a:cubicBezTo>
                <a:cubicBezTo>
                  <a:pt x="2447" y="8044"/>
                  <a:pt x="4147" y="6925"/>
                  <a:pt x="5971" y="6552"/>
                </a:cubicBezTo>
                <a:cubicBezTo>
                  <a:pt x="6925" y="6054"/>
                  <a:pt x="8625" y="6137"/>
                  <a:pt x="9869" y="6676"/>
                </a:cubicBezTo>
                <a:cubicBezTo>
                  <a:pt x="10076" y="6593"/>
                  <a:pt x="10242" y="6469"/>
                  <a:pt x="10366" y="6427"/>
                </a:cubicBezTo>
                <a:cubicBezTo>
                  <a:pt x="10532" y="5681"/>
                  <a:pt x="11320" y="5266"/>
                  <a:pt x="11486" y="4561"/>
                </a:cubicBezTo>
                <a:cubicBezTo>
                  <a:pt x="11735" y="3193"/>
                  <a:pt x="10657" y="1991"/>
                  <a:pt x="10988" y="996"/>
                </a:cubicBezTo>
                <a:cubicBezTo>
                  <a:pt x="11444" y="1"/>
                  <a:pt x="12730" y="291"/>
                  <a:pt x="13601" y="332"/>
                </a:cubicBezTo>
                <a:cubicBezTo>
                  <a:pt x="14513" y="374"/>
                  <a:pt x="15425" y="457"/>
                  <a:pt x="16337" y="540"/>
                </a:cubicBezTo>
                <a:cubicBezTo>
                  <a:pt x="16876" y="498"/>
                  <a:pt x="17457" y="581"/>
                  <a:pt x="17871" y="581"/>
                </a:cubicBezTo>
                <a:cubicBezTo>
                  <a:pt x="19032" y="540"/>
                  <a:pt x="20152" y="581"/>
                  <a:pt x="21230" y="747"/>
                </a:cubicBezTo>
                <a:cubicBezTo>
                  <a:pt x="21395" y="415"/>
                  <a:pt x="21686" y="166"/>
                  <a:pt x="22183" y="166"/>
                </a:cubicBezTo>
                <a:cubicBezTo>
                  <a:pt x="24837" y="332"/>
                  <a:pt x="27490" y="954"/>
                  <a:pt x="30020" y="1783"/>
                </a:cubicBezTo>
                <a:cubicBezTo>
                  <a:pt x="30683" y="2115"/>
                  <a:pt x="32217" y="2322"/>
                  <a:pt x="33046" y="2903"/>
                </a:cubicBezTo>
                <a:cubicBezTo>
                  <a:pt x="34166" y="3276"/>
                  <a:pt x="35285" y="3691"/>
                  <a:pt x="36280" y="4271"/>
                </a:cubicBezTo>
                <a:cubicBezTo>
                  <a:pt x="36363" y="4313"/>
                  <a:pt x="36446" y="4354"/>
                  <a:pt x="36529" y="4396"/>
                </a:cubicBezTo>
                <a:cubicBezTo>
                  <a:pt x="37068" y="4271"/>
                  <a:pt x="37690" y="4810"/>
                  <a:pt x="38146" y="5183"/>
                </a:cubicBezTo>
                <a:cubicBezTo>
                  <a:pt x="39100" y="5888"/>
                  <a:pt x="40178" y="6552"/>
                  <a:pt x="40800" y="7588"/>
                </a:cubicBezTo>
                <a:cubicBezTo>
                  <a:pt x="41131" y="8169"/>
                  <a:pt x="41422" y="8749"/>
                  <a:pt x="41712" y="9330"/>
                </a:cubicBezTo>
                <a:cubicBezTo>
                  <a:pt x="41795" y="9413"/>
                  <a:pt x="41878" y="9495"/>
                  <a:pt x="41961" y="9578"/>
                </a:cubicBezTo>
                <a:cubicBezTo>
                  <a:pt x="44117" y="12108"/>
                  <a:pt x="45485" y="15134"/>
                  <a:pt x="46729" y="18203"/>
                </a:cubicBezTo>
                <a:cubicBezTo>
                  <a:pt x="47600" y="20027"/>
                  <a:pt x="48429" y="21810"/>
                  <a:pt x="49258" y="23634"/>
                </a:cubicBezTo>
                <a:cubicBezTo>
                  <a:pt x="49382" y="23924"/>
                  <a:pt x="49548" y="24215"/>
                  <a:pt x="49673" y="24505"/>
                </a:cubicBezTo>
                <a:cubicBezTo>
                  <a:pt x="50046" y="24588"/>
                  <a:pt x="50336" y="24836"/>
                  <a:pt x="50419" y="25293"/>
                </a:cubicBezTo>
                <a:cubicBezTo>
                  <a:pt x="51538" y="27449"/>
                  <a:pt x="52575" y="29605"/>
                  <a:pt x="53280" y="31926"/>
                </a:cubicBezTo>
                <a:cubicBezTo>
                  <a:pt x="53446" y="32217"/>
                  <a:pt x="53612" y="32548"/>
                  <a:pt x="53819" y="32797"/>
                </a:cubicBezTo>
                <a:cubicBezTo>
                  <a:pt x="54524" y="33958"/>
                  <a:pt x="55146" y="35202"/>
                  <a:pt x="55229" y="36570"/>
                </a:cubicBezTo>
                <a:cubicBezTo>
                  <a:pt x="55229" y="36736"/>
                  <a:pt x="55229" y="36943"/>
                  <a:pt x="55229" y="37109"/>
                </a:cubicBezTo>
                <a:close/>
              </a:path>
            </a:pathLst>
          </a:custGeom>
          <a:solidFill>
            <a:srgbClr val="F8C4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5"/>
          <p:cNvSpPr/>
          <p:nvPr/>
        </p:nvSpPr>
        <p:spPr>
          <a:xfrm>
            <a:off x="2661845" y="3201281"/>
            <a:ext cx="815464" cy="2073095"/>
          </a:xfrm>
          <a:custGeom>
            <a:avLst/>
            <a:gdLst/>
            <a:ahLst/>
            <a:cxnLst/>
            <a:rect l="l" t="t" r="r" b="b"/>
            <a:pathLst>
              <a:path w="55436" h="140931" extrusionOk="0">
                <a:moveTo>
                  <a:pt x="54191" y="1742"/>
                </a:moveTo>
                <a:cubicBezTo>
                  <a:pt x="55435" y="3442"/>
                  <a:pt x="55186" y="5805"/>
                  <a:pt x="55186" y="7796"/>
                </a:cubicBezTo>
                <a:cubicBezTo>
                  <a:pt x="54855" y="13642"/>
                  <a:pt x="50708" y="18493"/>
                  <a:pt x="50128" y="24297"/>
                </a:cubicBezTo>
                <a:cubicBezTo>
                  <a:pt x="49879" y="26371"/>
                  <a:pt x="49921" y="28527"/>
                  <a:pt x="49962" y="30641"/>
                </a:cubicBezTo>
                <a:cubicBezTo>
                  <a:pt x="50460" y="30807"/>
                  <a:pt x="50294" y="32922"/>
                  <a:pt x="50418" y="33419"/>
                </a:cubicBezTo>
                <a:cubicBezTo>
                  <a:pt x="50460" y="34124"/>
                  <a:pt x="50501" y="34829"/>
                  <a:pt x="50543" y="35575"/>
                </a:cubicBezTo>
                <a:cubicBezTo>
                  <a:pt x="50708" y="35700"/>
                  <a:pt x="50667" y="36031"/>
                  <a:pt x="50667" y="36239"/>
                </a:cubicBezTo>
                <a:cubicBezTo>
                  <a:pt x="51165" y="41338"/>
                  <a:pt x="50584" y="46438"/>
                  <a:pt x="49630" y="51414"/>
                </a:cubicBezTo>
                <a:cubicBezTo>
                  <a:pt x="49008" y="54316"/>
                  <a:pt x="48179" y="57218"/>
                  <a:pt x="47599" y="60121"/>
                </a:cubicBezTo>
                <a:cubicBezTo>
                  <a:pt x="47018" y="62733"/>
                  <a:pt x="46935" y="65387"/>
                  <a:pt x="46770" y="67999"/>
                </a:cubicBezTo>
                <a:cubicBezTo>
                  <a:pt x="46770" y="68621"/>
                  <a:pt x="46728" y="69243"/>
                  <a:pt x="46728" y="69864"/>
                </a:cubicBezTo>
                <a:cubicBezTo>
                  <a:pt x="46811" y="69906"/>
                  <a:pt x="46894" y="70030"/>
                  <a:pt x="46852" y="70196"/>
                </a:cubicBezTo>
                <a:cubicBezTo>
                  <a:pt x="46811" y="70777"/>
                  <a:pt x="46852" y="71357"/>
                  <a:pt x="46852" y="71938"/>
                </a:cubicBezTo>
                <a:cubicBezTo>
                  <a:pt x="46770" y="76954"/>
                  <a:pt x="46852" y="81971"/>
                  <a:pt x="47143" y="87030"/>
                </a:cubicBezTo>
                <a:cubicBezTo>
                  <a:pt x="47226" y="95695"/>
                  <a:pt x="47640" y="104402"/>
                  <a:pt x="48179" y="113110"/>
                </a:cubicBezTo>
                <a:cubicBezTo>
                  <a:pt x="48511" y="119412"/>
                  <a:pt x="48469" y="125756"/>
                  <a:pt x="48967" y="132058"/>
                </a:cubicBezTo>
                <a:cubicBezTo>
                  <a:pt x="48967" y="132182"/>
                  <a:pt x="48967" y="132265"/>
                  <a:pt x="48967" y="132389"/>
                </a:cubicBezTo>
                <a:cubicBezTo>
                  <a:pt x="49050" y="133592"/>
                  <a:pt x="49174" y="134794"/>
                  <a:pt x="49216" y="135997"/>
                </a:cubicBezTo>
                <a:cubicBezTo>
                  <a:pt x="49174" y="136743"/>
                  <a:pt x="49382" y="137572"/>
                  <a:pt x="49050" y="138236"/>
                </a:cubicBezTo>
                <a:cubicBezTo>
                  <a:pt x="46189" y="140475"/>
                  <a:pt x="42043" y="140267"/>
                  <a:pt x="38601" y="140558"/>
                </a:cubicBezTo>
                <a:cubicBezTo>
                  <a:pt x="37067" y="140599"/>
                  <a:pt x="35575" y="140931"/>
                  <a:pt x="34041" y="140889"/>
                </a:cubicBezTo>
                <a:cubicBezTo>
                  <a:pt x="33750" y="140806"/>
                  <a:pt x="33128" y="140848"/>
                  <a:pt x="32714" y="140723"/>
                </a:cubicBezTo>
                <a:cubicBezTo>
                  <a:pt x="32507" y="140806"/>
                  <a:pt x="32216" y="140723"/>
                  <a:pt x="32216" y="140433"/>
                </a:cubicBezTo>
                <a:cubicBezTo>
                  <a:pt x="32299" y="137738"/>
                  <a:pt x="32382" y="135084"/>
                  <a:pt x="32465" y="132389"/>
                </a:cubicBezTo>
                <a:cubicBezTo>
                  <a:pt x="32838" y="115100"/>
                  <a:pt x="32548" y="97769"/>
                  <a:pt x="31968" y="80479"/>
                </a:cubicBezTo>
                <a:cubicBezTo>
                  <a:pt x="31926" y="70984"/>
                  <a:pt x="33128" y="67335"/>
                  <a:pt x="39389" y="60287"/>
                </a:cubicBezTo>
                <a:cubicBezTo>
                  <a:pt x="43494" y="53819"/>
                  <a:pt x="45443" y="46107"/>
                  <a:pt x="45774" y="38478"/>
                </a:cubicBezTo>
                <a:cubicBezTo>
                  <a:pt x="45982" y="31636"/>
                  <a:pt x="44821" y="24463"/>
                  <a:pt x="47433" y="17912"/>
                </a:cubicBezTo>
                <a:cubicBezTo>
                  <a:pt x="48718" y="14678"/>
                  <a:pt x="51247" y="12108"/>
                  <a:pt x="52408" y="8791"/>
                </a:cubicBezTo>
                <a:cubicBezTo>
                  <a:pt x="53279" y="6178"/>
                  <a:pt x="53362" y="3069"/>
                  <a:pt x="52118" y="623"/>
                </a:cubicBezTo>
                <a:cubicBezTo>
                  <a:pt x="52450" y="1"/>
                  <a:pt x="52740" y="208"/>
                  <a:pt x="52989" y="788"/>
                </a:cubicBezTo>
                <a:cubicBezTo>
                  <a:pt x="53445" y="996"/>
                  <a:pt x="53860" y="1327"/>
                  <a:pt x="54191" y="1742"/>
                </a:cubicBezTo>
                <a:lnTo>
                  <a:pt x="54191" y="1742"/>
                </a:lnTo>
                <a:close/>
                <a:moveTo>
                  <a:pt x="20939" y="83049"/>
                </a:moveTo>
                <a:cubicBezTo>
                  <a:pt x="20897" y="81225"/>
                  <a:pt x="20897" y="79359"/>
                  <a:pt x="20773" y="77576"/>
                </a:cubicBezTo>
                <a:cubicBezTo>
                  <a:pt x="20773" y="77535"/>
                  <a:pt x="20773" y="77493"/>
                  <a:pt x="20773" y="77452"/>
                </a:cubicBezTo>
                <a:cubicBezTo>
                  <a:pt x="20151" y="75462"/>
                  <a:pt x="19985" y="73264"/>
                  <a:pt x="19322" y="71274"/>
                </a:cubicBezTo>
                <a:cubicBezTo>
                  <a:pt x="19073" y="70362"/>
                  <a:pt x="18741" y="69491"/>
                  <a:pt x="18451" y="68621"/>
                </a:cubicBezTo>
                <a:cubicBezTo>
                  <a:pt x="18451" y="68621"/>
                  <a:pt x="18451" y="68621"/>
                  <a:pt x="18409" y="68621"/>
                </a:cubicBezTo>
                <a:cubicBezTo>
                  <a:pt x="16627" y="65801"/>
                  <a:pt x="15549" y="62609"/>
                  <a:pt x="13973" y="59665"/>
                </a:cubicBezTo>
                <a:cubicBezTo>
                  <a:pt x="12232" y="55975"/>
                  <a:pt x="10117" y="52533"/>
                  <a:pt x="8417" y="48843"/>
                </a:cubicBezTo>
                <a:cubicBezTo>
                  <a:pt x="6593" y="45609"/>
                  <a:pt x="5183" y="42209"/>
                  <a:pt x="3773" y="38809"/>
                </a:cubicBezTo>
                <a:cubicBezTo>
                  <a:pt x="1866" y="34704"/>
                  <a:pt x="0" y="28734"/>
                  <a:pt x="2654" y="24629"/>
                </a:cubicBezTo>
                <a:cubicBezTo>
                  <a:pt x="3027" y="22307"/>
                  <a:pt x="4312" y="23385"/>
                  <a:pt x="3607" y="23883"/>
                </a:cubicBezTo>
                <a:cubicBezTo>
                  <a:pt x="1700" y="29480"/>
                  <a:pt x="5846" y="36156"/>
                  <a:pt x="8085" y="41173"/>
                </a:cubicBezTo>
                <a:cubicBezTo>
                  <a:pt x="10241" y="45485"/>
                  <a:pt x="12522" y="49714"/>
                  <a:pt x="14429" y="54109"/>
                </a:cubicBezTo>
                <a:cubicBezTo>
                  <a:pt x="15466" y="55726"/>
                  <a:pt x="16627" y="58214"/>
                  <a:pt x="16751" y="58504"/>
                </a:cubicBezTo>
                <a:cubicBezTo>
                  <a:pt x="19446" y="64060"/>
                  <a:pt x="21436" y="70238"/>
                  <a:pt x="21436" y="76457"/>
                </a:cubicBezTo>
                <a:cubicBezTo>
                  <a:pt x="21519" y="78033"/>
                  <a:pt x="21519" y="80230"/>
                  <a:pt x="21561" y="80645"/>
                </a:cubicBezTo>
                <a:cubicBezTo>
                  <a:pt x="21436" y="81225"/>
                  <a:pt x="21975" y="83340"/>
                  <a:pt x="21270" y="83381"/>
                </a:cubicBezTo>
                <a:cubicBezTo>
                  <a:pt x="21104" y="83381"/>
                  <a:pt x="20939" y="83257"/>
                  <a:pt x="20939" y="83049"/>
                </a:cubicBezTo>
                <a:close/>
              </a:path>
            </a:pathLst>
          </a:custGeom>
          <a:solidFill>
            <a:srgbClr val="E4A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5"/>
          <p:cNvSpPr/>
          <p:nvPr/>
        </p:nvSpPr>
        <p:spPr>
          <a:xfrm>
            <a:off x="2874096" y="3103695"/>
            <a:ext cx="3288641" cy="1182022"/>
          </a:xfrm>
          <a:custGeom>
            <a:avLst/>
            <a:gdLst/>
            <a:ahLst/>
            <a:cxnLst/>
            <a:rect l="l" t="t" r="r" b="b"/>
            <a:pathLst>
              <a:path w="223565" h="80355" extrusionOk="0">
                <a:moveTo>
                  <a:pt x="34579" y="84"/>
                </a:moveTo>
                <a:cubicBezTo>
                  <a:pt x="35201" y="1"/>
                  <a:pt x="35575" y="788"/>
                  <a:pt x="35575" y="1327"/>
                </a:cubicBezTo>
                <a:cubicBezTo>
                  <a:pt x="35492" y="1908"/>
                  <a:pt x="34870" y="2240"/>
                  <a:pt x="34662" y="2779"/>
                </a:cubicBezTo>
                <a:cubicBezTo>
                  <a:pt x="33999" y="4188"/>
                  <a:pt x="33792" y="5681"/>
                  <a:pt x="33584" y="7132"/>
                </a:cubicBezTo>
                <a:cubicBezTo>
                  <a:pt x="33460" y="8169"/>
                  <a:pt x="31594" y="8998"/>
                  <a:pt x="30972" y="9952"/>
                </a:cubicBezTo>
                <a:cubicBezTo>
                  <a:pt x="30143" y="10864"/>
                  <a:pt x="29480" y="11859"/>
                  <a:pt x="28899" y="12937"/>
                </a:cubicBezTo>
                <a:cubicBezTo>
                  <a:pt x="26204" y="17788"/>
                  <a:pt x="24919" y="23427"/>
                  <a:pt x="21353" y="27780"/>
                </a:cubicBezTo>
                <a:cubicBezTo>
                  <a:pt x="19943" y="29522"/>
                  <a:pt x="17953" y="32466"/>
                  <a:pt x="15465" y="32466"/>
                </a:cubicBezTo>
                <a:lnTo>
                  <a:pt x="15300" y="32466"/>
                </a:lnTo>
                <a:cubicBezTo>
                  <a:pt x="14014" y="32466"/>
                  <a:pt x="12812" y="31844"/>
                  <a:pt x="11734" y="31263"/>
                </a:cubicBezTo>
                <a:cubicBezTo>
                  <a:pt x="9578" y="30185"/>
                  <a:pt x="7256" y="29314"/>
                  <a:pt x="4934" y="28817"/>
                </a:cubicBezTo>
                <a:cubicBezTo>
                  <a:pt x="3607" y="28527"/>
                  <a:pt x="2280" y="28610"/>
                  <a:pt x="995" y="28568"/>
                </a:cubicBezTo>
                <a:cubicBezTo>
                  <a:pt x="705" y="28693"/>
                  <a:pt x="456" y="29107"/>
                  <a:pt x="124" y="28900"/>
                </a:cubicBezTo>
                <a:cubicBezTo>
                  <a:pt x="41" y="28817"/>
                  <a:pt x="0" y="28734"/>
                  <a:pt x="0" y="28651"/>
                </a:cubicBezTo>
                <a:cubicBezTo>
                  <a:pt x="539" y="28278"/>
                  <a:pt x="1078" y="27863"/>
                  <a:pt x="1576" y="27449"/>
                </a:cubicBezTo>
                <a:cubicBezTo>
                  <a:pt x="1949" y="27158"/>
                  <a:pt x="2280" y="26868"/>
                  <a:pt x="2612" y="26578"/>
                </a:cubicBezTo>
                <a:cubicBezTo>
                  <a:pt x="3690" y="25749"/>
                  <a:pt x="4685" y="24795"/>
                  <a:pt x="5473" y="23676"/>
                </a:cubicBezTo>
                <a:cubicBezTo>
                  <a:pt x="6219" y="22556"/>
                  <a:pt x="6593" y="21188"/>
                  <a:pt x="7463" y="20151"/>
                </a:cubicBezTo>
                <a:cubicBezTo>
                  <a:pt x="9785" y="17912"/>
                  <a:pt x="12978" y="16503"/>
                  <a:pt x="14553" y="13517"/>
                </a:cubicBezTo>
                <a:cubicBezTo>
                  <a:pt x="15839" y="11817"/>
                  <a:pt x="18202" y="11569"/>
                  <a:pt x="19943" y="10449"/>
                </a:cubicBezTo>
                <a:cubicBezTo>
                  <a:pt x="20731" y="9952"/>
                  <a:pt x="21436" y="9496"/>
                  <a:pt x="22141" y="8915"/>
                </a:cubicBezTo>
                <a:cubicBezTo>
                  <a:pt x="22846" y="8210"/>
                  <a:pt x="23426" y="7339"/>
                  <a:pt x="24380" y="7008"/>
                </a:cubicBezTo>
                <a:cubicBezTo>
                  <a:pt x="27324" y="5805"/>
                  <a:pt x="31055" y="5515"/>
                  <a:pt x="32880" y="2530"/>
                </a:cubicBezTo>
                <a:cubicBezTo>
                  <a:pt x="33253" y="1949"/>
                  <a:pt x="33709" y="1369"/>
                  <a:pt x="34040" y="747"/>
                </a:cubicBezTo>
                <a:cubicBezTo>
                  <a:pt x="34206" y="498"/>
                  <a:pt x="34289" y="167"/>
                  <a:pt x="34621" y="84"/>
                </a:cubicBezTo>
                <a:lnTo>
                  <a:pt x="34621" y="84"/>
                </a:lnTo>
                <a:close/>
                <a:moveTo>
                  <a:pt x="205321" y="17788"/>
                </a:moveTo>
                <a:cubicBezTo>
                  <a:pt x="207974" y="21063"/>
                  <a:pt x="204740" y="18120"/>
                  <a:pt x="200138" y="22390"/>
                </a:cubicBezTo>
                <a:cubicBezTo>
                  <a:pt x="196323" y="25500"/>
                  <a:pt x="197567" y="29480"/>
                  <a:pt x="194375" y="31470"/>
                </a:cubicBezTo>
                <a:cubicBezTo>
                  <a:pt x="193006" y="32092"/>
                  <a:pt x="191472" y="32880"/>
                  <a:pt x="189938" y="32839"/>
                </a:cubicBezTo>
                <a:cubicBezTo>
                  <a:pt x="184217" y="31388"/>
                  <a:pt x="183014" y="18990"/>
                  <a:pt x="181024" y="14056"/>
                </a:cubicBezTo>
                <a:cubicBezTo>
                  <a:pt x="180319" y="11942"/>
                  <a:pt x="178992" y="10076"/>
                  <a:pt x="177873" y="8127"/>
                </a:cubicBezTo>
                <a:cubicBezTo>
                  <a:pt x="177624" y="7630"/>
                  <a:pt x="177085" y="7381"/>
                  <a:pt x="177002" y="6842"/>
                </a:cubicBezTo>
                <a:cubicBezTo>
                  <a:pt x="177126" y="5805"/>
                  <a:pt x="179158" y="5930"/>
                  <a:pt x="178992" y="4810"/>
                </a:cubicBezTo>
                <a:cubicBezTo>
                  <a:pt x="178619" y="4562"/>
                  <a:pt x="177914" y="4479"/>
                  <a:pt x="177831" y="3981"/>
                </a:cubicBezTo>
                <a:cubicBezTo>
                  <a:pt x="177831" y="3774"/>
                  <a:pt x="177997" y="3649"/>
                  <a:pt x="178163" y="3649"/>
                </a:cubicBezTo>
                <a:cubicBezTo>
                  <a:pt x="179448" y="4271"/>
                  <a:pt x="180858" y="4976"/>
                  <a:pt x="182268" y="5266"/>
                </a:cubicBezTo>
                <a:cubicBezTo>
                  <a:pt x="184299" y="5847"/>
                  <a:pt x="186497" y="5183"/>
                  <a:pt x="188529" y="5557"/>
                </a:cubicBezTo>
                <a:cubicBezTo>
                  <a:pt x="189565" y="6013"/>
                  <a:pt x="190519" y="6718"/>
                  <a:pt x="191555" y="7215"/>
                </a:cubicBezTo>
                <a:cubicBezTo>
                  <a:pt x="202335" y="11403"/>
                  <a:pt x="195411" y="3193"/>
                  <a:pt x="205321" y="17788"/>
                </a:cubicBezTo>
                <a:close/>
                <a:moveTo>
                  <a:pt x="221698" y="35741"/>
                </a:moveTo>
                <a:cubicBezTo>
                  <a:pt x="221035" y="33544"/>
                  <a:pt x="219750" y="31636"/>
                  <a:pt x="218879" y="29563"/>
                </a:cubicBezTo>
                <a:cubicBezTo>
                  <a:pt x="218464" y="27905"/>
                  <a:pt x="217842" y="26329"/>
                  <a:pt x="217220" y="24795"/>
                </a:cubicBezTo>
                <a:cubicBezTo>
                  <a:pt x="216972" y="24463"/>
                  <a:pt x="216474" y="24754"/>
                  <a:pt x="216640" y="25085"/>
                </a:cubicBezTo>
                <a:cubicBezTo>
                  <a:pt x="219335" y="30890"/>
                  <a:pt x="219003" y="36073"/>
                  <a:pt x="216640" y="41919"/>
                </a:cubicBezTo>
                <a:cubicBezTo>
                  <a:pt x="211167" y="55021"/>
                  <a:pt x="202626" y="64640"/>
                  <a:pt x="204367" y="79981"/>
                </a:cubicBezTo>
                <a:cubicBezTo>
                  <a:pt x="204533" y="80354"/>
                  <a:pt x="205072" y="80106"/>
                  <a:pt x="205031" y="79732"/>
                </a:cubicBezTo>
                <a:cubicBezTo>
                  <a:pt x="205072" y="78986"/>
                  <a:pt x="205155" y="78198"/>
                  <a:pt x="205279" y="77411"/>
                </a:cubicBezTo>
                <a:cubicBezTo>
                  <a:pt x="205570" y="75130"/>
                  <a:pt x="206150" y="72850"/>
                  <a:pt x="206896" y="70611"/>
                </a:cubicBezTo>
                <a:cubicBezTo>
                  <a:pt x="208430" y="65801"/>
                  <a:pt x="211582" y="61779"/>
                  <a:pt x="213655" y="57177"/>
                </a:cubicBezTo>
                <a:cubicBezTo>
                  <a:pt x="217262" y="50543"/>
                  <a:pt x="223564" y="43868"/>
                  <a:pt x="221698" y="35700"/>
                </a:cubicBezTo>
                <a:close/>
              </a:path>
            </a:pathLst>
          </a:custGeom>
          <a:solidFill>
            <a:srgbClr val="D499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5"/>
          <p:cNvSpPr/>
          <p:nvPr/>
        </p:nvSpPr>
        <p:spPr>
          <a:xfrm>
            <a:off x="3046688" y="3215314"/>
            <a:ext cx="2829998" cy="2060283"/>
          </a:xfrm>
          <a:custGeom>
            <a:avLst/>
            <a:gdLst/>
            <a:ahLst/>
            <a:cxnLst/>
            <a:rect l="l" t="t" r="r" b="b"/>
            <a:pathLst>
              <a:path w="192386" h="140060" extrusionOk="0">
                <a:moveTo>
                  <a:pt x="183347" y="139355"/>
                </a:moveTo>
                <a:cubicBezTo>
                  <a:pt x="183388" y="139479"/>
                  <a:pt x="183305" y="139604"/>
                  <a:pt x="183222" y="139645"/>
                </a:cubicBezTo>
                <a:cubicBezTo>
                  <a:pt x="183139" y="139935"/>
                  <a:pt x="182973" y="139977"/>
                  <a:pt x="182766" y="139728"/>
                </a:cubicBezTo>
                <a:cubicBezTo>
                  <a:pt x="181564" y="139769"/>
                  <a:pt x="180361" y="140060"/>
                  <a:pt x="179117" y="139935"/>
                </a:cubicBezTo>
                <a:cubicBezTo>
                  <a:pt x="176505" y="139521"/>
                  <a:pt x="172898" y="139065"/>
                  <a:pt x="171405" y="136660"/>
                </a:cubicBezTo>
                <a:cubicBezTo>
                  <a:pt x="170908" y="135374"/>
                  <a:pt x="171488" y="133840"/>
                  <a:pt x="171447" y="132472"/>
                </a:cubicBezTo>
                <a:cubicBezTo>
                  <a:pt x="171488" y="132140"/>
                  <a:pt x="171488" y="131809"/>
                  <a:pt x="171488" y="131477"/>
                </a:cubicBezTo>
                <a:cubicBezTo>
                  <a:pt x="171488" y="130357"/>
                  <a:pt x="171405" y="129279"/>
                  <a:pt x="171405" y="128201"/>
                </a:cubicBezTo>
                <a:cubicBezTo>
                  <a:pt x="170866" y="127994"/>
                  <a:pt x="171198" y="126211"/>
                  <a:pt x="171032" y="125631"/>
                </a:cubicBezTo>
                <a:cubicBezTo>
                  <a:pt x="170949" y="123433"/>
                  <a:pt x="170866" y="121236"/>
                  <a:pt x="170784" y="119038"/>
                </a:cubicBezTo>
                <a:cubicBezTo>
                  <a:pt x="170742" y="117380"/>
                  <a:pt x="170576" y="115763"/>
                  <a:pt x="170493" y="114104"/>
                </a:cubicBezTo>
                <a:cubicBezTo>
                  <a:pt x="170410" y="112777"/>
                  <a:pt x="170245" y="111492"/>
                  <a:pt x="170203" y="110207"/>
                </a:cubicBezTo>
                <a:cubicBezTo>
                  <a:pt x="170203" y="109875"/>
                  <a:pt x="170037" y="109460"/>
                  <a:pt x="170286" y="109253"/>
                </a:cubicBezTo>
                <a:cubicBezTo>
                  <a:pt x="170369" y="108631"/>
                  <a:pt x="169913" y="105480"/>
                  <a:pt x="170493" y="105148"/>
                </a:cubicBezTo>
                <a:cubicBezTo>
                  <a:pt x="170452" y="104278"/>
                  <a:pt x="170410" y="103366"/>
                  <a:pt x="170369" y="102495"/>
                </a:cubicBezTo>
                <a:cubicBezTo>
                  <a:pt x="170327" y="102453"/>
                  <a:pt x="170286" y="102370"/>
                  <a:pt x="170286" y="102288"/>
                </a:cubicBezTo>
                <a:cubicBezTo>
                  <a:pt x="170245" y="101790"/>
                  <a:pt x="170245" y="101334"/>
                  <a:pt x="170203" y="100836"/>
                </a:cubicBezTo>
                <a:cubicBezTo>
                  <a:pt x="170203" y="100670"/>
                  <a:pt x="170203" y="100505"/>
                  <a:pt x="170203" y="100339"/>
                </a:cubicBezTo>
                <a:cubicBezTo>
                  <a:pt x="169664" y="89517"/>
                  <a:pt x="168254" y="78696"/>
                  <a:pt x="165725" y="68164"/>
                </a:cubicBezTo>
                <a:cubicBezTo>
                  <a:pt x="163403" y="61240"/>
                  <a:pt x="160750" y="54316"/>
                  <a:pt x="160335" y="46935"/>
                </a:cubicBezTo>
                <a:cubicBezTo>
                  <a:pt x="160252" y="45153"/>
                  <a:pt x="160294" y="43370"/>
                  <a:pt x="160377" y="41587"/>
                </a:cubicBezTo>
                <a:cubicBezTo>
                  <a:pt x="160501" y="40882"/>
                  <a:pt x="160211" y="39265"/>
                  <a:pt x="160833" y="38933"/>
                </a:cubicBezTo>
                <a:cubicBezTo>
                  <a:pt x="160750" y="32382"/>
                  <a:pt x="161330" y="25665"/>
                  <a:pt x="159879" y="19239"/>
                </a:cubicBezTo>
                <a:cubicBezTo>
                  <a:pt x="158386" y="13849"/>
                  <a:pt x="154282" y="8541"/>
                  <a:pt x="156313" y="2778"/>
                </a:cubicBezTo>
                <a:cubicBezTo>
                  <a:pt x="156686" y="1286"/>
                  <a:pt x="157101" y="788"/>
                  <a:pt x="157433" y="705"/>
                </a:cubicBezTo>
                <a:cubicBezTo>
                  <a:pt x="157640" y="0"/>
                  <a:pt x="158386" y="415"/>
                  <a:pt x="158055" y="1286"/>
                </a:cubicBezTo>
                <a:cubicBezTo>
                  <a:pt x="157806" y="3400"/>
                  <a:pt x="158096" y="5473"/>
                  <a:pt x="158469" y="7546"/>
                </a:cubicBezTo>
                <a:cubicBezTo>
                  <a:pt x="159423" y="13434"/>
                  <a:pt x="162284" y="12688"/>
                  <a:pt x="162864" y="13434"/>
                </a:cubicBezTo>
                <a:cubicBezTo>
                  <a:pt x="162947" y="13393"/>
                  <a:pt x="162989" y="13351"/>
                  <a:pt x="163030" y="13310"/>
                </a:cubicBezTo>
                <a:cubicBezTo>
                  <a:pt x="163320" y="12936"/>
                  <a:pt x="166886" y="10739"/>
                  <a:pt x="166596" y="12149"/>
                </a:cubicBezTo>
                <a:cubicBezTo>
                  <a:pt x="166430" y="12439"/>
                  <a:pt x="165974" y="12480"/>
                  <a:pt x="165684" y="12646"/>
                </a:cubicBezTo>
                <a:cubicBezTo>
                  <a:pt x="164937" y="12978"/>
                  <a:pt x="164233" y="13351"/>
                  <a:pt x="163569" y="13766"/>
                </a:cubicBezTo>
                <a:cubicBezTo>
                  <a:pt x="163362" y="13849"/>
                  <a:pt x="163113" y="14056"/>
                  <a:pt x="162864" y="14222"/>
                </a:cubicBezTo>
                <a:cubicBezTo>
                  <a:pt x="162781" y="14471"/>
                  <a:pt x="162616" y="14761"/>
                  <a:pt x="162408" y="15134"/>
                </a:cubicBezTo>
                <a:cubicBezTo>
                  <a:pt x="162616" y="15134"/>
                  <a:pt x="162740" y="15175"/>
                  <a:pt x="162864" y="15217"/>
                </a:cubicBezTo>
                <a:cubicBezTo>
                  <a:pt x="163942" y="14388"/>
                  <a:pt x="165684" y="13393"/>
                  <a:pt x="166140" y="13351"/>
                </a:cubicBezTo>
                <a:cubicBezTo>
                  <a:pt x="166264" y="13310"/>
                  <a:pt x="166430" y="13351"/>
                  <a:pt x="166513" y="13475"/>
                </a:cubicBezTo>
                <a:cubicBezTo>
                  <a:pt x="166886" y="14097"/>
                  <a:pt x="165518" y="14512"/>
                  <a:pt x="165103" y="14802"/>
                </a:cubicBezTo>
                <a:cubicBezTo>
                  <a:pt x="164606" y="15134"/>
                  <a:pt x="164067" y="15424"/>
                  <a:pt x="163569" y="15714"/>
                </a:cubicBezTo>
                <a:cubicBezTo>
                  <a:pt x="163403" y="15797"/>
                  <a:pt x="163279" y="16005"/>
                  <a:pt x="163113" y="16088"/>
                </a:cubicBezTo>
                <a:cubicBezTo>
                  <a:pt x="163030" y="16710"/>
                  <a:pt x="162740" y="17497"/>
                  <a:pt x="162781" y="17953"/>
                </a:cubicBezTo>
                <a:cubicBezTo>
                  <a:pt x="162740" y="19902"/>
                  <a:pt x="163528" y="21768"/>
                  <a:pt x="163859" y="23717"/>
                </a:cubicBezTo>
                <a:cubicBezTo>
                  <a:pt x="164896" y="27946"/>
                  <a:pt x="164854" y="32258"/>
                  <a:pt x="164689" y="36570"/>
                </a:cubicBezTo>
                <a:cubicBezTo>
                  <a:pt x="164813" y="40799"/>
                  <a:pt x="165062" y="45070"/>
                  <a:pt x="166264" y="49133"/>
                </a:cubicBezTo>
                <a:cubicBezTo>
                  <a:pt x="166430" y="49796"/>
                  <a:pt x="166637" y="50418"/>
                  <a:pt x="166845" y="51040"/>
                </a:cubicBezTo>
                <a:cubicBezTo>
                  <a:pt x="168420" y="54482"/>
                  <a:pt x="170576" y="58255"/>
                  <a:pt x="173271" y="64391"/>
                </a:cubicBezTo>
                <a:cubicBezTo>
                  <a:pt x="175676" y="70279"/>
                  <a:pt x="176837" y="76581"/>
                  <a:pt x="177791" y="82842"/>
                </a:cubicBezTo>
                <a:cubicBezTo>
                  <a:pt x="178496" y="88688"/>
                  <a:pt x="179491" y="94493"/>
                  <a:pt x="180113" y="100339"/>
                </a:cubicBezTo>
                <a:cubicBezTo>
                  <a:pt x="180320" y="105024"/>
                  <a:pt x="180569" y="109709"/>
                  <a:pt x="181025" y="114353"/>
                </a:cubicBezTo>
                <a:cubicBezTo>
                  <a:pt x="181730" y="120033"/>
                  <a:pt x="182434" y="125755"/>
                  <a:pt x="182766" y="131477"/>
                </a:cubicBezTo>
                <a:cubicBezTo>
                  <a:pt x="182808" y="132182"/>
                  <a:pt x="182849" y="132887"/>
                  <a:pt x="182849" y="133591"/>
                </a:cubicBezTo>
                <a:cubicBezTo>
                  <a:pt x="182849" y="134338"/>
                  <a:pt x="183264" y="137157"/>
                  <a:pt x="183264" y="138733"/>
                </a:cubicBezTo>
                <a:cubicBezTo>
                  <a:pt x="183305" y="138940"/>
                  <a:pt x="183305" y="139147"/>
                  <a:pt x="183347" y="139355"/>
                </a:cubicBezTo>
                <a:lnTo>
                  <a:pt x="183347" y="139355"/>
                </a:lnTo>
                <a:close/>
                <a:moveTo>
                  <a:pt x="21312" y="13724"/>
                </a:moveTo>
                <a:cubicBezTo>
                  <a:pt x="20939" y="13475"/>
                  <a:pt x="19986" y="13019"/>
                  <a:pt x="19820" y="12480"/>
                </a:cubicBezTo>
                <a:cubicBezTo>
                  <a:pt x="19737" y="12480"/>
                  <a:pt x="19654" y="12439"/>
                  <a:pt x="19612" y="12397"/>
                </a:cubicBezTo>
                <a:cubicBezTo>
                  <a:pt x="19156" y="11029"/>
                  <a:pt x="21686" y="12563"/>
                  <a:pt x="22017" y="12895"/>
                </a:cubicBezTo>
                <a:cubicBezTo>
                  <a:pt x="22142" y="13019"/>
                  <a:pt x="22183" y="13144"/>
                  <a:pt x="22142" y="13268"/>
                </a:cubicBezTo>
                <a:cubicBezTo>
                  <a:pt x="22307" y="13310"/>
                  <a:pt x="22473" y="13351"/>
                  <a:pt x="22473" y="13600"/>
                </a:cubicBezTo>
                <a:cubicBezTo>
                  <a:pt x="22390" y="14139"/>
                  <a:pt x="21644" y="13890"/>
                  <a:pt x="21312" y="13724"/>
                </a:cubicBezTo>
                <a:lnTo>
                  <a:pt x="21312" y="13724"/>
                </a:lnTo>
                <a:close/>
                <a:moveTo>
                  <a:pt x="23178" y="12854"/>
                </a:moveTo>
                <a:cubicBezTo>
                  <a:pt x="23427" y="12936"/>
                  <a:pt x="23717" y="12646"/>
                  <a:pt x="23593" y="12397"/>
                </a:cubicBezTo>
                <a:cubicBezTo>
                  <a:pt x="23468" y="11319"/>
                  <a:pt x="20442" y="10034"/>
                  <a:pt x="19447" y="9951"/>
                </a:cubicBezTo>
                <a:cubicBezTo>
                  <a:pt x="18991" y="10117"/>
                  <a:pt x="19239" y="10698"/>
                  <a:pt x="19654" y="10656"/>
                </a:cubicBezTo>
                <a:cubicBezTo>
                  <a:pt x="20317" y="11651"/>
                  <a:pt x="22059" y="12439"/>
                  <a:pt x="23178" y="12854"/>
                </a:cubicBezTo>
                <a:close/>
                <a:moveTo>
                  <a:pt x="747" y="27904"/>
                </a:moveTo>
                <a:cubicBezTo>
                  <a:pt x="1" y="27738"/>
                  <a:pt x="996" y="26785"/>
                  <a:pt x="954" y="26246"/>
                </a:cubicBezTo>
                <a:cubicBezTo>
                  <a:pt x="996" y="25790"/>
                  <a:pt x="1203" y="25292"/>
                  <a:pt x="1079" y="24836"/>
                </a:cubicBezTo>
                <a:cubicBezTo>
                  <a:pt x="1079" y="24712"/>
                  <a:pt x="1079" y="24587"/>
                  <a:pt x="1162" y="24463"/>
                </a:cubicBezTo>
                <a:cubicBezTo>
                  <a:pt x="1328" y="24214"/>
                  <a:pt x="1742" y="24380"/>
                  <a:pt x="1784" y="24670"/>
                </a:cubicBezTo>
                <a:cubicBezTo>
                  <a:pt x="2115" y="24421"/>
                  <a:pt x="2737" y="24339"/>
                  <a:pt x="2862" y="24836"/>
                </a:cubicBezTo>
                <a:cubicBezTo>
                  <a:pt x="3650" y="25002"/>
                  <a:pt x="4562" y="24504"/>
                  <a:pt x="5308" y="24836"/>
                </a:cubicBezTo>
                <a:cubicBezTo>
                  <a:pt x="5557" y="25126"/>
                  <a:pt x="5267" y="25500"/>
                  <a:pt x="5018" y="25665"/>
                </a:cubicBezTo>
                <a:cubicBezTo>
                  <a:pt x="3650" y="26495"/>
                  <a:pt x="2281" y="27448"/>
                  <a:pt x="747" y="27904"/>
                </a:cubicBezTo>
                <a:close/>
                <a:moveTo>
                  <a:pt x="183678" y="23551"/>
                </a:moveTo>
                <a:cubicBezTo>
                  <a:pt x="183678" y="23882"/>
                  <a:pt x="184093" y="24007"/>
                  <a:pt x="184300" y="23758"/>
                </a:cubicBezTo>
                <a:cubicBezTo>
                  <a:pt x="185959" y="23261"/>
                  <a:pt x="187617" y="23468"/>
                  <a:pt x="189359" y="23634"/>
                </a:cubicBezTo>
                <a:cubicBezTo>
                  <a:pt x="190063" y="23634"/>
                  <a:pt x="191059" y="24048"/>
                  <a:pt x="191681" y="23675"/>
                </a:cubicBezTo>
                <a:cubicBezTo>
                  <a:pt x="192385" y="22224"/>
                  <a:pt x="188156" y="21063"/>
                  <a:pt x="187120" y="21105"/>
                </a:cubicBezTo>
                <a:cubicBezTo>
                  <a:pt x="186415" y="21105"/>
                  <a:pt x="185710" y="21312"/>
                  <a:pt x="185047" y="21644"/>
                </a:cubicBezTo>
                <a:cubicBezTo>
                  <a:pt x="184673" y="21934"/>
                  <a:pt x="183056" y="22763"/>
                  <a:pt x="183720" y="23343"/>
                </a:cubicBezTo>
                <a:cubicBezTo>
                  <a:pt x="183720" y="23343"/>
                  <a:pt x="183720" y="23343"/>
                  <a:pt x="183720" y="23343"/>
                </a:cubicBezTo>
                <a:cubicBezTo>
                  <a:pt x="183678" y="23385"/>
                  <a:pt x="183678" y="23468"/>
                  <a:pt x="183678" y="23551"/>
                </a:cubicBezTo>
                <a:lnTo>
                  <a:pt x="183678" y="23551"/>
                </a:lnTo>
                <a:close/>
                <a:moveTo>
                  <a:pt x="186498" y="28277"/>
                </a:moveTo>
                <a:cubicBezTo>
                  <a:pt x="186705" y="28816"/>
                  <a:pt x="187327" y="28443"/>
                  <a:pt x="187120" y="27946"/>
                </a:cubicBezTo>
                <a:cubicBezTo>
                  <a:pt x="186871" y="27241"/>
                  <a:pt x="186000" y="27034"/>
                  <a:pt x="185378" y="26702"/>
                </a:cubicBezTo>
                <a:cubicBezTo>
                  <a:pt x="183471" y="25831"/>
                  <a:pt x="181356" y="25417"/>
                  <a:pt x="179242" y="25334"/>
                </a:cubicBezTo>
                <a:cubicBezTo>
                  <a:pt x="178703" y="25251"/>
                  <a:pt x="178039" y="25790"/>
                  <a:pt x="178496" y="26287"/>
                </a:cubicBezTo>
                <a:cubicBezTo>
                  <a:pt x="179076" y="26951"/>
                  <a:pt x="179988" y="27117"/>
                  <a:pt x="180817" y="27365"/>
                </a:cubicBezTo>
                <a:cubicBezTo>
                  <a:pt x="182186" y="27697"/>
                  <a:pt x="183595" y="27863"/>
                  <a:pt x="185005" y="27904"/>
                </a:cubicBezTo>
                <a:cubicBezTo>
                  <a:pt x="185337" y="27863"/>
                  <a:pt x="185793" y="28029"/>
                  <a:pt x="186083" y="27821"/>
                </a:cubicBezTo>
                <a:cubicBezTo>
                  <a:pt x="186290" y="27904"/>
                  <a:pt x="186498" y="28029"/>
                  <a:pt x="186498" y="28277"/>
                </a:cubicBezTo>
                <a:close/>
              </a:path>
            </a:pathLst>
          </a:custGeom>
          <a:solidFill>
            <a:srgbClr val="E4AC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5"/>
          <p:cNvSpPr/>
          <p:nvPr/>
        </p:nvSpPr>
        <p:spPr>
          <a:xfrm>
            <a:off x="3029007" y="3242763"/>
            <a:ext cx="2793400" cy="351922"/>
          </a:xfrm>
          <a:custGeom>
            <a:avLst/>
            <a:gdLst/>
            <a:ahLst/>
            <a:cxnLst/>
            <a:rect l="l" t="t" r="r" b="b"/>
            <a:pathLst>
              <a:path w="189898" h="23924" extrusionOk="0">
                <a:moveTo>
                  <a:pt x="9329" y="16792"/>
                </a:moveTo>
                <a:lnTo>
                  <a:pt x="9329" y="16792"/>
                </a:lnTo>
                <a:cubicBezTo>
                  <a:pt x="9288" y="16668"/>
                  <a:pt x="9288" y="16502"/>
                  <a:pt x="9246" y="16336"/>
                </a:cubicBezTo>
                <a:cubicBezTo>
                  <a:pt x="9246" y="16253"/>
                  <a:pt x="9246" y="16212"/>
                  <a:pt x="9205" y="16129"/>
                </a:cubicBezTo>
                <a:cubicBezTo>
                  <a:pt x="8749" y="15631"/>
                  <a:pt x="8749" y="14802"/>
                  <a:pt x="8500" y="14180"/>
                </a:cubicBezTo>
                <a:cubicBezTo>
                  <a:pt x="8251" y="13766"/>
                  <a:pt x="7920" y="13392"/>
                  <a:pt x="7588" y="13061"/>
                </a:cubicBezTo>
                <a:cubicBezTo>
                  <a:pt x="7173" y="13641"/>
                  <a:pt x="6676" y="14180"/>
                  <a:pt x="6137" y="14636"/>
                </a:cubicBezTo>
                <a:cubicBezTo>
                  <a:pt x="5349" y="15383"/>
                  <a:pt x="4520" y="16004"/>
                  <a:pt x="3566" y="16543"/>
                </a:cubicBezTo>
                <a:cubicBezTo>
                  <a:pt x="3732" y="17497"/>
                  <a:pt x="3815" y="18492"/>
                  <a:pt x="3773" y="18907"/>
                </a:cubicBezTo>
                <a:cubicBezTo>
                  <a:pt x="3773" y="19404"/>
                  <a:pt x="3566" y="20856"/>
                  <a:pt x="3110" y="21643"/>
                </a:cubicBezTo>
                <a:cubicBezTo>
                  <a:pt x="3152" y="21602"/>
                  <a:pt x="3193" y="21602"/>
                  <a:pt x="3234" y="21602"/>
                </a:cubicBezTo>
                <a:cubicBezTo>
                  <a:pt x="3649" y="21477"/>
                  <a:pt x="4064" y="21312"/>
                  <a:pt x="4520" y="21104"/>
                </a:cubicBezTo>
                <a:cubicBezTo>
                  <a:pt x="6012" y="20317"/>
                  <a:pt x="7339" y="19197"/>
                  <a:pt x="8417" y="17912"/>
                </a:cubicBezTo>
                <a:cubicBezTo>
                  <a:pt x="8749" y="17539"/>
                  <a:pt x="9039" y="17165"/>
                  <a:pt x="9329" y="16792"/>
                </a:cubicBezTo>
                <a:lnTo>
                  <a:pt x="9329" y="16792"/>
                </a:lnTo>
                <a:close/>
                <a:moveTo>
                  <a:pt x="183139" y="21934"/>
                </a:moveTo>
                <a:cubicBezTo>
                  <a:pt x="183263" y="21353"/>
                  <a:pt x="183346" y="20814"/>
                  <a:pt x="183388" y="20234"/>
                </a:cubicBezTo>
                <a:lnTo>
                  <a:pt x="183222" y="20192"/>
                </a:lnTo>
                <a:cubicBezTo>
                  <a:pt x="180651" y="19612"/>
                  <a:pt x="179034" y="17912"/>
                  <a:pt x="177293" y="16212"/>
                </a:cubicBezTo>
                <a:cubicBezTo>
                  <a:pt x="177085" y="17248"/>
                  <a:pt x="176961" y="18243"/>
                  <a:pt x="176588" y="19197"/>
                </a:cubicBezTo>
                <a:cubicBezTo>
                  <a:pt x="176671" y="19446"/>
                  <a:pt x="176795" y="19695"/>
                  <a:pt x="176920" y="19943"/>
                </a:cubicBezTo>
                <a:cubicBezTo>
                  <a:pt x="177002" y="20151"/>
                  <a:pt x="177085" y="20317"/>
                  <a:pt x="177210" y="20482"/>
                </a:cubicBezTo>
                <a:cubicBezTo>
                  <a:pt x="177915" y="20565"/>
                  <a:pt x="178412" y="22058"/>
                  <a:pt x="179241" y="22431"/>
                </a:cubicBezTo>
                <a:cubicBezTo>
                  <a:pt x="179532" y="22638"/>
                  <a:pt x="179863" y="22763"/>
                  <a:pt x="180237" y="22846"/>
                </a:cubicBezTo>
                <a:cubicBezTo>
                  <a:pt x="180402" y="22887"/>
                  <a:pt x="180485" y="23095"/>
                  <a:pt x="180444" y="23260"/>
                </a:cubicBezTo>
                <a:cubicBezTo>
                  <a:pt x="180319" y="23675"/>
                  <a:pt x="179863" y="23468"/>
                  <a:pt x="179615" y="23385"/>
                </a:cubicBezTo>
                <a:cubicBezTo>
                  <a:pt x="179698" y="23634"/>
                  <a:pt x="179490" y="23924"/>
                  <a:pt x="179241" y="23882"/>
                </a:cubicBezTo>
                <a:cubicBezTo>
                  <a:pt x="177666" y="23012"/>
                  <a:pt x="176795" y="21270"/>
                  <a:pt x="176049" y="19736"/>
                </a:cubicBezTo>
                <a:cubicBezTo>
                  <a:pt x="175468" y="19695"/>
                  <a:pt x="175759" y="19031"/>
                  <a:pt x="175676" y="18658"/>
                </a:cubicBezTo>
                <a:cubicBezTo>
                  <a:pt x="175261" y="18782"/>
                  <a:pt x="175095" y="18285"/>
                  <a:pt x="175344" y="17995"/>
                </a:cubicBezTo>
                <a:cubicBezTo>
                  <a:pt x="175593" y="17539"/>
                  <a:pt x="175842" y="17082"/>
                  <a:pt x="176049" y="16626"/>
                </a:cubicBezTo>
                <a:cubicBezTo>
                  <a:pt x="176132" y="16212"/>
                  <a:pt x="176215" y="15797"/>
                  <a:pt x="176256" y="15424"/>
                </a:cubicBezTo>
                <a:cubicBezTo>
                  <a:pt x="175593" y="15051"/>
                  <a:pt x="174846" y="14885"/>
                  <a:pt x="174225" y="14470"/>
                </a:cubicBezTo>
                <a:cubicBezTo>
                  <a:pt x="173768" y="14180"/>
                  <a:pt x="172649" y="13641"/>
                  <a:pt x="173064" y="12978"/>
                </a:cubicBezTo>
                <a:cubicBezTo>
                  <a:pt x="172607" y="12231"/>
                  <a:pt x="170908" y="8210"/>
                  <a:pt x="173188" y="9744"/>
                </a:cubicBezTo>
                <a:cubicBezTo>
                  <a:pt x="174432" y="10324"/>
                  <a:pt x="175676" y="10863"/>
                  <a:pt x="177002" y="11278"/>
                </a:cubicBezTo>
                <a:cubicBezTo>
                  <a:pt x="177624" y="10531"/>
                  <a:pt x="178246" y="9785"/>
                  <a:pt x="178702" y="8914"/>
                </a:cubicBezTo>
                <a:cubicBezTo>
                  <a:pt x="179117" y="8210"/>
                  <a:pt x="179324" y="7422"/>
                  <a:pt x="179490" y="6593"/>
                </a:cubicBezTo>
                <a:cubicBezTo>
                  <a:pt x="178246" y="6136"/>
                  <a:pt x="177210" y="5224"/>
                  <a:pt x="176007" y="4644"/>
                </a:cubicBezTo>
                <a:cubicBezTo>
                  <a:pt x="174846" y="4395"/>
                  <a:pt x="173644" y="4727"/>
                  <a:pt x="172442" y="4437"/>
                </a:cubicBezTo>
                <a:cubicBezTo>
                  <a:pt x="171695" y="4229"/>
                  <a:pt x="170576" y="4146"/>
                  <a:pt x="170120" y="3483"/>
                </a:cubicBezTo>
                <a:cubicBezTo>
                  <a:pt x="169747" y="3110"/>
                  <a:pt x="168461" y="1202"/>
                  <a:pt x="169166" y="912"/>
                </a:cubicBezTo>
                <a:cubicBezTo>
                  <a:pt x="169456" y="746"/>
                  <a:pt x="169747" y="1078"/>
                  <a:pt x="170037" y="1202"/>
                </a:cubicBezTo>
                <a:cubicBezTo>
                  <a:pt x="170617" y="1451"/>
                  <a:pt x="171281" y="1451"/>
                  <a:pt x="171861" y="1451"/>
                </a:cubicBezTo>
                <a:cubicBezTo>
                  <a:pt x="172732" y="1451"/>
                  <a:pt x="173561" y="1493"/>
                  <a:pt x="174432" y="1451"/>
                </a:cubicBezTo>
                <a:cubicBezTo>
                  <a:pt x="175054" y="1410"/>
                  <a:pt x="175759" y="1327"/>
                  <a:pt x="176381" y="1493"/>
                </a:cubicBezTo>
                <a:cubicBezTo>
                  <a:pt x="177334" y="1783"/>
                  <a:pt x="178205" y="2280"/>
                  <a:pt x="179117" y="2612"/>
                </a:cubicBezTo>
                <a:cubicBezTo>
                  <a:pt x="180112" y="2902"/>
                  <a:pt x="181107" y="3193"/>
                  <a:pt x="182102" y="3317"/>
                </a:cubicBezTo>
                <a:cubicBezTo>
                  <a:pt x="182849" y="3400"/>
                  <a:pt x="183678" y="3483"/>
                  <a:pt x="184217" y="4022"/>
                </a:cubicBezTo>
                <a:cubicBezTo>
                  <a:pt x="185792" y="6219"/>
                  <a:pt x="186456" y="8914"/>
                  <a:pt x="188197" y="10988"/>
                </a:cubicBezTo>
                <a:cubicBezTo>
                  <a:pt x="188653" y="11692"/>
                  <a:pt x="189731" y="12397"/>
                  <a:pt x="189897" y="13185"/>
                </a:cubicBezTo>
                <a:cubicBezTo>
                  <a:pt x="189814" y="13600"/>
                  <a:pt x="189317" y="13848"/>
                  <a:pt x="188902" y="13890"/>
                </a:cubicBezTo>
                <a:cubicBezTo>
                  <a:pt x="188861" y="13890"/>
                  <a:pt x="188778" y="13890"/>
                  <a:pt x="188736" y="13890"/>
                </a:cubicBezTo>
                <a:cubicBezTo>
                  <a:pt x="188529" y="14180"/>
                  <a:pt x="188322" y="14470"/>
                  <a:pt x="188156" y="14719"/>
                </a:cubicBezTo>
                <a:cubicBezTo>
                  <a:pt x="187824" y="15217"/>
                  <a:pt x="187575" y="15880"/>
                  <a:pt x="187036" y="16129"/>
                </a:cubicBezTo>
                <a:cubicBezTo>
                  <a:pt x="186705" y="16461"/>
                  <a:pt x="186414" y="17497"/>
                  <a:pt x="186000" y="17870"/>
                </a:cubicBezTo>
                <a:cubicBezTo>
                  <a:pt x="186207" y="17912"/>
                  <a:pt x="186331" y="18036"/>
                  <a:pt x="186373" y="18285"/>
                </a:cubicBezTo>
                <a:cubicBezTo>
                  <a:pt x="186124" y="18782"/>
                  <a:pt x="185875" y="19280"/>
                  <a:pt x="185544" y="19612"/>
                </a:cubicBezTo>
                <a:cubicBezTo>
                  <a:pt x="185502" y="19943"/>
                  <a:pt x="185295" y="20317"/>
                  <a:pt x="185212" y="20648"/>
                </a:cubicBezTo>
                <a:cubicBezTo>
                  <a:pt x="185005" y="21063"/>
                  <a:pt x="184839" y="22224"/>
                  <a:pt x="184175" y="21768"/>
                </a:cubicBezTo>
                <a:cubicBezTo>
                  <a:pt x="184175" y="21809"/>
                  <a:pt x="184134" y="21851"/>
                  <a:pt x="184134" y="21851"/>
                </a:cubicBezTo>
                <a:cubicBezTo>
                  <a:pt x="184093" y="21934"/>
                  <a:pt x="184010" y="21975"/>
                  <a:pt x="183927" y="22016"/>
                </a:cubicBezTo>
                <a:cubicBezTo>
                  <a:pt x="183885" y="22058"/>
                  <a:pt x="183844" y="22141"/>
                  <a:pt x="183802" y="22265"/>
                </a:cubicBezTo>
                <a:cubicBezTo>
                  <a:pt x="183719" y="22265"/>
                  <a:pt x="183636" y="22307"/>
                  <a:pt x="183554" y="22348"/>
                </a:cubicBezTo>
                <a:cubicBezTo>
                  <a:pt x="183429" y="22390"/>
                  <a:pt x="183305" y="22431"/>
                  <a:pt x="183180" y="22473"/>
                </a:cubicBezTo>
                <a:cubicBezTo>
                  <a:pt x="183139" y="22514"/>
                  <a:pt x="183056" y="22555"/>
                  <a:pt x="183015" y="22597"/>
                </a:cubicBezTo>
                <a:cubicBezTo>
                  <a:pt x="182973" y="22597"/>
                  <a:pt x="182973" y="22597"/>
                  <a:pt x="182932" y="22638"/>
                </a:cubicBezTo>
                <a:cubicBezTo>
                  <a:pt x="182932" y="22638"/>
                  <a:pt x="182932" y="22638"/>
                  <a:pt x="182890" y="22638"/>
                </a:cubicBezTo>
                <a:cubicBezTo>
                  <a:pt x="182932" y="22431"/>
                  <a:pt x="183139" y="22141"/>
                  <a:pt x="183139" y="21934"/>
                </a:cubicBezTo>
                <a:lnTo>
                  <a:pt x="183139" y="21934"/>
                </a:lnTo>
                <a:close/>
                <a:moveTo>
                  <a:pt x="184217" y="17414"/>
                </a:moveTo>
                <a:cubicBezTo>
                  <a:pt x="184258" y="17041"/>
                  <a:pt x="184507" y="16668"/>
                  <a:pt x="184673" y="16336"/>
                </a:cubicBezTo>
                <a:cubicBezTo>
                  <a:pt x="185129" y="15383"/>
                  <a:pt x="185502" y="14346"/>
                  <a:pt x="185627" y="13268"/>
                </a:cubicBezTo>
                <a:cubicBezTo>
                  <a:pt x="185627" y="12936"/>
                  <a:pt x="185585" y="12605"/>
                  <a:pt x="185585" y="12231"/>
                </a:cubicBezTo>
                <a:cubicBezTo>
                  <a:pt x="183305" y="10407"/>
                  <a:pt x="182683" y="7961"/>
                  <a:pt x="181480" y="7132"/>
                </a:cubicBezTo>
                <a:cubicBezTo>
                  <a:pt x="181439" y="7256"/>
                  <a:pt x="181356" y="7339"/>
                  <a:pt x="181315" y="7422"/>
                </a:cubicBezTo>
                <a:cubicBezTo>
                  <a:pt x="180776" y="8624"/>
                  <a:pt x="179946" y="9661"/>
                  <a:pt x="179200" y="10739"/>
                </a:cubicBezTo>
                <a:cubicBezTo>
                  <a:pt x="178951" y="10988"/>
                  <a:pt x="178785" y="11485"/>
                  <a:pt x="178495" y="11817"/>
                </a:cubicBezTo>
                <a:cubicBezTo>
                  <a:pt x="179076" y="12190"/>
                  <a:pt x="179490" y="12770"/>
                  <a:pt x="179905" y="13351"/>
                </a:cubicBezTo>
                <a:cubicBezTo>
                  <a:pt x="180610" y="14346"/>
                  <a:pt x="181439" y="15300"/>
                  <a:pt x="182351" y="16129"/>
                </a:cubicBezTo>
                <a:cubicBezTo>
                  <a:pt x="182890" y="16626"/>
                  <a:pt x="183512" y="17082"/>
                  <a:pt x="184217" y="17373"/>
                </a:cubicBezTo>
                <a:lnTo>
                  <a:pt x="184217" y="17373"/>
                </a:lnTo>
                <a:close/>
                <a:moveTo>
                  <a:pt x="187451" y="13392"/>
                </a:moveTo>
                <a:lnTo>
                  <a:pt x="187451" y="13392"/>
                </a:lnTo>
                <a:lnTo>
                  <a:pt x="187409" y="13392"/>
                </a:lnTo>
                <a:lnTo>
                  <a:pt x="187409" y="13392"/>
                </a:lnTo>
                <a:cubicBezTo>
                  <a:pt x="187409" y="13392"/>
                  <a:pt x="187409" y="13392"/>
                  <a:pt x="187451" y="13392"/>
                </a:cubicBezTo>
                <a:lnTo>
                  <a:pt x="187451" y="13392"/>
                </a:lnTo>
                <a:close/>
                <a:moveTo>
                  <a:pt x="19819" y="829"/>
                </a:moveTo>
                <a:cubicBezTo>
                  <a:pt x="19902" y="1202"/>
                  <a:pt x="19529" y="1410"/>
                  <a:pt x="19322" y="1700"/>
                </a:cubicBezTo>
                <a:cubicBezTo>
                  <a:pt x="18907" y="2156"/>
                  <a:pt x="18575" y="2654"/>
                  <a:pt x="18244" y="3110"/>
                </a:cubicBezTo>
                <a:cubicBezTo>
                  <a:pt x="17912" y="3690"/>
                  <a:pt x="17539" y="4229"/>
                  <a:pt x="17083" y="4685"/>
                </a:cubicBezTo>
                <a:cubicBezTo>
                  <a:pt x="17415" y="5307"/>
                  <a:pt x="16793" y="6095"/>
                  <a:pt x="16668" y="6717"/>
                </a:cubicBezTo>
                <a:cubicBezTo>
                  <a:pt x="16378" y="7132"/>
                  <a:pt x="16171" y="9163"/>
                  <a:pt x="15466" y="8707"/>
                </a:cubicBezTo>
                <a:cubicBezTo>
                  <a:pt x="15466" y="8832"/>
                  <a:pt x="15507" y="8956"/>
                  <a:pt x="15549" y="9163"/>
                </a:cubicBezTo>
                <a:cubicBezTo>
                  <a:pt x="15507" y="9205"/>
                  <a:pt x="15466" y="9288"/>
                  <a:pt x="15466" y="9329"/>
                </a:cubicBezTo>
                <a:cubicBezTo>
                  <a:pt x="15424" y="9453"/>
                  <a:pt x="15383" y="9536"/>
                  <a:pt x="15341" y="9619"/>
                </a:cubicBezTo>
                <a:cubicBezTo>
                  <a:pt x="15259" y="9827"/>
                  <a:pt x="15176" y="9992"/>
                  <a:pt x="15093" y="10200"/>
                </a:cubicBezTo>
                <a:cubicBezTo>
                  <a:pt x="15093" y="10241"/>
                  <a:pt x="15093" y="10283"/>
                  <a:pt x="15093" y="10366"/>
                </a:cubicBezTo>
                <a:cubicBezTo>
                  <a:pt x="14595" y="10075"/>
                  <a:pt x="14885" y="8127"/>
                  <a:pt x="14305" y="6800"/>
                </a:cubicBezTo>
                <a:cubicBezTo>
                  <a:pt x="14222" y="6800"/>
                  <a:pt x="14180" y="6841"/>
                  <a:pt x="14139" y="6883"/>
                </a:cubicBezTo>
                <a:cubicBezTo>
                  <a:pt x="13724" y="7132"/>
                  <a:pt x="13559" y="7546"/>
                  <a:pt x="13268" y="7878"/>
                </a:cubicBezTo>
                <a:cubicBezTo>
                  <a:pt x="12232" y="8956"/>
                  <a:pt x="10988" y="9868"/>
                  <a:pt x="9744" y="10656"/>
                </a:cubicBezTo>
                <a:cubicBezTo>
                  <a:pt x="9454" y="10863"/>
                  <a:pt x="9205" y="10988"/>
                  <a:pt x="8956" y="11112"/>
                </a:cubicBezTo>
                <a:cubicBezTo>
                  <a:pt x="9329" y="11775"/>
                  <a:pt x="10159" y="14429"/>
                  <a:pt x="10200" y="15797"/>
                </a:cubicBezTo>
                <a:lnTo>
                  <a:pt x="10325" y="15714"/>
                </a:lnTo>
                <a:cubicBezTo>
                  <a:pt x="10739" y="15383"/>
                  <a:pt x="12771" y="13392"/>
                  <a:pt x="13102" y="14222"/>
                </a:cubicBezTo>
                <a:cubicBezTo>
                  <a:pt x="13227" y="14553"/>
                  <a:pt x="12895" y="14844"/>
                  <a:pt x="12771" y="15134"/>
                </a:cubicBezTo>
                <a:cubicBezTo>
                  <a:pt x="12232" y="16004"/>
                  <a:pt x="11693" y="16917"/>
                  <a:pt x="11071" y="17787"/>
                </a:cubicBezTo>
                <a:cubicBezTo>
                  <a:pt x="9703" y="19612"/>
                  <a:pt x="7547" y="22804"/>
                  <a:pt x="4976" y="22638"/>
                </a:cubicBezTo>
                <a:cubicBezTo>
                  <a:pt x="4478" y="22597"/>
                  <a:pt x="2903" y="22597"/>
                  <a:pt x="2903" y="21934"/>
                </a:cubicBezTo>
                <a:cubicBezTo>
                  <a:pt x="2654" y="22141"/>
                  <a:pt x="2405" y="22224"/>
                  <a:pt x="2074" y="21975"/>
                </a:cubicBezTo>
                <a:cubicBezTo>
                  <a:pt x="1327" y="20731"/>
                  <a:pt x="1078" y="19239"/>
                  <a:pt x="457" y="17912"/>
                </a:cubicBezTo>
                <a:cubicBezTo>
                  <a:pt x="332" y="17663"/>
                  <a:pt x="581" y="17456"/>
                  <a:pt x="788" y="17456"/>
                </a:cubicBezTo>
                <a:cubicBezTo>
                  <a:pt x="747" y="17414"/>
                  <a:pt x="747" y="17373"/>
                  <a:pt x="747" y="17373"/>
                </a:cubicBezTo>
                <a:cubicBezTo>
                  <a:pt x="747" y="17331"/>
                  <a:pt x="788" y="17290"/>
                  <a:pt x="788" y="17248"/>
                </a:cubicBezTo>
                <a:cubicBezTo>
                  <a:pt x="747" y="17207"/>
                  <a:pt x="705" y="17165"/>
                  <a:pt x="664" y="17124"/>
                </a:cubicBezTo>
                <a:cubicBezTo>
                  <a:pt x="332" y="17041"/>
                  <a:pt x="208" y="16543"/>
                  <a:pt x="166" y="16253"/>
                </a:cubicBezTo>
                <a:cubicBezTo>
                  <a:pt x="0" y="15300"/>
                  <a:pt x="1120" y="15051"/>
                  <a:pt x="1742" y="14636"/>
                </a:cubicBezTo>
                <a:cubicBezTo>
                  <a:pt x="2695" y="13931"/>
                  <a:pt x="3525" y="13019"/>
                  <a:pt x="4312" y="12148"/>
                </a:cubicBezTo>
                <a:cubicBezTo>
                  <a:pt x="5681" y="10614"/>
                  <a:pt x="6676" y="8624"/>
                  <a:pt x="8542" y="7546"/>
                </a:cubicBezTo>
                <a:cubicBezTo>
                  <a:pt x="11527" y="5763"/>
                  <a:pt x="14015" y="3151"/>
                  <a:pt x="17207" y="1617"/>
                </a:cubicBezTo>
                <a:cubicBezTo>
                  <a:pt x="17788" y="1493"/>
                  <a:pt x="19529" y="0"/>
                  <a:pt x="19819" y="829"/>
                </a:cubicBezTo>
                <a:close/>
              </a:path>
            </a:pathLst>
          </a:custGeom>
          <a:solidFill>
            <a:srgbClr val="C388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5"/>
          <p:cNvSpPr/>
          <p:nvPr/>
        </p:nvSpPr>
        <p:spPr>
          <a:xfrm>
            <a:off x="3368116" y="3200678"/>
            <a:ext cx="112237" cy="104912"/>
          </a:xfrm>
          <a:custGeom>
            <a:avLst/>
            <a:gdLst/>
            <a:ahLst/>
            <a:cxnLst/>
            <a:rect l="l" t="t" r="r" b="b"/>
            <a:pathLst>
              <a:path w="7630" h="7132" extrusionOk="0">
                <a:moveTo>
                  <a:pt x="6344" y="1783"/>
                </a:moveTo>
                <a:cubicBezTo>
                  <a:pt x="7629" y="2944"/>
                  <a:pt x="5929" y="4644"/>
                  <a:pt x="5266" y="5722"/>
                </a:cubicBezTo>
                <a:cubicBezTo>
                  <a:pt x="5308" y="6054"/>
                  <a:pt x="3981" y="7132"/>
                  <a:pt x="3732" y="6676"/>
                </a:cubicBezTo>
                <a:cubicBezTo>
                  <a:pt x="2778" y="6468"/>
                  <a:pt x="1576" y="6593"/>
                  <a:pt x="871" y="5805"/>
                </a:cubicBezTo>
                <a:cubicBezTo>
                  <a:pt x="0" y="4976"/>
                  <a:pt x="498" y="3815"/>
                  <a:pt x="913" y="2861"/>
                </a:cubicBezTo>
                <a:cubicBezTo>
                  <a:pt x="1078" y="1866"/>
                  <a:pt x="1535" y="581"/>
                  <a:pt x="2488" y="83"/>
                </a:cubicBezTo>
                <a:cubicBezTo>
                  <a:pt x="3898" y="0"/>
                  <a:pt x="5349" y="829"/>
                  <a:pt x="6344" y="1783"/>
                </a:cubicBezTo>
                <a:close/>
              </a:path>
            </a:pathLst>
          </a:custGeom>
          <a:solidFill>
            <a:srgbClr val="FFDE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5"/>
          <p:cNvSpPr/>
          <p:nvPr/>
        </p:nvSpPr>
        <p:spPr>
          <a:xfrm>
            <a:off x="5350318" y="3192749"/>
            <a:ext cx="121990" cy="121990"/>
          </a:xfrm>
          <a:custGeom>
            <a:avLst/>
            <a:gdLst/>
            <a:ahLst/>
            <a:cxnLst/>
            <a:rect l="l" t="t" r="r" b="b"/>
            <a:pathLst>
              <a:path w="8293" h="8293" extrusionOk="0">
                <a:moveTo>
                  <a:pt x="5971" y="746"/>
                </a:moveTo>
                <a:cubicBezTo>
                  <a:pt x="6883" y="2405"/>
                  <a:pt x="8293" y="4934"/>
                  <a:pt x="7008" y="6717"/>
                </a:cubicBezTo>
                <a:cubicBezTo>
                  <a:pt x="5971" y="7505"/>
                  <a:pt x="4727" y="8127"/>
                  <a:pt x="3400" y="8210"/>
                </a:cubicBezTo>
                <a:cubicBezTo>
                  <a:pt x="1866" y="8293"/>
                  <a:pt x="788" y="4561"/>
                  <a:pt x="622" y="3317"/>
                </a:cubicBezTo>
                <a:cubicBezTo>
                  <a:pt x="0" y="3359"/>
                  <a:pt x="166" y="2737"/>
                  <a:pt x="540" y="2488"/>
                </a:cubicBezTo>
                <a:cubicBezTo>
                  <a:pt x="581" y="2322"/>
                  <a:pt x="705" y="2198"/>
                  <a:pt x="871" y="2198"/>
                </a:cubicBezTo>
                <a:cubicBezTo>
                  <a:pt x="1949" y="1368"/>
                  <a:pt x="3193" y="705"/>
                  <a:pt x="4478" y="249"/>
                </a:cubicBezTo>
                <a:cubicBezTo>
                  <a:pt x="5059" y="0"/>
                  <a:pt x="5681" y="83"/>
                  <a:pt x="5971" y="746"/>
                </a:cubicBezTo>
                <a:close/>
              </a:path>
            </a:pathLst>
          </a:custGeom>
          <a:solidFill>
            <a:srgbClr val="FFDE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5"/>
          <p:cNvSpPr/>
          <p:nvPr/>
        </p:nvSpPr>
        <p:spPr>
          <a:xfrm>
            <a:off x="3424220" y="3217138"/>
            <a:ext cx="45160" cy="87230"/>
          </a:xfrm>
          <a:custGeom>
            <a:avLst/>
            <a:gdLst/>
            <a:ahLst/>
            <a:cxnLst/>
            <a:rect l="l" t="t" r="r" b="b"/>
            <a:pathLst>
              <a:path w="3070" h="5930" extrusionOk="0">
                <a:moveTo>
                  <a:pt x="706" y="5722"/>
                </a:moveTo>
                <a:cubicBezTo>
                  <a:pt x="1" y="5391"/>
                  <a:pt x="830" y="4479"/>
                  <a:pt x="872" y="3981"/>
                </a:cubicBezTo>
                <a:cubicBezTo>
                  <a:pt x="1079" y="3401"/>
                  <a:pt x="1245" y="2820"/>
                  <a:pt x="1369" y="2240"/>
                </a:cubicBezTo>
                <a:cubicBezTo>
                  <a:pt x="1494" y="1618"/>
                  <a:pt x="1494" y="954"/>
                  <a:pt x="1618" y="332"/>
                </a:cubicBezTo>
                <a:cubicBezTo>
                  <a:pt x="1742" y="84"/>
                  <a:pt x="2033" y="1"/>
                  <a:pt x="2281" y="125"/>
                </a:cubicBezTo>
                <a:cubicBezTo>
                  <a:pt x="2613" y="291"/>
                  <a:pt x="2572" y="705"/>
                  <a:pt x="2613" y="996"/>
                </a:cubicBezTo>
                <a:cubicBezTo>
                  <a:pt x="3028" y="1079"/>
                  <a:pt x="3069" y="2198"/>
                  <a:pt x="2779" y="2364"/>
                </a:cubicBezTo>
                <a:cubicBezTo>
                  <a:pt x="2613" y="2903"/>
                  <a:pt x="2489" y="4354"/>
                  <a:pt x="1742" y="4271"/>
                </a:cubicBezTo>
                <a:cubicBezTo>
                  <a:pt x="1535" y="4769"/>
                  <a:pt x="1411" y="5930"/>
                  <a:pt x="664" y="5681"/>
                </a:cubicBezTo>
                <a:close/>
              </a:path>
            </a:pathLst>
          </a:custGeom>
          <a:solidFill>
            <a:srgbClr val="EDC9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5"/>
          <p:cNvSpPr/>
          <p:nvPr/>
        </p:nvSpPr>
        <p:spPr>
          <a:xfrm>
            <a:off x="5351539" y="3213475"/>
            <a:ext cx="35392" cy="92732"/>
          </a:xfrm>
          <a:custGeom>
            <a:avLst/>
            <a:gdLst/>
            <a:ahLst/>
            <a:cxnLst/>
            <a:rect l="l" t="t" r="r" b="b"/>
            <a:pathLst>
              <a:path w="2406" h="6304" extrusionOk="0">
                <a:moveTo>
                  <a:pt x="1576" y="6262"/>
                </a:moveTo>
                <a:cubicBezTo>
                  <a:pt x="996" y="6137"/>
                  <a:pt x="1161" y="5308"/>
                  <a:pt x="996" y="4852"/>
                </a:cubicBezTo>
                <a:cubicBezTo>
                  <a:pt x="788" y="3774"/>
                  <a:pt x="747" y="2654"/>
                  <a:pt x="498" y="1576"/>
                </a:cubicBezTo>
                <a:cubicBezTo>
                  <a:pt x="0" y="1286"/>
                  <a:pt x="415" y="789"/>
                  <a:pt x="705" y="498"/>
                </a:cubicBezTo>
                <a:cubicBezTo>
                  <a:pt x="954" y="42"/>
                  <a:pt x="1659" y="1"/>
                  <a:pt x="1783" y="581"/>
                </a:cubicBezTo>
                <a:cubicBezTo>
                  <a:pt x="1825" y="1618"/>
                  <a:pt x="1783" y="2696"/>
                  <a:pt x="1908" y="3732"/>
                </a:cubicBezTo>
                <a:cubicBezTo>
                  <a:pt x="1908" y="4271"/>
                  <a:pt x="2405" y="5432"/>
                  <a:pt x="2074" y="5764"/>
                </a:cubicBezTo>
                <a:cubicBezTo>
                  <a:pt x="2115" y="6054"/>
                  <a:pt x="1866" y="6303"/>
                  <a:pt x="1576" y="6262"/>
                </a:cubicBezTo>
                <a:close/>
              </a:path>
            </a:pathLst>
          </a:custGeom>
          <a:solidFill>
            <a:srgbClr val="EDC9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5"/>
          <p:cNvSpPr/>
          <p:nvPr/>
        </p:nvSpPr>
        <p:spPr>
          <a:xfrm>
            <a:off x="3366292" y="3002446"/>
            <a:ext cx="452553" cy="600168"/>
          </a:xfrm>
          <a:custGeom>
            <a:avLst/>
            <a:gdLst/>
            <a:ahLst/>
            <a:cxnLst/>
            <a:rect l="l" t="t" r="r" b="b"/>
            <a:pathLst>
              <a:path w="30765" h="40800" extrusionOk="0">
                <a:moveTo>
                  <a:pt x="30433" y="15218"/>
                </a:moveTo>
                <a:cubicBezTo>
                  <a:pt x="30765" y="15881"/>
                  <a:pt x="30143" y="17457"/>
                  <a:pt x="30143" y="18327"/>
                </a:cubicBezTo>
                <a:cubicBezTo>
                  <a:pt x="30060" y="19156"/>
                  <a:pt x="30019" y="20566"/>
                  <a:pt x="28858" y="20525"/>
                </a:cubicBezTo>
                <a:cubicBezTo>
                  <a:pt x="28319" y="20483"/>
                  <a:pt x="27697" y="20774"/>
                  <a:pt x="27241" y="20483"/>
                </a:cubicBezTo>
                <a:cubicBezTo>
                  <a:pt x="26785" y="20525"/>
                  <a:pt x="26329" y="20566"/>
                  <a:pt x="25914" y="20608"/>
                </a:cubicBezTo>
                <a:cubicBezTo>
                  <a:pt x="25582" y="20815"/>
                  <a:pt x="25085" y="20815"/>
                  <a:pt x="24753" y="20856"/>
                </a:cubicBezTo>
                <a:cubicBezTo>
                  <a:pt x="23385" y="21147"/>
                  <a:pt x="21851" y="21022"/>
                  <a:pt x="20607" y="21686"/>
                </a:cubicBezTo>
                <a:cubicBezTo>
                  <a:pt x="20731" y="23925"/>
                  <a:pt x="20648" y="26164"/>
                  <a:pt x="20690" y="28403"/>
                </a:cubicBezTo>
                <a:cubicBezTo>
                  <a:pt x="20731" y="30020"/>
                  <a:pt x="20980" y="31595"/>
                  <a:pt x="21021" y="33171"/>
                </a:cubicBezTo>
                <a:cubicBezTo>
                  <a:pt x="21021" y="34497"/>
                  <a:pt x="21021" y="35783"/>
                  <a:pt x="21104" y="37068"/>
                </a:cubicBezTo>
                <a:cubicBezTo>
                  <a:pt x="21104" y="37897"/>
                  <a:pt x="21229" y="38768"/>
                  <a:pt x="21063" y="39597"/>
                </a:cubicBezTo>
                <a:cubicBezTo>
                  <a:pt x="21063" y="40012"/>
                  <a:pt x="20773" y="40219"/>
                  <a:pt x="20482" y="40261"/>
                </a:cubicBezTo>
                <a:cubicBezTo>
                  <a:pt x="20441" y="40302"/>
                  <a:pt x="20441" y="40302"/>
                  <a:pt x="20399" y="40344"/>
                </a:cubicBezTo>
                <a:cubicBezTo>
                  <a:pt x="20192" y="40592"/>
                  <a:pt x="19819" y="40551"/>
                  <a:pt x="19529" y="40551"/>
                </a:cubicBezTo>
                <a:cubicBezTo>
                  <a:pt x="18409" y="40675"/>
                  <a:pt x="17290" y="40800"/>
                  <a:pt x="16170" y="40634"/>
                </a:cubicBezTo>
                <a:cubicBezTo>
                  <a:pt x="13683" y="40302"/>
                  <a:pt x="13765" y="39680"/>
                  <a:pt x="13268" y="37524"/>
                </a:cubicBezTo>
                <a:cubicBezTo>
                  <a:pt x="12978" y="36280"/>
                  <a:pt x="12605" y="35119"/>
                  <a:pt x="12356" y="33876"/>
                </a:cubicBezTo>
                <a:cubicBezTo>
                  <a:pt x="12107" y="32715"/>
                  <a:pt x="11983" y="31512"/>
                  <a:pt x="11651" y="30310"/>
                </a:cubicBezTo>
                <a:cubicBezTo>
                  <a:pt x="11609" y="30351"/>
                  <a:pt x="11568" y="30393"/>
                  <a:pt x="11527" y="30434"/>
                </a:cubicBezTo>
                <a:cubicBezTo>
                  <a:pt x="10407" y="31471"/>
                  <a:pt x="9536" y="32756"/>
                  <a:pt x="8541" y="33917"/>
                </a:cubicBezTo>
                <a:cubicBezTo>
                  <a:pt x="7753" y="34829"/>
                  <a:pt x="6883" y="35700"/>
                  <a:pt x="6053" y="36571"/>
                </a:cubicBezTo>
                <a:cubicBezTo>
                  <a:pt x="5722" y="36819"/>
                  <a:pt x="5473" y="37151"/>
                  <a:pt x="5141" y="37400"/>
                </a:cubicBezTo>
                <a:cubicBezTo>
                  <a:pt x="4727" y="37524"/>
                  <a:pt x="4271" y="37607"/>
                  <a:pt x="3897" y="37524"/>
                </a:cubicBezTo>
                <a:cubicBezTo>
                  <a:pt x="3110" y="37317"/>
                  <a:pt x="2280" y="36819"/>
                  <a:pt x="2654" y="35907"/>
                </a:cubicBezTo>
                <a:cubicBezTo>
                  <a:pt x="2861" y="35037"/>
                  <a:pt x="3151" y="34166"/>
                  <a:pt x="3441" y="33295"/>
                </a:cubicBezTo>
                <a:cubicBezTo>
                  <a:pt x="3276" y="32715"/>
                  <a:pt x="3856" y="31844"/>
                  <a:pt x="4022" y="31305"/>
                </a:cubicBezTo>
                <a:cubicBezTo>
                  <a:pt x="4644" y="29771"/>
                  <a:pt x="5224" y="28237"/>
                  <a:pt x="5888" y="26703"/>
                </a:cubicBezTo>
                <a:cubicBezTo>
                  <a:pt x="5929" y="26620"/>
                  <a:pt x="5971" y="26537"/>
                  <a:pt x="6053" y="26454"/>
                </a:cubicBezTo>
                <a:cubicBezTo>
                  <a:pt x="6219" y="25915"/>
                  <a:pt x="6344" y="25334"/>
                  <a:pt x="6427" y="24754"/>
                </a:cubicBezTo>
                <a:cubicBezTo>
                  <a:pt x="6427" y="24381"/>
                  <a:pt x="6675" y="24132"/>
                  <a:pt x="6966" y="24090"/>
                </a:cubicBezTo>
                <a:cubicBezTo>
                  <a:pt x="7132" y="23137"/>
                  <a:pt x="7256" y="22183"/>
                  <a:pt x="7339" y="21271"/>
                </a:cubicBezTo>
                <a:cubicBezTo>
                  <a:pt x="7463" y="20152"/>
                  <a:pt x="7256" y="19032"/>
                  <a:pt x="7297" y="17954"/>
                </a:cubicBezTo>
                <a:cubicBezTo>
                  <a:pt x="7339" y="17871"/>
                  <a:pt x="7380" y="17788"/>
                  <a:pt x="7422" y="17747"/>
                </a:cubicBezTo>
                <a:cubicBezTo>
                  <a:pt x="7380" y="17622"/>
                  <a:pt x="7380" y="17498"/>
                  <a:pt x="7339" y="17374"/>
                </a:cubicBezTo>
                <a:cubicBezTo>
                  <a:pt x="7339" y="17249"/>
                  <a:pt x="7297" y="17083"/>
                  <a:pt x="7256" y="16918"/>
                </a:cubicBezTo>
                <a:cubicBezTo>
                  <a:pt x="7173" y="16710"/>
                  <a:pt x="7049" y="16503"/>
                  <a:pt x="6966" y="16296"/>
                </a:cubicBezTo>
                <a:cubicBezTo>
                  <a:pt x="6427" y="15093"/>
                  <a:pt x="5432" y="14098"/>
                  <a:pt x="4105" y="13808"/>
                </a:cubicBezTo>
                <a:cubicBezTo>
                  <a:pt x="3690" y="13808"/>
                  <a:pt x="3483" y="13518"/>
                  <a:pt x="3400" y="13227"/>
                </a:cubicBezTo>
                <a:cubicBezTo>
                  <a:pt x="2902" y="13269"/>
                  <a:pt x="2405" y="13310"/>
                  <a:pt x="1907" y="13352"/>
                </a:cubicBezTo>
                <a:cubicBezTo>
                  <a:pt x="1783" y="13393"/>
                  <a:pt x="1659" y="13393"/>
                  <a:pt x="1534" y="13393"/>
                </a:cubicBezTo>
                <a:cubicBezTo>
                  <a:pt x="1244" y="13808"/>
                  <a:pt x="622" y="13932"/>
                  <a:pt x="332" y="13393"/>
                </a:cubicBezTo>
                <a:cubicBezTo>
                  <a:pt x="0" y="12564"/>
                  <a:pt x="705" y="10864"/>
                  <a:pt x="912" y="9952"/>
                </a:cubicBezTo>
                <a:cubicBezTo>
                  <a:pt x="1368" y="8045"/>
                  <a:pt x="3276" y="8376"/>
                  <a:pt x="4768" y="8625"/>
                </a:cubicBezTo>
                <a:cubicBezTo>
                  <a:pt x="5432" y="8749"/>
                  <a:pt x="6095" y="8957"/>
                  <a:pt x="6758" y="9081"/>
                </a:cubicBezTo>
                <a:cubicBezTo>
                  <a:pt x="7753" y="9288"/>
                  <a:pt x="8790" y="9330"/>
                  <a:pt x="9827" y="9413"/>
                </a:cubicBezTo>
                <a:cubicBezTo>
                  <a:pt x="10117" y="9454"/>
                  <a:pt x="10324" y="9662"/>
                  <a:pt x="10407" y="9869"/>
                </a:cubicBezTo>
                <a:cubicBezTo>
                  <a:pt x="10739" y="9910"/>
                  <a:pt x="11153" y="10035"/>
                  <a:pt x="11444" y="9993"/>
                </a:cubicBezTo>
                <a:cubicBezTo>
                  <a:pt x="10531" y="7879"/>
                  <a:pt x="10614" y="5267"/>
                  <a:pt x="11817" y="3276"/>
                </a:cubicBezTo>
                <a:cubicBezTo>
                  <a:pt x="14429" y="1"/>
                  <a:pt x="21975" y="457"/>
                  <a:pt x="22390" y="5308"/>
                </a:cubicBezTo>
                <a:cubicBezTo>
                  <a:pt x="23302" y="5723"/>
                  <a:pt x="21726" y="10657"/>
                  <a:pt x="20855" y="10823"/>
                </a:cubicBezTo>
                <a:cubicBezTo>
                  <a:pt x="20524" y="11279"/>
                  <a:pt x="20192" y="11693"/>
                  <a:pt x="19860" y="12149"/>
                </a:cubicBezTo>
                <a:cubicBezTo>
                  <a:pt x="21477" y="12605"/>
                  <a:pt x="23012" y="13186"/>
                  <a:pt x="24629" y="13601"/>
                </a:cubicBezTo>
                <a:cubicBezTo>
                  <a:pt x="25914" y="14098"/>
                  <a:pt x="29977" y="14305"/>
                  <a:pt x="30433" y="15218"/>
                </a:cubicBezTo>
                <a:close/>
              </a:path>
            </a:pathLst>
          </a:custGeom>
          <a:solidFill>
            <a:srgbClr val="FBE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5"/>
          <p:cNvSpPr/>
          <p:nvPr/>
        </p:nvSpPr>
        <p:spPr>
          <a:xfrm>
            <a:off x="3369940" y="3020142"/>
            <a:ext cx="263500" cy="539166"/>
          </a:xfrm>
          <a:custGeom>
            <a:avLst/>
            <a:gdLst/>
            <a:ahLst/>
            <a:cxnLst/>
            <a:rect l="l" t="t" r="r" b="b"/>
            <a:pathLst>
              <a:path w="17913" h="36653" extrusionOk="0">
                <a:moveTo>
                  <a:pt x="17166" y="374"/>
                </a:moveTo>
                <a:cubicBezTo>
                  <a:pt x="17912" y="1203"/>
                  <a:pt x="16586" y="4437"/>
                  <a:pt x="16337" y="5515"/>
                </a:cubicBezTo>
                <a:cubicBezTo>
                  <a:pt x="15383" y="9329"/>
                  <a:pt x="14720" y="13102"/>
                  <a:pt x="13891" y="16875"/>
                </a:cubicBezTo>
                <a:cubicBezTo>
                  <a:pt x="13144" y="20441"/>
                  <a:pt x="12191" y="23924"/>
                  <a:pt x="11652" y="27490"/>
                </a:cubicBezTo>
                <a:cubicBezTo>
                  <a:pt x="11113" y="29978"/>
                  <a:pt x="9040" y="31719"/>
                  <a:pt x="7547" y="33626"/>
                </a:cubicBezTo>
                <a:cubicBezTo>
                  <a:pt x="6759" y="34538"/>
                  <a:pt x="5971" y="35492"/>
                  <a:pt x="4976" y="36197"/>
                </a:cubicBezTo>
                <a:cubicBezTo>
                  <a:pt x="4603" y="36570"/>
                  <a:pt x="4064" y="36653"/>
                  <a:pt x="3608" y="36363"/>
                </a:cubicBezTo>
                <a:cubicBezTo>
                  <a:pt x="1991" y="35741"/>
                  <a:pt x="2364" y="34953"/>
                  <a:pt x="2737" y="33543"/>
                </a:cubicBezTo>
                <a:cubicBezTo>
                  <a:pt x="3567" y="30102"/>
                  <a:pt x="5515" y="27075"/>
                  <a:pt x="6345" y="23634"/>
                </a:cubicBezTo>
                <a:cubicBezTo>
                  <a:pt x="7174" y="20607"/>
                  <a:pt x="8044" y="17207"/>
                  <a:pt x="6469" y="14263"/>
                </a:cubicBezTo>
                <a:cubicBezTo>
                  <a:pt x="5557" y="12024"/>
                  <a:pt x="3235" y="12024"/>
                  <a:pt x="1162" y="12149"/>
                </a:cubicBezTo>
                <a:cubicBezTo>
                  <a:pt x="1286" y="13019"/>
                  <a:pt x="125" y="13061"/>
                  <a:pt x="208" y="12149"/>
                </a:cubicBezTo>
                <a:cubicBezTo>
                  <a:pt x="1" y="11776"/>
                  <a:pt x="332" y="11278"/>
                  <a:pt x="332" y="10863"/>
                </a:cubicBezTo>
                <a:cubicBezTo>
                  <a:pt x="498" y="10407"/>
                  <a:pt x="498" y="9827"/>
                  <a:pt x="789" y="9495"/>
                </a:cubicBezTo>
                <a:cubicBezTo>
                  <a:pt x="1576" y="6800"/>
                  <a:pt x="1701" y="7090"/>
                  <a:pt x="4313" y="7505"/>
                </a:cubicBezTo>
                <a:cubicBezTo>
                  <a:pt x="6676" y="8085"/>
                  <a:pt x="9081" y="8707"/>
                  <a:pt x="11527" y="8707"/>
                </a:cubicBezTo>
                <a:cubicBezTo>
                  <a:pt x="10905" y="7588"/>
                  <a:pt x="10366" y="6386"/>
                  <a:pt x="10574" y="5100"/>
                </a:cubicBezTo>
                <a:cubicBezTo>
                  <a:pt x="10822" y="2820"/>
                  <a:pt x="12647" y="788"/>
                  <a:pt x="14969" y="456"/>
                </a:cubicBezTo>
                <a:cubicBezTo>
                  <a:pt x="15508" y="456"/>
                  <a:pt x="16793" y="0"/>
                  <a:pt x="17166" y="374"/>
                </a:cubicBezTo>
                <a:close/>
              </a:path>
            </a:pathLst>
          </a:custGeom>
          <a:solidFill>
            <a:srgbClr val="E9D0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5"/>
          <p:cNvSpPr/>
          <p:nvPr/>
        </p:nvSpPr>
        <p:spPr>
          <a:xfrm>
            <a:off x="3554139" y="3066493"/>
            <a:ext cx="90893" cy="298260"/>
          </a:xfrm>
          <a:custGeom>
            <a:avLst/>
            <a:gdLst/>
            <a:ahLst/>
            <a:cxnLst/>
            <a:rect l="l" t="t" r="r" b="b"/>
            <a:pathLst>
              <a:path w="6179" h="20276" extrusionOk="0">
                <a:moveTo>
                  <a:pt x="1991" y="15424"/>
                </a:moveTo>
                <a:cubicBezTo>
                  <a:pt x="1659" y="15341"/>
                  <a:pt x="1493" y="15051"/>
                  <a:pt x="1576" y="14720"/>
                </a:cubicBezTo>
                <a:cubicBezTo>
                  <a:pt x="1825" y="13559"/>
                  <a:pt x="2115" y="12356"/>
                  <a:pt x="2405" y="11195"/>
                </a:cubicBezTo>
                <a:cubicBezTo>
                  <a:pt x="2695" y="9993"/>
                  <a:pt x="2944" y="8832"/>
                  <a:pt x="3234" y="7630"/>
                </a:cubicBezTo>
                <a:cubicBezTo>
                  <a:pt x="3442" y="6966"/>
                  <a:pt x="3483" y="6220"/>
                  <a:pt x="3773" y="5556"/>
                </a:cubicBezTo>
                <a:cubicBezTo>
                  <a:pt x="4230" y="4976"/>
                  <a:pt x="5142" y="5681"/>
                  <a:pt x="4727" y="6261"/>
                </a:cubicBezTo>
                <a:cubicBezTo>
                  <a:pt x="4769" y="6220"/>
                  <a:pt x="4769" y="6178"/>
                  <a:pt x="4810" y="6137"/>
                </a:cubicBezTo>
                <a:cubicBezTo>
                  <a:pt x="4230" y="8417"/>
                  <a:pt x="3732" y="10781"/>
                  <a:pt x="3151" y="13061"/>
                </a:cubicBezTo>
                <a:cubicBezTo>
                  <a:pt x="2820" y="13766"/>
                  <a:pt x="3069" y="15590"/>
                  <a:pt x="1991" y="15466"/>
                </a:cubicBezTo>
                <a:lnTo>
                  <a:pt x="1991" y="15466"/>
                </a:lnTo>
                <a:close/>
                <a:moveTo>
                  <a:pt x="4437" y="2613"/>
                </a:moveTo>
                <a:cubicBezTo>
                  <a:pt x="4105" y="2157"/>
                  <a:pt x="4561" y="0"/>
                  <a:pt x="5390" y="332"/>
                </a:cubicBezTo>
                <a:cubicBezTo>
                  <a:pt x="6178" y="622"/>
                  <a:pt x="5598" y="1493"/>
                  <a:pt x="5515" y="2074"/>
                </a:cubicBezTo>
                <a:cubicBezTo>
                  <a:pt x="5639" y="2654"/>
                  <a:pt x="4851" y="3110"/>
                  <a:pt x="4437" y="2613"/>
                </a:cubicBezTo>
                <a:close/>
                <a:moveTo>
                  <a:pt x="954" y="20234"/>
                </a:moveTo>
                <a:cubicBezTo>
                  <a:pt x="0" y="19985"/>
                  <a:pt x="788" y="18741"/>
                  <a:pt x="705" y="18037"/>
                </a:cubicBezTo>
                <a:cubicBezTo>
                  <a:pt x="705" y="17705"/>
                  <a:pt x="954" y="17373"/>
                  <a:pt x="1327" y="17373"/>
                </a:cubicBezTo>
                <a:cubicBezTo>
                  <a:pt x="1991" y="17373"/>
                  <a:pt x="1949" y="18161"/>
                  <a:pt x="1825" y="18658"/>
                </a:cubicBezTo>
                <a:cubicBezTo>
                  <a:pt x="1700" y="19197"/>
                  <a:pt x="1825" y="20275"/>
                  <a:pt x="995" y="2023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5"/>
          <p:cNvSpPr/>
          <p:nvPr/>
        </p:nvSpPr>
        <p:spPr>
          <a:xfrm>
            <a:off x="3806636" y="3112844"/>
            <a:ext cx="448905" cy="558686"/>
          </a:xfrm>
          <a:custGeom>
            <a:avLst/>
            <a:gdLst/>
            <a:ahLst/>
            <a:cxnLst/>
            <a:rect l="l" t="t" r="r" b="b"/>
            <a:pathLst>
              <a:path w="30517" h="37980" extrusionOk="0">
                <a:moveTo>
                  <a:pt x="2364" y="8169"/>
                </a:moveTo>
                <a:cubicBezTo>
                  <a:pt x="2406" y="8252"/>
                  <a:pt x="2447" y="8293"/>
                  <a:pt x="2447" y="8376"/>
                </a:cubicBezTo>
                <a:cubicBezTo>
                  <a:pt x="2447" y="8293"/>
                  <a:pt x="2406" y="8252"/>
                  <a:pt x="2364" y="8169"/>
                </a:cubicBezTo>
                <a:close/>
                <a:moveTo>
                  <a:pt x="30351" y="15093"/>
                </a:moveTo>
                <a:cubicBezTo>
                  <a:pt x="30475" y="16420"/>
                  <a:pt x="28983" y="16295"/>
                  <a:pt x="28071" y="16295"/>
                </a:cubicBezTo>
                <a:lnTo>
                  <a:pt x="28029" y="16295"/>
                </a:lnTo>
                <a:cubicBezTo>
                  <a:pt x="27283" y="16461"/>
                  <a:pt x="26578" y="16710"/>
                  <a:pt x="25832" y="16876"/>
                </a:cubicBezTo>
                <a:cubicBezTo>
                  <a:pt x="25749" y="16876"/>
                  <a:pt x="25707" y="16876"/>
                  <a:pt x="25624" y="16917"/>
                </a:cubicBezTo>
                <a:cubicBezTo>
                  <a:pt x="24919" y="17083"/>
                  <a:pt x="24215" y="17290"/>
                  <a:pt x="23510" y="17456"/>
                </a:cubicBezTo>
                <a:lnTo>
                  <a:pt x="23510" y="17456"/>
                </a:lnTo>
                <a:cubicBezTo>
                  <a:pt x="23178" y="17539"/>
                  <a:pt x="22846" y="17664"/>
                  <a:pt x="22515" y="17788"/>
                </a:cubicBezTo>
                <a:cubicBezTo>
                  <a:pt x="22142" y="17912"/>
                  <a:pt x="21644" y="18203"/>
                  <a:pt x="21229" y="18161"/>
                </a:cubicBezTo>
                <a:cubicBezTo>
                  <a:pt x="21395" y="20068"/>
                  <a:pt x="21810" y="21934"/>
                  <a:pt x="22142" y="23841"/>
                </a:cubicBezTo>
                <a:cubicBezTo>
                  <a:pt x="22432" y="26288"/>
                  <a:pt x="22681" y="28692"/>
                  <a:pt x="22929" y="31139"/>
                </a:cubicBezTo>
                <a:cubicBezTo>
                  <a:pt x="23095" y="32631"/>
                  <a:pt x="23302" y="34124"/>
                  <a:pt x="23427" y="35575"/>
                </a:cubicBezTo>
                <a:cubicBezTo>
                  <a:pt x="23468" y="36197"/>
                  <a:pt x="23593" y="36819"/>
                  <a:pt x="23427" y="37400"/>
                </a:cubicBezTo>
                <a:cubicBezTo>
                  <a:pt x="23220" y="37939"/>
                  <a:pt x="22515" y="37980"/>
                  <a:pt x="22183" y="37565"/>
                </a:cubicBezTo>
                <a:cubicBezTo>
                  <a:pt x="21437" y="37524"/>
                  <a:pt x="20732" y="37897"/>
                  <a:pt x="19944" y="37814"/>
                </a:cubicBezTo>
                <a:cubicBezTo>
                  <a:pt x="19032" y="37731"/>
                  <a:pt x="17912" y="37814"/>
                  <a:pt x="17125" y="37151"/>
                </a:cubicBezTo>
                <a:cubicBezTo>
                  <a:pt x="16627" y="36653"/>
                  <a:pt x="16503" y="35948"/>
                  <a:pt x="16212" y="35285"/>
                </a:cubicBezTo>
                <a:cubicBezTo>
                  <a:pt x="15756" y="34165"/>
                  <a:pt x="15425" y="33046"/>
                  <a:pt x="15093" y="31885"/>
                </a:cubicBezTo>
                <a:cubicBezTo>
                  <a:pt x="14720" y="31470"/>
                  <a:pt x="14595" y="30931"/>
                  <a:pt x="14388" y="30434"/>
                </a:cubicBezTo>
                <a:cubicBezTo>
                  <a:pt x="14139" y="29812"/>
                  <a:pt x="13849" y="29190"/>
                  <a:pt x="13559" y="28610"/>
                </a:cubicBezTo>
                <a:cubicBezTo>
                  <a:pt x="13517" y="28527"/>
                  <a:pt x="13476" y="28444"/>
                  <a:pt x="13434" y="28402"/>
                </a:cubicBezTo>
                <a:cubicBezTo>
                  <a:pt x="13186" y="28651"/>
                  <a:pt x="12854" y="28941"/>
                  <a:pt x="12730" y="29231"/>
                </a:cubicBezTo>
                <a:cubicBezTo>
                  <a:pt x="11693" y="31014"/>
                  <a:pt x="10159" y="32424"/>
                  <a:pt x="8957" y="34083"/>
                </a:cubicBezTo>
                <a:cubicBezTo>
                  <a:pt x="8542" y="34622"/>
                  <a:pt x="8335" y="35451"/>
                  <a:pt x="7713" y="35741"/>
                </a:cubicBezTo>
                <a:cubicBezTo>
                  <a:pt x="7505" y="36114"/>
                  <a:pt x="7008" y="36239"/>
                  <a:pt x="6676" y="35990"/>
                </a:cubicBezTo>
                <a:cubicBezTo>
                  <a:pt x="6593" y="36031"/>
                  <a:pt x="6469" y="36031"/>
                  <a:pt x="6344" y="36031"/>
                </a:cubicBezTo>
                <a:cubicBezTo>
                  <a:pt x="5059" y="35865"/>
                  <a:pt x="996" y="35492"/>
                  <a:pt x="2364" y="33419"/>
                </a:cubicBezTo>
                <a:cubicBezTo>
                  <a:pt x="3027" y="31802"/>
                  <a:pt x="3566" y="30102"/>
                  <a:pt x="4271" y="28527"/>
                </a:cubicBezTo>
                <a:cubicBezTo>
                  <a:pt x="4354" y="28402"/>
                  <a:pt x="4437" y="28278"/>
                  <a:pt x="4520" y="28195"/>
                </a:cubicBezTo>
                <a:cubicBezTo>
                  <a:pt x="5018" y="26329"/>
                  <a:pt x="5640" y="24505"/>
                  <a:pt x="6386" y="22680"/>
                </a:cubicBezTo>
                <a:cubicBezTo>
                  <a:pt x="6883" y="21437"/>
                  <a:pt x="7422" y="20234"/>
                  <a:pt x="7961" y="18990"/>
                </a:cubicBezTo>
                <a:cubicBezTo>
                  <a:pt x="8003" y="18866"/>
                  <a:pt x="8086" y="18783"/>
                  <a:pt x="8127" y="18742"/>
                </a:cubicBezTo>
                <a:cubicBezTo>
                  <a:pt x="8252" y="18244"/>
                  <a:pt x="8335" y="17746"/>
                  <a:pt x="8376" y="17249"/>
                </a:cubicBezTo>
                <a:cubicBezTo>
                  <a:pt x="7464" y="16751"/>
                  <a:pt x="6510" y="16295"/>
                  <a:pt x="5640" y="15756"/>
                </a:cubicBezTo>
                <a:cubicBezTo>
                  <a:pt x="5101" y="15466"/>
                  <a:pt x="4644" y="15342"/>
                  <a:pt x="4230" y="15051"/>
                </a:cubicBezTo>
                <a:cubicBezTo>
                  <a:pt x="4064" y="14927"/>
                  <a:pt x="4023" y="14803"/>
                  <a:pt x="3981" y="14678"/>
                </a:cubicBezTo>
                <a:cubicBezTo>
                  <a:pt x="2820" y="14305"/>
                  <a:pt x="1659" y="13973"/>
                  <a:pt x="623" y="13393"/>
                </a:cubicBezTo>
                <a:cubicBezTo>
                  <a:pt x="1" y="12978"/>
                  <a:pt x="167" y="12273"/>
                  <a:pt x="374" y="11693"/>
                </a:cubicBezTo>
                <a:cubicBezTo>
                  <a:pt x="457" y="10822"/>
                  <a:pt x="415" y="9952"/>
                  <a:pt x="540" y="9039"/>
                </a:cubicBezTo>
                <a:cubicBezTo>
                  <a:pt x="581" y="8749"/>
                  <a:pt x="540" y="8376"/>
                  <a:pt x="706" y="8086"/>
                </a:cubicBezTo>
                <a:cubicBezTo>
                  <a:pt x="913" y="7713"/>
                  <a:pt x="1410" y="7630"/>
                  <a:pt x="1701" y="7837"/>
                </a:cubicBezTo>
                <a:cubicBezTo>
                  <a:pt x="2032" y="7795"/>
                  <a:pt x="2364" y="7878"/>
                  <a:pt x="2613" y="7878"/>
                </a:cubicBezTo>
                <a:cubicBezTo>
                  <a:pt x="4105" y="8044"/>
                  <a:pt x="5557" y="8335"/>
                  <a:pt x="7049" y="8376"/>
                </a:cubicBezTo>
                <a:cubicBezTo>
                  <a:pt x="8500" y="8459"/>
                  <a:pt x="9910" y="8500"/>
                  <a:pt x="11320" y="8459"/>
                </a:cubicBezTo>
                <a:cubicBezTo>
                  <a:pt x="11320" y="8417"/>
                  <a:pt x="11278" y="8335"/>
                  <a:pt x="11237" y="8293"/>
                </a:cubicBezTo>
                <a:cubicBezTo>
                  <a:pt x="10822" y="7049"/>
                  <a:pt x="10491" y="5639"/>
                  <a:pt x="10864" y="4354"/>
                </a:cubicBezTo>
                <a:cubicBezTo>
                  <a:pt x="11486" y="2240"/>
                  <a:pt x="13352" y="581"/>
                  <a:pt x="15508" y="249"/>
                </a:cubicBezTo>
                <a:cubicBezTo>
                  <a:pt x="16876" y="1"/>
                  <a:pt x="18327" y="249"/>
                  <a:pt x="19488" y="954"/>
                </a:cubicBezTo>
                <a:cubicBezTo>
                  <a:pt x="20151" y="788"/>
                  <a:pt x="20856" y="1742"/>
                  <a:pt x="21229" y="2240"/>
                </a:cubicBezTo>
                <a:cubicBezTo>
                  <a:pt x="21520" y="2779"/>
                  <a:pt x="21603" y="3442"/>
                  <a:pt x="21603" y="4022"/>
                </a:cubicBezTo>
                <a:cubicBezTo>
                  <a:pt x="21603" y="4105"/>
                  <a:pt x="21603" y="4188"/>
                  <a:pt x="21603" y="4230"/>
                </a:cubicBezTo>
                <a:cubicBezTo>
                  <a:pt x="21851" y="5515"/>
                  <a:pt x="21644" y="6800"/>
                  <a:pt x="20773" y="7961"/>
                </a:cubicBezTo>
                <a:cubicBezTo>
                  <a:pt x="20317" y="8583"/>
                  <a:pt x="19737" y="9122"/>
                  <a:pt x="19156" y="9661"/>
                </a:cubicBezTo>
                <a:cubicBezTo>
                  <a:pt x="19115" y="9703"/>
                  <a:pt x="19032" y="9744"/>
                  <a:pt x="18949" y="9786"/>
                </a:cubicBezTo>
                <a:cubicBezTo>
                  <a:pt x="18990" y="9869"/>
                  <a:pt x="18990" y="9910"/>
                  <a:pt x="18990" y="9952"/>
                </a:cubicBezTo>
                <a:cubicBezTo>
                  <a:pt x="19903" y="10034"/>
                  <a:pt x="20732" y="10076"/>
                  <a:pt x="21685" y="10200"/>
                </a:cubicBezTo>
                <a:cubicBezTo>
                  <a:pt x="23427" y="10491"/>
                  <a:pt x="25127" y="10864"/>
                  <a:pt x="26910" y="10947"/>
                </a:cubicBezTo>
                <a:cubicBezTo>
                  <a:pt x="27739" y="11154"/>
                  <a:pt x="29688" y="10947"/>
                  <a:pt x="30102" y="11693"/>
                </a:cubicBezTo>
                <a:cubicBezTo>
                  <a:pt x="30517" y="12771"/>
                  <a:pt x="30268" y="13973"/>
                  <a:pt x="30351" y="15093"/>
                </a:cubicBezTo>
                <a:close/>
              </a:path>
            </a:pathLst>
          </a:custGeom>
          <a:solidFill>
            <a:srgbClr val="EBB3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5"/>
          <p:cNvSpPr/>
          <p:nvPr/>
        </p:nvSpPr>
        <p:spPr>
          <a:xfrm>
            <a:off x="3806636" y="3111623"/>
            <a:ext cx="247643" cy="532473"/>
          </a:xfrm>
          <a:custGeom>
            <a:avLst/>
            <a:gdLst/>
            <a:ahLst/>
            <a:cxnLst/>
            <a:rect l="l" t="t" r="r" b="b"/>
            <a:pathLst>
              <a:path w="16835" h="36198" extrusionOk="0">
                <a:moveTo>
                  <a:pt x="16669" y="664"/>
                </a:moveTo>
                <a:cubicBezTo>
                  <a:pt x="16834" y="1576"/>
                  <a:pt x="16710" y="2571"/>
                  <a:pt x="16627" y="3525"/>
                </a:cubicBezTo>
                <a:cubicBezTo>
                  <a:pt x="16337" y="6303"/>
                  <a:pt x="15798" y="9081"/>
                  <a:pt x="15549" y="11859"/>
                </a:cubicBezTo>
                <a:cubicBezTo>
                  <a:pt x="15259" y="15632"/>
                  <a:pt x="14844" y="19405"/>
                  <a:pt x="14264" y="23178"/>
                </a:cubicBezTo>
                <a:cubicBezTo>
                  <a:pt x="14139" y="24090"/>
                  <a:pt x="14015" y="25044"/>
                  <a:pt x="13891" y="25956"/>
                </a:cubicBezTo>
                <a:cubicBezTo>
                  <a:pt x="13683" y="26827"/>
                  <a:pt x="13849" y="27822"/>
                  <a:pt x="13186" y="28485"/>
                </a:cubicBezTo>
                <a:cubicBezTo>
                  <a:pt x="11900" y="30268"/>
                  <a:pt x="10449" y="31927"/>
                  <a:pt x="9122" y="33668"/>
                </a:cubicBezTo>
                <a:cubicBezTo>
                  <a:pt x="8708" y="34207"/>
                  <a:pt x="8293" y="34787"/>
                  <a:pt x="7961" y="35368"/>
                </a:cubicBezTo>
                <a:cubicBezTo>
                  <a:pt x="7671" y="35948"/>
                  <a:pt x="7215" y="36197"/>
                  <a:pt x="6510" y="36073"/>
                </a:cubicBezTo>
                <a:cubicBezTo>
                  <a:pt x="5515" y="35865"/>
                  <a:pt x="1825" y="35202"/>
                  <a:pt x="2240" y="33751"/>
                </a:cubicBezTo>
                <a:cubicBezTo>
                  <a:pt x="2737" y="32258"/>
                  <a:pt x="3442" y="30807"/>
                  <a:pt x="4064" y="29314"/>
                </a:cubicBezTo>
                <a:cubicBezTo>
                  <a:pt x="5183" y="26412"/>
                  <a:pt x="6220" y="23468"/>
                  <a:pt x="7257" y="20524"/>
                </a:cubicBezTo>
                <a:cubicBezTo>
                  <a:pt x="7671" y="19322"/>
                  <a:pt x="8459" y="18203"/>
                  <a:pt x="8666" y="16917"/>
                </a:cubicBezTo>
                <a:cubicBezTo>
                  <a:pt x="7961" y="16461"/>
                  <a:pt x="7091" y="16337"/>
                  <a:pt x="6344" y="16005"/>
                </a:cubicBezTo>
                <a:cubicBezTo>
                  <a:pt x="4727" y="15176"/>
                  <a:pt x="3069" y="14554"/>
                  <a:pt x="1410" y="13932"/>
                </a:cubicBezTo>
                <a:cubicBezTo>
                  <a:pt x="415" y="13600"/>
                  <a:pt x="1" y="13061"/>
                  <a:pt x="208" y="11983"/>
                </a:cubicBezTo>
                <a:cubicBezTo>
                  <a:pt x="332" y="10822"/>
                  <a:pt x="498" y="9620"/>
                  <a:pt x="747" y="8500"/>
                </a:cubicBezTo>
                <a:cubicBezTo>
                  <a:pt x="498" y="8169"/>
                  <a:pt x="830" y="7671"/>
                  <a:pt x="1245" y="7796"/>
                </a:cubicBezTo>
                <a:cubicBezTo>
                  <a:pt x="1701" y="7920"/>
                  <a:pt x="2198" y="8044"/>
                  <a:pt x="2696" y="8044"/>
                </a:cubicBezTo>
                <a:cubicBezTo>
                  <a:pt x="5764" y="8127"/>
                  <a:pt x="8832" y="8625"/>
                  <a:pt x="11900" y="8832"/>
                </a:cubicBezTo>
                <a:cubicBezTo>
                  <a:pt x="11569" y="7754"/>
                  <a:pt x="11113" y="6635"/>
                  <a:pt x="11154" y="5474"/>
                </a:cubicBezTo>
                <a:cubicBezTo>
                  <a:pt x="11237" y="3152"/>
                  <a:pt x="12978" y="913"/>
                  <a:pt x="15217" y="249"/>
                </a:cubicBezTo>
                <a:cubicBezTo>
                  <a:pt x="15715" y="125"/>
                  <a:pt x="16503" y="1"/>
                  <a:pt x="16669" y="623"/>
                </a:cubicBezTo>
                <a:close/>
              </a:path>
            </a:pathLst>
          </a:custGeom>
          <a:solidFill>
            <a:srgbClr val="D79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5"/>
          <p:cNvSpPr/>
          <p:nvPr/>
        </p:nvSpPr>
        <p:spPr>
          <a:xfrm>
            <a:off x="4025595" y="3159195"/>
            <a:ext cx="53074" cy="250688"/>
          </a:xfrm>
          <a:custGeom>
            <a:avLst/>
            <a:gdLst/>
            <a:ahLst/>
            <a:cxnLst/>
            <a:rect l="l" t="t" r="r" b="b"/>
            <a:pathLst>
              <a:path w="3608" h="17042" extrusionOk="0">
                <a:moveTo>
                  <a:pt x="1079" y="12398"/>
                </a:moveTo>
                <a:cubicBezTo>
                  <a:pt x="747" y="12356"/>
                  <a:pt x="540" y="12025"/>
                  <a:pt x="581" y="11735"/>
                </a:cubicBezTo>
                <a:cubicBezTo>
                  <a:pt x="705" y="10532"/>
                  <a:pt x="830" y="9330"/>
                  <a:pt x="996" y="8169"/>
                </a:cubicBezTo>
                <a:cubicBezTo>
                  <a:pt x="1245" y="6303"/>
                  <a:pt x="1535" y="4437"/>
                  <a:pt x="1742" y="2530"/>
                </a:cubicBezTo>
                <a:cubicBezTo>
                  <a:pt x="1866" y="1908"/>
                  <a:pt x="1742" y="1120"/>
                  <a:pt x="2157" y="623"/>
                </a:cubicBezTo>
                <a:cubicBezTo>
                  <a:pt x="3608" y="1"/>
                  <a:pt x="2903" y="2115"/>
                  <a:pt x="2903" y="2820"/>
                </a:cubicBezTo>
                <a:cubicBezTo>
                  <a:pt x="2696" y="4644"/>
                  <a:pt x="2447" y="6427"/>
                  <a:pt x="2157" y="8210"/>
                </a:cubicBezTo>
                <a:cubicBezTo>
                  <a:pt x="1991" y="9413"/>
                  <a:pt x="1866" y="10657"/>
                  <a:pt x="1742" y="11900"/>
                </a:cubicBezTo>
                <a:cubicBezTo>
                  <a:pt x="1701" y="12191"/>
                  <a:pt x="1369" y="12439"/>
                  <a:pt x="1079" y="12398"/>
                </a:cubicBezTo>
                <a:lnTo>
                  <a:pt x="1079" y="12398"/>
                </a:lnTo>
                <a:close/>
                <a:moveTo>
                  <a:pt x="581" y="17042"/>
                </a:moveTo>
                <a:cubicBezTo>
                  <a:pt x="249" y="17000"/>
                  <a:pt x="1" y="16627"/>
                  <a:pt x="42" y="16337"/>
                </a:cubicBezTo>
                <a:cubicBezTo>
                  <a:pt x="84" y="15922"/>
                  <a:pt x="125" y="15466"/>
                  <a:pt x="125" y="15052"/>
                </a:cubicBezTo>
                <a:cubicBezTo>
                  <a:pt x="125" y="14305"/>
                  <a:pt x="1286" y="14305"/>
                  <a:pt x="1286" y="15052"/>
                </a:cubicBezTo>
                <a:cubicBezTo>
                  <a:pt x="1203" y="15715"/>
                  <a:pt x="1576" y="17042"/>
                  <a:pt x="581" y="17042"/>
                </a:cubicBezTo>
                <a:close/>
              </a:path>
            </a:pathLst>
          </a:custGeom>
          <a:solidFill>
            <a:srgbClr val="F6C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5"/>
          <p:cNvSpPr/>
          <p:nvPr/>
        </p:nvSpPr>
        <p:spPr>
          <a:xfrm>
            <a:off x="4248819" y="3119552"/>
            <a:ext cx="459276" cy="561745"/>
          </a:xfrm>
          <a:custGeom>
            <a:avLst/>
            <a:gdLst/>
            <a:ahLst/>
            <a:cxnLst/>
            <a:rect l="l" t="t" r="r" b="b"/>
            <a:pathLst>
              <a:path w="31222" h="38188" extrusionOk="0">
                <a:moveTo>
                  <a:pt x="30185" y="9869"/>
                </a:moveTo>
                <a:cubicBezTo>
                  <a:pt x="30310" y="10822"/>
                  <a:pt x="31222" y="13973"/>
                  <a:pt x="30310" y="14430"/>
                </a:cubicBezTo>
                <a:cubicBezTo>
                  <a:pt x="29522" y="14844"/>
                  <a:pt x="28651" y="14969"/>
                  <a:pt x="27822" y="15176"/>
                </a:cubicBezTo>
                <a:cubicBezTo>
                  <a:pt x="27324" y="15300"/>
                  <a:pt x="26827" y="15466"/>
                  <a:pt x="26371" y="15590"/>
                </a:cubicBezTo>
                <a:cubicBezTo>
                  <a:pt x="26329" y="15590"/>
                  <a:pt x="26288" y="15590"/>
                  <a:pt x="26288" y="15632"/>
                </a:cubicBezTo>
                <a:cubicBezTo>
                  <a:pt x="25915" y="15756"/>
                  <a:pt x="25500" y="15964"/>
                  <a:pt x="25127" y="15964"/>
                </a:cubicBezTo>
                <a:cubicBezTo>
                  <a:pt x="24090" y="16254"/>
                  <a:pt x="23095" y="16627"/>
                  <a:pt x="22142" y="17083"/>
                </a:cubicBezTo>
                <a:lnTo>
                  <a:pt x="22142" y="17083"/>
                </a:lnTo>
                <a:lnTo>
                  <a:pt x="22142" y="17083"/>
                </a:lnTo>
                <a:cubicBezTo>
                  <a:pt x="23676" y="22224"/>
                  <a:pt x="25459" y="27324"/>
                  <a:pt x="26702" y="32549"/>
                </a:cubicBezTo>
                <a:cubicBezTo>
                  <a:pt x="26910" y="33419"/>
                  <a:pt x="27159" y="34248"/>
                  <a:pt x="27490" y="35036"/>
                </a:cubicBezTo>
                <a:cubicBezTo>
                  <a:pt x="27490" y="35078"/>
                  <a:pt x="27532" y="35161"/>
                  <a:pt x="27532" y="35202"/>
                </a:cubicBezTo>
                <a:cubicBezTo>
                  <a:pt x="27780" y="35575"/>
                  <a:pt x="27739" y="36156"/>
                  <a:pt x="27159" y="36322"/>
                </a:cubicBezTo>
                <a:cubicBezTo>
                  <a:pt x="26288" y="36653"/>
                  <a:pt x="25417" y="36778"/>
                  <a:pt x="24505" y="36985"/>
                </a:cubicBezTo>
                <a:cubicBezTo>
                  <a:pt x="23593" y="37234"/>
                  <a:pt x="22722" y="37648"/>
                  <a:pt x="21768" y="37607"/>
                </a:cubicBezTo>
                <a:cubicBezTo>
                  <a:pt x="20773" y="37483"/>
                  <a:pt x="20815" y="36239"/>
                  <a:pt x="20359" y="35534"/>
                </a:cubicBezTo>
                <a:cubicBezTo>
                  <a:pt x="19239" y="33585"/>
                  <a:pt x="18286" y="31553"/>
                  <a:pt x="17166" y="29605"/>
                </a:cubicBezTo>
                <a:cubicBezTo>
                  <a:pt x="16959" y="29232"/>
                  <a:pt x="16710" y="28858"/>
                  <a:pt x="16503" y="28527"/>
                </a:cubicBezTo>
                <a:cubicBezTo>
                  <a:pt x="15508" y="30310"/>
                  <a:pt x="14678" y="32217"/>
                  <a:pt x="13725" y="34083"/>
                </a:cubicBezTo>
                <a:cubicBezTo>
                  <a:pt x="13476" y="34663"/>
                  <a:pt x="13186" y="35202"/>
                  <a:pt x="12937" y="35741"/>
                </a:cubicBezTo>
                <a:cubicBezTo>
                  <a:pt x="12605" y="36280"/>
                  <a:pt x="12481" y="36944"/>
                  <a:pt x="11983" y="37358"/>
                </a:cubicBezTo>
                <a:cubicBezTo>
                  <a:pt x="11859" y="37607"/>
                  <a:pt x="11859" y="37939"/>
                  <a:pt x="11569" y="38063"/>
                </a:cubicBezTo>
                <a:cubicBezTo>
                  <a:pt x="11361" y="38187"/>
                  <a:pt x="11071" y="38187"/>
                  <a:pt x="10864" y="38104"/>
                </a:cubicBezTo>
                <a:cubicBezTo>
                  <a:pt x="10740" y="38146"/>
                  <a:pt x="10574" y="38187"/>
                  <a:pt x="10449" y="38187"/>
                </a:cubicBezTo>
                <a:cubicBezTo>
                  <a:pt x="9579" y="38063"/>
                  <a:pt x="8791" y="37814"/>
                  <a:pt x="7920" y="37731"/>
                </a:cubicBezTo>
                <a:cubicBezTo>
                  <a:pt x="6925" y="37607"/>
                  <a:pt x="4810" y="37648"/>
                  <a:pt x="5640" y="36114"/>
                </a:cubicBezTo>
                <a:cubicBezTo>
                  <a:pt x="6262" y="33751"/>
                  <a:pt x="6676" y="31388"/>
                  <a:pt x="7215" y="29066"/>
                </a:cubicBezTo>
                <a:cubicBezTo>
                  <a:pt x="7257" y="28983"/>
                  <a:pt x="7298" y="28941"/>
                  <a:pt x="7298" y="28900"/>
                </a:cubicBezTo>
                <a:lnTo>
                  <a:pt x="7423" y="28444"/>
                </a:lnTo>
                <a:lnTo>
                  <a:pt x="7423" y="28444"/>
                </a:lnTo>
                <a:cubicBezTo>
                  <a:pt x="7423" y="28402"/>
                  <a:pt x="7423" y="28361"/>
                  <a:pt x="7423" y="28319"/>
                </a:cubicBezTo>
                <a:cubicBezTo>
                  <a:pt x="7962" y="25376"/>
                  <a:pt x="8832" y="22556"/>
                  <a:pt x="9537" y="19695"/>
                </a:cubicBezTo>
                <a:cubicBezTo>
                  <a:pt x="9579" y="19364"/>
                  <a:pt x="9661" y="19073"/>
                  <a:pt x="9703" y="18742"/>
                </a:cubicBezTo>
                <a:cubicBezTo>
                  <a:pt x="9703" y="18617"/>
                  <a:pt x="9744" y="18493"/>
                  <a:pt x="9827" y="18410"/>
                </a:cubicBezTo>
                <a:cubicBezTo>
                  <a:pt x="9827" y="18244"/>
                  <a:pt x="9869" y="18120"/>
                  <a:pt x="9869" y="17954"/>
                </a:cubicBezTo>
                <a:cubicBezTo>
                  <a:pt x="9371" y="17995"/>
                  <a:pt x="9040" y="17829"/>
                  <a:pt x="8874" y="17581"/>
                </a:cubicBezTo>
                <a:cubicBezTo>
                  <a:pt x="8708" y="17539"/>
                  <a:pt x="8542" y="17456"/>
                  <a:pt x="8376" y="17415"/>
                </a:cubicBezTo>
                <a:cubicBezTo>
                  <a:pt x="8293" y="17373"/>
                  <a:pt x="8252" y="17290"/>
                  <a:pt x="8169" y="17208"/>
                </a:cubicBezTo>
                <a:cubicBezTo>
                  <a:pt x="7464" y="17166"/>
                  <a:pt x="6759" y="17083"/>
                  <a:pt x="6054" y="16876"/>
                </a:cubicBezTo>
                <a:cubicBezTo>
                  <a:pt x="4562" y="16420"/>
                  <a:pt x="3028" y="16212"/>
                  <a:pt x="1493" y="15964"/>
                </a:cubicBezTo>
                <a:cubicBezTo>
                  <a:pt x="374" y="15798"/>
                  <a:pt x="167" y="15342"/>
                  <a:pt x="250" y="14264"/>
                </a:cubicBezTo>
                <a:cubicBezTo>
                  <a:pt x="291" y="13642"/>
                  <a:pt x="42" y="12978"/>
                  <a:pt x="250" y="12398"/>
                </a:cubicBezTo>
                <a:cubicBezTo>
                  <a:pt x="250" y="11983"/>
                  <a:pt x="1" y="11527"/>
                  <a:pt x="291" y="11154"/>
                </a:cubicBezTo>
                <a:cubicBezTo>
                  <a:pt x="498" y="10905"/>
                  <a:pt x="830" y="10822"/>
                  <a:pt x="1120" y="10947"/>
                </a:cubicBezTo>
                <a:cubicBezTo>
                  <a:pt x="1203" y="10905"/>
                  <a:pt x="1286" y="10905"/>
                  <a:pt x="1369" y="10905"/>
                </a:cubicBezTo>
                <a:cubicBezTo>
                  <a:pt x="2447" y="10822"/>
                  <a:pt x="3484" y="10615"/>
                  <a:pt x="4562" y="10532"/>
                </a:cubicBezTo>
                <a:cubicBezTo>
                  <a:pt x="6842" y="10366"/>
                  <a:pt x="9122" y="10325"/>
                  <a:pt x="11403" y="10200"/>
                </a:cubicBezTo>
                <a:cubicBezTo>
                  <a:pt x="11113" y="9827"/>
                  <a:pt x="10864" y="9288"/>
                  <a:pt x="10657" y="8500"/>
                </a:cubicBezTo>
                <a:cubicBezTo>
                  <a:pt x="9454" y="4271"/>
                  <a:pt x="12730" y="1"/>
                  <a:pt x="17208" y="1120"/>
                </a:cubicBezTo>
                <a:cubicBezTo>
                  <a:pt x="20400" y="1866"/>
                  <a:pt x="21561" y="5432"/>
                  <a:pt x="20151" y="8169"/>
                </a:cubicBezTo>
                <a:cubicBezTo>
                  <a:pt x="19944" y="8708"/>
                  <a:pt x="19654" y="9205"/>
                  <a:pt x="19364" y="9661"/>
                </a:cubicBezTo>
                <a:cubicBezTo>
                  <a:pt x="19737" y="9620"/>
                  <a:pt x="20110" y="9578"/>
                  <a:pt x="20483" y="9537"/>
                </a:cubicBezTo>
                <a:cubicBezTo>
                  <a:pt x="23220" y="8957"/>
                  <a:pt x="26039" y="9081"/>
                  <a:pt x="28817" y="9039"/>
                </a:cubicBezTo>
                <a:cubicBezTo>
                  <a:pt x="29066" y="9039"/>
                  <a:pt x="29232" y="9122"/>
                  <a:pt x="29356" y="9288"/>
                </a:cubicBezTo>
                <a:cubicBezTo>
                  <a:pt x="29729" y="9205"/>
                  <a:pt x="30102" y="9371"/>
                  <a:pt x="30185" y="9869"/>
                </a:cubicBezTo>
                <a:close/>
              </a:path>
            </a:pathLst>
          </a:custGeom>
          <a:solidFill>
            <a:srgbClr val="D47F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5"/>
          <p:cNvSpPr/>
          <p:nvPr/>
        </p:nvSpPr>
        <p:spPr>
          <a:xfrm>
            <a:off x="4245774" y="3130540"/>
            <a:ext cx="246422" cy="548918"/>
          </a:xfrm>
          <a:custGeom>
            <a:avLst/>
            <a:gdLst/>
            <a:ahLst/>
            <a:cxnLst/>
            <a:rect l="l" t="t" r="r" b="b"/>
            <a:pathLst>
              <a:path w="16752" h="37316" extrusionOk="0">
                <a:moveTo>
                  <a:pt x="16461" y="24131"/>
                </a:moveTo>
                <a:cubicBezTo>
                  <a:pt x="16502" y="25499"/>
                  <a:pt x="16751" y="26868"/>
                  <a:pt x="16420" y="28194"/>
                </a:cubicBezTo>
                <a:cubicBezTo>
                  <a:pt x="15424" y="30558"/>
                  <a:pt x="14015" y="32714"/>
                  <a:pt x="12937" y="35036"/>
                </a:cubicBezTo>
                <a:cubicBezTo>
                  <a:pt x="13061" y="35492"/>
                  <a:pt x="12688" y="35865"/>
                  <a:pt x="12564" y="36238"/>
                </a:cubicBezTo>
                <a:cubicBezTo>
                  <a:pt x="12356" y="36611"/>
                  <a:pt x="12190" y="37316"/>
                  <a:pt x="11610" y="37150"/>
                </a:cubicBezTo>
                <a:cubicBezTo>
                  <a:pt x="11486" y="37192"/>
                  <a:pt x="11320" y="37192"/>
                  <a:pt x="11154" y="37192"/>
                </a:cubicBezTo>
                <a:cubicBezTo>
                  <a:pt x="10159" y="37150"/>
                  <a:pt x="9164" y="37026"/>
                  <a:pt x="8169" y="36901"/>
                </a:cubicBezTo>
                <a:cubicBezTo>
                  <a:pt x="6800" y="36818"/>
                  <a:pt x="5142" y="37026"/>
                  <a:pt x="5971" y="35077"/>
                </a:cubicBezTo>
                <a:cubicBezTo>
                  <a:pt x="6966" y="32299"/>
                  <a:pt x="7049" y="29355"/>
                  <a:pt x="7878" y="26577"/>
                </a:cubicBezTo>
                <a:cubicBezTo>
                  <a:pt x="8790" y="23426"/>
                  <a:pt x="9786" y="20316"/>
                  <a:pt x="10076" y="17041"/>
                </a:cubicBezTo>
                <a:cubicBezTo>
                  <a:pt x="8334" y="16958"/>
                  <a:pt x="6634" y="16461"/>
                  <a:pt x="4976" y="16004"/>
                </a:cubicBezTo>
                <a:cubicBezTo>
                  <a:pt x="4603" y="15880"/>
                  <a:pt x="4271" y="15797"/>
                  <a:pt x="3898" y="15714"/>
                </a:cubicBezTo>
                <a:cubicBezTo>
                  <a:pt x="3691" y="15756"/>
                  <a:pt x="3442" y="15631"/>
                  <a:pt x="3359" y="15465"/>
                </a:cubicBezTo>
                <a:cubicBezTo>
                  <a:pt x="3317" y="15424"/>
                  <a:pt x="3317" y="15382"/>
                  <a:pt x="3317" y="15341"/>
                </a:cubicBezTo>
                <a:cubicBezTo>
                  <a:pt x="3276" y="15341"/>
                  <a:pt x="3235" y="15300"/>
                  <a:pt x="3235" y="15300"/>
                </a:cubicBezTo>
                <a:cubicBezTo>
                  <a:pt x="2696" y="15175"/>
                  <a:pt x="664" y="15175"/>
                  <a:pt x="788" y="14470"/>
                </a:cubicBezTo>
                <a:cubicBezTo>
                  <a:pt x="747" y="14429"/>
                  <a:pt x="747" y="14387"/>
                  <a:pt x="747" y="14387"/>
                </a:cubicBezTo>
                <a:cubicBezTo>
                  <a:pt x="0" y="14097"/>
                  <a:pt x="374" y="12729"/>
                  <a:pt x="291" y="12107"/>
                </a:cubicBezTo>
                <a:cubicBezTo>
                  <a:pt x="457" y="11485"/>
                  <a:pt x="42" y="10117"/>
                  <a:pt x="788" y="9992"/>
                </a:cubicBezTo>
                <a:cubicBezTo>
                  <a:pt x="1410" y="9909"/>
                  <a:pt x="2032" y="10241"/>
                  <a:pt x="2696" y="10241"/>
                </a:cubicBezTo>
                <a:cubicBezTo>
                  <a:pt x="3981" y="10324"/>
                  <a:pt x="5225" y="10075"/>
                  <a:pt x="6510" y="10034"/>
                </a:cubicBezTo>
                <a:cubicBezTo>
                  <a:pt x="8334" y="9992"/>
                  <a:pt x="10117" y="9868"/>
                  <a:pt x="11900" y="9578"/>
                </a:cubicBezTo>
                <a:cubicBezTo>
                  <a:pt x="11237" y="8375"/>
                  <a:pt x="10698" y="6966"/>
                  <a:pt x="10739" y="5597"/>
                </a:cubicBezTo>
                <a:cubicBezTo>
                  <a:pt x="11029" y="3732"/>
                  <a:pt x="11942" y="1741"/>
                  <a:pt x="13559" y="663"/>
                </a:cubicBezTo>
                <a:cubicBezTo>
                  <a:pt x="14761" y="0"/>
                  <a:pt x="15756" y="41"/>
                  <a:pt x="15590" y="1700"/>
                </a:cubicBezTo>
                <a:cubicBezTo>
                  <a:pt x="15590" y="1907"/>
                  <a:pt x="15466" y="2073"/>
                  <a:pt x="15300" y="2115"/>
                </a:cubicBezTo>
                <a:cubicBezTo>
                  <a:pt x="15300" y="2239"/>
                  <a:pt x="15300" y="2363"/>
                  <a:pt x="15300" y="2488"/>
                </a:cubicBezTo>
                <a:cubicBezTo>
                  <a:pt x="15549" y="4229"/>
                  <a:pt x="15507" y="5929"/>
                  <a:pt x="15507" y="7671"/>
                </a:cubicBezTo>
                <a:cubicBezTo>
                  <a:pt x="15549" y="8624"/>
                  <a:pt x="15715" y="9578"/>
                  <a:pt x="15756" y="10531"/>
                </a:cubicBezTo>
                <a:cubicBezTo>
                  <a:pt x="16212" y="15051"/>
                  <a:pt x="16171" y="19612"/>
                  <a:pt x="16461" y="24131"/>
                </a:cubicBezTo>
                <a:close/>
              </a:path>
            </a:pathLst>
          </a:custGeom>
          <a:solidFill>
            <a:srgbClr val="BA68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5"/>
          <p:cNvSpPr/>
          <p:nvPr/>
        </p:nvSpPr>
        <p:spPr>
          <a:xfrm>
            <a:off x="4478766" y="3189689"/>
            <a:ext cx="39040" cy="270826"/>
          </a:xfrm>
          <a:custGeom>
            <a:avLst/>
            <a:gdLst/>
            <a:ahLst/>
            <a:cxnLst/>
            <a:rect l="l" t="t" r="r" b="b"/>
            <a:pathLst>
              <a:path w="2654" h="18411" extrusionOk="0">
                <a:moveTo>
                  <a:pt x="539" y="11361"/>
                </a:moveTo>
                <a:cubicBezTo>
                  <a:pt x="207" y="7962"/>
                  <a:pt x="207" y="4520"/>
                  <a:pt x="0" y="1120"/>
                </a:cubicBezTo>
                <a:cubicBezTo>
                  <a:pt x="42" y="1"/>
                  <a:pt x="1368" y="374"/>
                  <a:pt x="1161" y="1452"/>
                </a:cubicBezTo>
                <a:cubicBezTo>
                  <a:pt x="1327" y="3898"/>
                  <a:pt x="1327" y="6386"/>
                  <a:pt x="1534" y="8832"/>
                </a:cubicBezTo>
                <a:cubicBezTo>
                  <a:pt x="1493" y="9744"/>
                  <a:pt x="1866" y="10781"/>
                  <a:pt x="1576" y="11652"/>
                </a:cubicBezTo>
                <a:cubicBezTo>
                  <a:pt x="1285" y="12066"/>
                  <a:pt x="539" y="11859"/>
                  <a:pt x="539" y="11361"/>
                </a:cubicBezTo>
                <a:close/>
                <a:moveTo>
                  <a:pt x="954" y="17456"/>
                </a:moveTo>
                <a:cubicBezTo>
                  <a:pt x="581" y="16461"/>
                  <a:pt x="788" y="15259"/>
                  <a:pt x="663" y="14181"/>
                </a:cubicBezTo>
                <a:cubicBezTo>
                  <a:pt x="663" y="13435"/>
                  <a:pt x="1824" y="13435"/>
                  <a:pt x="1824" y="14181"/>
                </a:cubicBezTo>
                <a:cubicBezTo>
                  <a:pt x="1700" y="14927"/>
                  <a:pt x="2654" y="18410"/>
                  <a:pt x="954" y="17456"/>
                </a:cubicBezTo>
                <a:close/>
              </a:path>
            </a:pathLst>
          </a:custGeom>
          <a:solidFill>
            <a:srgbClr val="EA9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5"/>
          <p:cNvSpPr/>
          <p:nvPr/>
        </p:nvSpPr>
        <p:spPr>
          <a:xfrm>
            <a:off x="4689780" y="3080526"/>
            <a:ext cx="408055" cy="553802"/>
          </a:xfrm>
          <a:custGeom>
            <a:avLst/>
            <a:gdLst/>
            <a:ahLst/>
            <a:cxnLst/>
            <a:rect l="l" t="t" r="r" b="b"/>
            <a:pathLst>
              <a:path w="27740" h="37648" extrusionOk="0">
                <a:moveTo>
                  <a:pt x="27656" y="33460"/>
                </a:moveTo>
                <a:cubicBezTo>
                  <a:pt x="27739" y="33750"/>
                  <a:pt x="27656" y="33958"/>
                  <a:pt x="27532" y="34124"/>
                </a:cubicBezTo>
                <a:cubicBezTo>
                  <a:pt x="27490" y="34828"/>
                  <a:pt x="26412" y="35036"/>
                  <a:pt x="25832" y="35326"/>
                </a:cubicBezTo>
                <a:cubicBezTo>
                  <a:pt x="24754" y="35699"/>
                  <a:pt x="23634" y="36238"/>
                  <a:pt x="22473" y="36445"/>
                </a:cubicBezTo>
                <a:cubicBezTo>
                  <a:pt x="21810" y="36404"/>
                  <a:pt x="21686" y="35699"/>
                  <a:pt x="21437" y="35202"/>
                </a:cubicBezTo>
                <a:cubicBezTo>
                  <a:pt x="21230" y="34787"/>
                  <a:pt x="20981" y="34372"/>
                  <a:pt x="20732" y="33999"/>
                </a:cubicBezTo>
                <a:cubicBezTo>
                  <a:pt x="19364" y="31926"/>
                  <a:pt x="18493" y="29521"/>
                  <a:pt x="17000" y="27531"/>
                </a:cubicBezTo>
                <a:cubicBezTo>
                  <a:pt x="15881" y="29770"/>
                  <a:pt x="15093" y="32175"/>
                  <a:pt x="14098" y="34455"/>
                </a:cubicBezTo>
                <a:cubicBezTo>
                  <a:pt x="13932" y="34953"/>
                  <a:pt x="13725" y="35450"/>
                  <a:pt x="13559" y="35989"/>
                </a:cubicBezTo>
                <a:cubicBezTo>
                  <a:pt x="13518" y="36362"/>
                  <a:pt x="13393" y="36860"/>
                  <a:pt x="12937" y="36943"/>
                </a:cubicBezTo>
                <a:cubicBezTo>
                  <a:pt x="12771" y="37316"/>
                  <a:pt x="12398" y="37648"/>
                  <a:pt x="11942" y="37523"/>
                </a:cubicBezTo>
                <a:cubicBezTo>
                  <a:pt x="11776" y="37440"/>
                  <a:pt x="11652" y="37358"/>
                  <a:pt x="11569" y="37233"/>
                </a:cubicBezTo>
                <a:lnTo>
                  <a:pt x="11569" y="37233"/>
                </a:lnTo>
                <a:cubicBezTo>
                  <a:pt x="10367" y="37150"/>
                  <a:pt x="9206" y="37399"/>
                  <a:pt x="8045" y="37440"/>
                </a:cubicBezTo>
                <a:cubicBezTo>
                  <a:pt x="6967" y="37440"/>
                  <a:pt x="6469" y="36860"/>
                  <a:pt x="6801" y="35782"/>
                </a:cubicBezTo>
                <a:cubicBezTo>
                  <a:pt x="6967" y="34538"/>
                  <a:pt x="7257" y="33336"/>
                  <a:pt x="7464" y="32092"/>
                </a:cubicBezTo>
                <a:cubicBezTo>
                  <a:pt x="7547" y="31553"/>
                  <a:pt x="7589" y="30972"/>
                  <a:pt x="7671" y="30433"/>
                </a:cubicBezTo>
                <a:cubicBezTo>
                  <a:pt x="7796" y="29272"/>
                  <a:pt x="8003" y="28111"/>
                  <a:pt x="8252" y="26951"/>
                </a:cubicBezTo>
                <a:cubicBezTo>
                  <a:pt x="8293" y="26785"/>
                  <a:pt x="8376" y="26660"/>
                  <a:pt x="8501" y="26536"/>
                </a:cubicBezTo>
                <a:cubicBezTo>
                  <a:pt x="8584" y="25914"/>
                  <a:pt x="8667" y="25334"/>
                  <a:pt x="8749" y="24712"/>
                </a:cubicBezTo>
                <a:cubicBezTo>
                  <a:pt x="8874" y="22597"/>
                  <a:pt x="9206" y="20482"/>
                  <a:pt x="9371" y="18368"/>
                </a:cubicBezTo>
                <a:cubicBezTo>
                  <a:pt x="9371" y="18285"/>
                  <a:pt x="9330" y="18202"/>
                  <a:pt x="9330" y="18119"/>
                </a:cubicBezTo>
                <a:cubicBezTo>
                  <a:pt x="8667" y="18161"/>
                  <a:pt x="8003" y="18161"/>
                  <a:pt x="7298" y="18036"/>
                </a:cubicBezTo>
                <a:cubicBezTo>
                  <a:pt x="6428" y="17953"/>
                  <a:pt x="5557" y="17746"/>
                  <a:pt x="4686" y="17580"/>
                </a:cubicBezTo>
                <a:cubicBezTo>
                  <a:pt x="3815" y="17580"/>
                  <a:pt x="2945" y="17622"/>
                  <a:pt x="2074" y="17414"/>
                </a:cubicBezTo>
                <a:cubicBezTo>
                  <a:pt x="1618" y="17331"/>
                  <a:pt x="1079" y="17331"/>
                  <a:pt x="789" y="16917"/>
                </a:cubicBezTo>
                <a:cubicBezTo>
                  <a:pt x="333" y="16046"/>
                  <a:pt x="457" y="14968"/>
                  <a:pt x="291" y="14014"/>
                </a:cubicBezTo>
                <a:cubicBezTo>
                  <a:pt x="208" y="13392"/>
                  <a:pt x="1" y="12729"/>
                  <a:pt x="250" y="12107"/>
                </a:cubicBezTo>
                <a:cubicBezTo>
                  <a:pt x="416" y="11858"/>
                  <a:pt x="664" y="11775"/>
                  <a:pt x="872" y="11775"/>
                </a:cubicBezTo>
                <a:cubicBezTo>
                  <a:pt x="913" y="11734"/>
                  <a:pt x="913" y="11734"/>
                  <a:pt x="955" y="11734"/>
                </a:cubicBezTo>
                <a:cubicBezTo>
                  <a:pt x="1369" y="11568"/>
                  <a:pt x="1867" y="11527"/>
                  <a:pt x="2323" y="11402"/>
                </a:cubicBezTo>
                <a:cubicBezTo>
                  <a:pt x="4769" y="10905"/>
                  <a:pt x="7257" y="10656"/>
                  <a:pt x="9703" y="10324"/>
                </a:cubicBezTo>
                <a:cubicBezTo>
                  <a:pt x="9827" y="10324"/>
                  <a:pt x="9952" y="10283"/>
                  <a:pt x="10076" y="10241"/>
                </a:cubicBezTo>
                <a:cubicBezTo>
                  <a:pt x="9910" y="9910"/>
                  <a:pt x="9786" y="9495"/>
                  <a:pt x="9662" y="9122"/>
                </a:cubicBezTo>
                <a:cubicBezTo>
                  <a:pt x="9206" y="8085"/>
                  <a:pt x="8625" y="7007"/>
                  <a:pt x="8667" y="5846"/>
                </a:cubicBezTo>
                <a:cubicBezTo>
                  <a:pt x="8957" y="2032"/>
                  <a:pt x="12398" y="0"/>
                  <a:pt x="15964" y="1327"/>
                </a:cubicBezTo>
                <a:cubicBezTo>
                  <a:pt x="17954" y="2073"/>
                  <a:pt x="18866" y="4271"/>
                  <a:pt x="18659" y="6302"/>
                </a:cubicBezTo>
                <a:cubicBezTo>
                  <a:pt x="18617" y="7339"/>
                  <a:pt x="18203" y="8293"/>
                  <a:pt x="17747" y="9205"/>
                </a:cubicBezTo>
                <a:cubicBezTo>
                  <a:pt x="17913" y="9163"/>
                  <a:pt x="18120" y="9080"/>
                  <a:pt x="18244" y="9039"/>
                </a:cubicBezTo>
                <a:cubicBezTo>
                  <a:pt x="20027" y="8624"/>
                  <a:pt x="21810" y="8375"/>
                  <a:pt x="23593" y="8044"/>
                </a:cubicBezTo>
                <a:cubicBezTo>
                  <a:pt x="23842" y="8002"/>
                  <a:pt x="24132" y="7961"/>
                  <a:pt x="24381" y="7919"/>
                </a:cubicBezTo>
                <a:cubicBezTo>
                  <a:pt x="24712" y="7878"/>
                  <a:pt x="24961" y="8044"/>
                  <a:pt x="25127" y="8251"/>
                </a:cubicBezTo>
                <a:cubicBezTo>
                  <a:pt x="25293" y="7588"/>
                  <a:pt x="26412" y="7546"/>
                  <a:pt x="26495" y="8375"/>
                </a:cubicBezTo>
                <a:cubicBezTo>
                  <a:pt x="26620" y="9453"/>
                  <a:pt x="26827" y="10532"/>
                  <a:pt x="27117" y="11568"/>
                </a:cubicBezTo>
                <a:cubicBezTo>
                  <a:pt x="27200" y="11734"/>
                  <a:pt x="27242" y="11900"/>
                  <a:pt x="27242" y="12066"/>
                </a:cubicBezTo>
                <a:cubicBezTo>
                  <a:pt x="27242" y="12149"/>
                  <a:pt x="27283" y="12231"/>
                  <a:pt x="27283" y="12314"/>
                </a:cubicBezTo>
                <a:cubicBezTo>
                  <a:pt x="27159" y="13019"/>
                  <a:pt x="26122" y="13600"/>
                  <a:pt x="25625" y="13973"/>
                </a:cubicBezTo>
                <a:cubicBezTo>
                  <a:pt x="24381" y="14802"/>
                  <a:pt x="23095" y="15548"/>
                  <a:pt x="21934" y="16461"/>
                </a:cubicBezTo>
                <a:cubicBezTo>
                  <a:pt x="21852" y="16502"/>
                  <a:pt x="21769" y="16585"/>
                  <a:pt x="21686" y="16668"/>
                </a:cubicBezTo>
                <a:cubicBezTo>
                  <a:pt x="22142" y="17870"/>
                  <a:pt x="22473" y="19114"/>
                  <a:pt x="22847" y="20317"/>
                </a:cubicBezTo>
                <a:cubicBezTo>
                  <a:pt x="23469" y="22017"/>
                  <a:pt x="24090" y="23758"/>
                  <a:pt x="24754" y="25458"/>
                </a:cubicBezTo>
                <a:cubicBezTo>
                  <a:pt x="25832" y="28070"/>
                  <a:pt x="26827" y="30724"/>
                  <a:pt x="27656" y="33460"/>
                </a:cubicBezTo>
                <a:close/>
              </a:path>
            </a:pathLst>
          </a:custGeom>
          <a:solidFill>
            <a:srgbClr val="EE7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5"/>
          <p:cNvSpPr/>
          <p:nvPr/>
        </p:nvSpPr>
        <p:spPr>
          <a:xfrm>
            <a:off x="4817257" y="3093942"/>
            <a:ext cx="89672" cy="145173"/>
          </a:xfrm>
          <a:custGeom>
            <a:avLst/>
            <a:gdLst/>
            <a:ahLst/>
            <a:cxnLst/>
            <a:rect l="l" t="t" r="r" b="b"/>
            <a:pathLst>
              <a:path w="6096" h="9869" extrusionOk="0">
                <a:moveTo>
                  <a:pt x="2281" y="9868"/>
                </a:moveTo>
                <a:lnTo>
                  <a:pt x="2198" y="9868"/>
                </a:lnTo>
                <a:lnTo>
                  <a:pt x="2115" y="9868"/>
                </a:lnTo>
                <a:lnTo>
                  <a:pt x="1991" y="9868"/>
                </a:lnTo>
                <a:lnTo>
                  <a:pt x="1908" y="9868"/>
                </a:lnTo>
                <a:lnTo>
                  <a:pt x="1825" y="9868"/>
                </a:lnTo>
                <a:lnTo>
                  <a:pt x="1701" y="9827"/>
                </a:lnTo>
                <a:lnTo>
                  <a:pt x="1618" y="9827"/>
                </a:lnTo>
                <a:lnTo>
                  <a:pt x="1535" y="9827"/>
                </a:lnTo>
                <a:lnTo>
                  <a:pt x="1410" y="9785"/>
                </a:lnTo>
                <a:lnTo>
                  <a:pt x="1327" y="9785"/>
                </a:lnTo>
                <a:lnTo>
                  <a:pt x="1244" y="9744"/>
                </a:lnTo>
                <a:lnTo>
                  <a:pt x="1120" y="9744"/>
                </a:lnTo>
                <a:lnTo>
                  <a:pt x="1037" y="9702"/>
                </a:lnTo>
                <a:lnTo>
                  <a:pt x="913" y="9702"/>
                </a:lnTo>
                <a:lnTo>
                  <a:pt x="830" y="9661"/>
                </a:lnTo>
                <a:lnTo>
                  <a:pt x="747" y="9620"/>
                </a:lnTo>
                <a:lnTo>
                  <a:pt x="622" y="9620"/>
                </a:lnTo>
                <a:lnTo>
                  <a:pt x="498" y="9578"/>
                </a:lnTo>
                <a:lnTo>
                  <a:pt x="415" y="9537"/>
                </a:lnTo>
                <a:lnTo>
                  <a:pt x="291" y="9495"/>
                </a:lnTo>
                <a:lnTo>
                  <a:pt x="291" y="9495"/>
                </a:lnTo>
                <a:cubicBezTo>
                  <a:pt x="540" y="9454"/>
                  <a:pt x="788" y="9454"/>
                  <a:pt x="1037" y="9412"/>
                </a:cubicBezTo>
                <a:cubicBezTo>
                  <a:pt x="1161" y="9412"/>
                  <a:pt x="1327" y="9371"/>
                  <a:pt x="1452" y="9329"/>
                </a:cubicBezTo>
                <a:cubicBezTo>
                  <a:pt x="1244" y="8998"/>
                  <a:pt x="1161" y="8583"/>
                  <a:pt x="996" y="8210"/>
                </a:cubicBezTo>
                <a:cubicBezTo>
                  <a:pt x="540" y="7173"/>
                  <a:pt x="1" y="6095"/>
                  <a:pt x="1" y="4934"/>
                </a:cubicBezTo>
                <a:cubicBezTo>
                  <a:pt x="208" y="2115"/>
                  <a:pt x="2157" y="249"/>
                  <a:pt x="4603" y="0"/>
                </a:cubicBezTo>
                <a:lnTo>
                  <a:pt x="4603" y="83"/>
                </a:lnTo>
                <a:lnTo>
                  <a:pt x="4644" y="208"/>
                </a:lnTo>
                <a:lnTo>
                  <a:pt x="4686" y="332"/>
                </a:lnTo>
                <a:lnTo>
                  <a:pt x="4727" y="415"/>
                </a:lnTo>
                <a:lnTo>
                  <a:pt x="4727" y="539"/>
                </a:lnTo>
                <a:lnTo>
                  <a:pt x="4769" y="622"/>
                </a:lnTo>
                <a:lnTo>
                  <a:pt x="4769" y="705"/>
                </a:lnTo>
                <a:lnTo>
                  <a:pt x="4810" y="788"/>
                </a:lnTo>
                <a:lnTo>
                  <a:pt x="4810" y="871"/>
                </a:lnTo>
                <a:lnTo>
                  <a:pt x="4852" y="954"/>
                </a:lnTo>
                <a:lnTo>
                  <a:pt x="4852" y="1037"/>
                </a:lnTo>
                <a:lnTo>
                  <a:pt x="4893" y="1120"/>
                </a:lnTo>
                <a:lnTo>
                  <a:pt x="4893" y="1203"/>
                </a:lnTo>
                <a:lnTo>
                  <a:pt x="4893" y="1286"/>
                </a:lnTo>
                <a:lnTo>
                  <a:pt x="4935" y="1369"/>
                </a:lnTo>
                <a:lnTo>
                  <a:pt x="4935" y="1410"/>
                </a:lnTo>
                <a:lnTo>
                  <a:pt x="4935" y="1493"/>
                </a:lnTo>
                <a:lnTo>
                  <a:pt x="4976" y="1576"/>
                </a:lnTo>
                <a:lnTo>
                  <a:pt x="4976" y="1617"/>
                </a:lnTo>
                <a:lnTo>
                  <a:pt x="4976" y="1700"/>
                </a:lnTo>
                <a:lnTo>
                  <a:pt x="4976" y="1783"/>
                </a:lnTo>
                <a:lnTo>
                  <a:pt x="5017" y="1825"/>
                </a:lnTo>
                <a:lnTo>
                  <a:pt x="5017" y="1908"/>
                </a:lnTo>
                <a:lnTo>
                  <a:pt x="5017" y="1949"/>
                </a:lnTo>
                <a:lnTo>
                  <a:pt x="5017" y="2032"/>
                </a:lnTo>
                <a:lnTo>
                  <a:pt x="5059" y="2073"/>
                </a:lnTo>
                <a:lnTo>
                  <a:pt x="5059" y="2156"/>
                </a:lnTo>
                <a:lnTo>
                  <a:pt x="5059" y="2198"/>
                </a:lnTo>
                <a:lnTo>
                  <a:pt x="5059" y="2281"/>
                </a:lnTo>
                <a:lnTo>
                  <a:pt x="5100" y="2322"/>
                </a:lnTo>
                <a:lnTo>
                  <a:pt x="5100" y="2405"/>
                </a:lnTo>
                <a:lnTo>
                  <a:pt x="5100" y="2447"/>
                </a:lnTo>
                <a:lnTo>
                  <a:pt x="5142" y="2529"/>
                </a:lnTo>
                <a:lnTo>
                  <a:pt x="5142" y="2571"/>
                </a:lnTo>
                <a:lnTo>
                  <a:pt x="5142" y="2654"/>
                </a:lnTo>
                <a:lnTo>
                  <a:pt x="5183" y="2695"/>
                </a:lnTo>
                <a:lnTo>
                  <a:pt x="5183" y="2778"/>
                </a:lnTo>
                <a:lnTo>
                  <a:pt x="5225" y="2820"/>
                </a:lnTo>
                <a:lnTo>
                  <a:pt x="5225" y="2903"/>
                </a:lnTo>
                <a:lnTo>
                  <a:pt x="5225" y="2944"/>
                </a:lnTo>
                <a:lnTo>
                  <a:pt x="5266" y="3027"/>
                </a:lnTo>
                <a:lnTo>
                  <a:pt x="5266" y="3068"/>
                </a:lnTo>
                <a:lnTo>
                  <a:pt x="5266" y="3110"/>
                </a:lnTo>
                <a:lnTo>
                  <a:pt x="5266" y="3193"/>
                </a:lnTo>
                <a:lnTo>
                  <a:pt x="5308" y="3234"/>
                </a:lnTo>
                <a:lnTo>
                  <a:pt x="5308" y="3276"/>
                </a:lnTo>
                <a:lnTo>
                  <a:pt x="5308" y="3359"/>
                </a:lnTo>
                <a:lnTo>
                  <a:pt x="5308" y="3400"/>
                </a:lnTo>
                <a:lnTo>
                  <a:pt x="5349" y="3483"/>
                </a:lnTo>
                <a:lnTo>
                  <a:pt x="5349" y="3525"/>
                </a:lnTo>
                <a:lnTo>
                  <a:pt x="5349" y="3607"/>
                </a:lnTo>
                <a:lnTo>
                  <a:pt x="5349" y="3649"/>
                </a:lnTo>
                <a:lnTo>
                  <a:pt x="5391" y="3732"/>
                </a:lnTo>
                <a:lnTo>
                  <a:pt x="5391" y="3773"/>
                </a:lnTo>
                <a:lnTo>
                  <a:pt x="5391" y="3856"/>
                </a:lnTo>
                <a:lnTo>
                  <a:pt x="5391" y="3898"/>
                </a:lnTo>
                <a:lnTo>
                  <a:pt x="5432" y="3981"/>
                </a:lnTo>
                <a:lnTo>
                  <a:pt x="5432" y="4022"/>
                </a:lnTo>
                <a:lnTo>
                  <a:pt x="5432" y="4105"/>
                </a:lnTo>
                <a:lnTo>
                  <a:pt x="5432" y="4146"/>
                </a:lnTo>
                <a:lnTo>
                  <a:pt x="5474" y="4229"/>
                </a:lnTo>
                <a:lnTo>
                  <a:pt x="5474" y="4271"/>
                </a:lnTo>
                <a:lnTo>
                  <a:pt x="5474" y="4312"/>
                </a:lnTo>
                <a:lnTo>
                  <a:pt x="5474" y="4395"/>
                </a:lnTo>
                <a:lnTo>
                  <a:pt x="5474" y="4437"/>
                </a:lnTo>
                <a:lnTo>
                  <a:pt x="5474" y="4520"/>
                </a:lnTo>
                <a:lnTo>
                  <a:pt x="5515" y="4561"/>
                </a:lnTo>
                <a:lnTo>
                  <a:pt x="5515" y="4603"/>
                </a:lnTo>
                <a:lnTo>
                  <a:pt x="5515" y="4644"/>
                </a:lnTo>
                <a:lnTo>
                  <a:pt x="5515" y="4727"/>
                </a:lnTo>
                <a:lnTo>
                  <a:pt x="5515" y="4768"/>
                </a:lnTo>
                <a:lnTo>
                  <a:pt x="5515" y="4810"/>
                </a:lnTo>
                <a:lnTo>
                  <a:pt x="5556" y="4851"/>
                </a:lnTo>
                <a:lnTo>
                  <a:pt x="5556" y="4893"/>
                </a:lnTo>
                <a:lnTo>
                  <a:pt x="5556" y="4934"/>
                </a:lnTo>
                <a:lnTo>
                  <a:pt x="5556" y="4976"/>
                </a:lnTo>
                <a:lnTo>
                  <a:pt x="5598" y="5059"/>
                </a:lnTo>
                <a:lnTo>
                  <a:pt x="5598" y="5100"/>
                </a:lnTo>
                <a:lnTo>
                  <a:pt x="5598" y="5142"/>
                </a:lnTo>
                <a:lnTo>
                  <a:pt x="5598" y="5183"/>
                </a:lnTo>
                <a:lnTo>
                  <a:pt x="5598" y="5225"/>
                </a:lnTo>
                <a:lnTo>
                  <a:pt x="5639" y="5266"/>
                </a:lnTo>
                <a:lnTo>
                  <a:pt x="5639" y="5349"/>
                </a:lnTo>
                <a:lnTo>
                  <a:pt x="5639" y="5390"/>
                </a:lnTo>
                <a:lnTo>
                  <a:pt x="5639" y="5432"/>
                </a:lnTo>
                <a:lnTo>
                  <a:pt x="5681" y="5473"/>
                </a:lnTo>
                <a:lnTo>
                  <a:pt x="5681" y="5556"/>
                </a:lnTo>
                <a:lnTo>
                  <a:pt x="5681" y="5598"/>
                </a:lnTo>
                <a:lnTo>
                  <a:pt x="5681" y="5681"/>
                </a:lnTo>
                <a:lnTo>
                  <a:pt x="5681" y="5722"/>
                </a:lnTo>
                <a:lnTo>
                  <a:pt x="5722" y="5805"/>
                </a:lnTo>
                <a:lnTo>
                  <a:pt x="5722" y="5846"/>
                </a:lnTo>
                <a:lnTo>
                  <a:pt x="5722" y="5929"/>
                </a:lnTo>
                <a:lnTo>
                  <a:pt x="5722" y="5971"/>
                </a:lnTo>
                <a:lnTo>
                  <a:pt x="5722" y="6054"/>
                </a:lnTo>
                <a:lnTo>
                  <a:pt x="5722" y="6095"/>
                </a:lnTo>
                <a:lnTo>
                  <a:pt x="5764" y="6178"/>
                </a:lnTo>
                <a:lnTo>
                  <a:pt x="5764" y="6261"/>
                </a:lnTo>
                <a:lnTo>
                  <a:pt x="5764" y="6303"/>
                </a:lnTo>
                <a:lnTo>
                  <a:pt x="5764" y="6385"/>
                </a:lnTo>
                <a:lnTo>
                  <a:pt x="5764" y="6468"/>
                </a:lnTo>
                <a:lnTo>
                  <a:pt x="5764" y="6510"/>
                </a:lnTo>
                <a:lnTo>
                  <a:pt x="5764" y="6593"/>
                </a:lnTo>
                <a:lnTo>
                  <a:pt x="5764" y="6634"/>
                </a:lnTo>
                <a:lnTo>
                  <a:pt x="5805" y="6717"/>
                </a:lnTo>
                <a:lnTo>
                  <a:pt x="5805" y="6759"/>
                </a:lnTo>
                <a:lnTo>
                  <a:pt x="5805" y="6842"/>
                </a:lnTo>
                <a:lnTo>
                  <a:pt x="5805" y="6883"/>
                </a:lnTo>
                <a:lnTo>
                  <a:pt x="5805" y="6966"/>
                </a:lnTo>
                <a:lnTo>
                  <a:pt x="5805" y="7007"/>
                </a:lnTo>
                <a:lnTo>
                  <a:pt x="5805" y="7090"/>
                </a:lnTo>
                <a:lnTo>
                  <a:pt x="5805" y="7132"/>
                </a:lnTo>
                <a:lnTo>
                  <a:pt x="5847" y="7215"/>
                </a:lnTo>
                <a:lnTo>
                  <a:pt x="5847" y="7256"/>
                </a:lnTo>
                <a:lnTo>
                  <a:pt x="5847" y="7339"/>
                </a:lnTo>
                <a:lnTo>
                  <a:pt x="5847" y="7381"/>
                </a:lnTo>
                <a:lnTo>
                  <a:pt x="5847" y="7463"/>
                </a:lnTo>
                <a:lnTo>
                  <a:pt x="5847" y="7505"/>
                </a:lnTo>
                <a:lnTo>
                  <a:pt x="5847" y="7588"/>
                </a:lnTo>
                <a:lnTo>
                  <a:pt x="5847" y="7629"/>
                </a:lnTo>
                <a:lnTo>
                  <a:pt x="5888" y="7712"/>
                </a:lnTo>
                <a:lnTo>
                  <a:pt x="5888" y="7754"/>
                </a:lnTo>
                <a:lnTo>
                  <a:pt x="5888" y="7837"/>
                </a:lnTo>
                <a:lnTo>
                  <a:pt x="5888" y="7878"/>
                </a:lnTo>
                <a:lnTo>
                  <a:pt x="5888" y="7961"/>
                </a:lnTo>
                <a:lnTo>
                  <a:pt x="5930" y="8002"/>
                </a:lnTo>
                <a:lnTo>
                  <a:pt x="5930" y="8085"/>
                </a:lnTo>
                <a:lnTo>
                  <a:pt x="5930" y="8127"/>
                </a:lnTo>
                <a:lnTo>
                  <a:pt x="5930" y="8210"/>
                </a:lnTo>
                <a:lnTo>
                  <a:pt x="5971" y="8251"/>
                </a:lnTo>
                <a:lnTo>
                  <a:pt x="5971" y="8334"/>
                </a:lnTo>
                <a:lnTo>
                  <a:pt x="5971" y="8376"/>
                </a:lnTo>
                <a:lnTo>
                  <a:pt x="5971" y="8459"/>
                </a:lnTo>
                <a:lnTo>
                  <a:pt x="6013" y="8500"/>
                </a:lnTo>
                <a:lnTo>
                  <a:pt x="6013" y="8583"/>
                </a:lnTo>
                <a:lnTo>
                  <a:pt x="6013" y="8624"/>
                </a:lnTo>
                <a:lnTo>
                  <a:pt x="6013" y="8707"/>
                </a:lnTo>
                <a:lnTo>
                  <a:pt x="6054" y="8749"/>
                </a:lnTo>
                <a:lnTo>
                  <a:pt x="6054" y="8832"/>
                </a:lnTo>
                <a:lnTo>
                  <a:pt x="6054" y="8915"/>
                </a:lnTo>
                <a:lnTo>
                  <a:pt x="6054" y="8956"/>
                </a:lnTo>
                <a:lnTo>
                  <a:pt x="6095" y="9039"/>
                </a:lnTo>
                <a:lnTo>
                  <a:pt x="6095" y="9080"/>
                </a:lnTo>
                <a:lnTo>
                  <a:pt x="6095" y="9163"/>
                </a:lnTo>
                <a:lnTo>
                  <a:pt x="5681" y="9205"/>
                </a:lnTo>
                <a:lnTo>
                  <a:pt x="5681" y="9205"/>
                </a:lnTo>
                <a:lnTo>
                  <a:pt x="5639" y="9246"/>
                </a:lnTo>
                <a:lnTo>
                  <a:pt x="5556" y="9246"/>
                </a:lnTo>
                <a:lnTo>
                  <a:pt x="5474" y="9288"/>
                </a:lnTo>
                <a:lnTo>
                  <a:pt x="5349" y="9329"/>
                </a:lnTo>
                <a:lnTo>
                  <a:pt x="5266" y="9371"/>
                </a:lnTo>
                <a:lnTo>
                  <a:pt x="5142" y="9412"/>
                </a:lnTo>
                <a:lnTo>
                  <a:pt x="5017" y="9412"/>
                </a:lnTo>
                <a:lnTo>
                  <a:pt x="4893" y="9454"/>
                </a:lnTo>
                <a:lnTo>
                  <a:pt x="4810" y="9495"/>
                </a:lnTo>
                <a:lnTo>
                  <a:pt x="4686" y="9537"/>
                </a:lnTo>
                <a:lnTo>
                  <a:pt x="4561" y="9578"/>
                </a:lnTo>
                <a:lnTo>
                  <a:pt x="4478" y="9578"/>
                </a:lnTo>
                <a:lnTo>
                  <a:pt x="4354" y="9620"/>
                </a:lnTo>
                <a:lnTo>
                  <a:pt x="4271" y="9661"/>
                </a:lnTo>
                <a:lnTo>
                  <a:pt x="4147" y="9661"/>
                </a:lnTo>
                <a:lnTo>
                  <a:pt x="4022" y="9702"/>
                </a:lnTo>
                <a:lnTo>
                  <a:pt x="3939" y="9702"/>
                </a:lnTo>
                <a:lnTo>
                  <a:pt x="3815" y="9744"/>
                </a:lnTo>
                <a:lnTo>
                  <a:pt x="3691" y="9744"/>
                </a:lnTo>
                <a:lnTo>
                  <a:pt x="3608" y="9785"/>
                </a:lnTo>
                <a:lnTo>
                  <a:pt x="3483" y="9785"/>
                </a:lnTo>
                <a:lnTo>
                  <a:pt x="3400" y="9785"/>
                </a:lnTo>
                <a:lnTo>
                  <a:pt x="3276" y="9827"/>
                </a:lnTo>
                <a:lnTo>
                  <a:pt x="3152" y="9827"/>
                </a:lnTo>
                <a:lnTo>
                  <a:pt x="3069" y="9827"/>
                </a:lnTo>
                <a:lnTo>
                  <a:pt x="2944" y="9868"/>
                </a:lnTo>
                <a:lnTo>
                  <a:pt x="2861" y="9868"/>
                </a:lnTo>
                <a:lnTo>
                  <a:pt x="2737" y="9868"/>
                </a:lnTo>
                <a:lnTo>
                  <a:pt x="2654" y="9868"/>
                </a:lnTo>
                <a:lnTo>
                  <a:pt x="2530" y="9868"/>
                </a:lnTo>
                <a:lnTo>
                  <a:pt x="2447" y="9868"/>
                </a:lnTo>
                <a:lnTo>
                  <a:pt x="2322" y="9868"/>
                </a:lnTo>
                <a:close/>
              </a:path>
            </a:pathLst>
          </a:custGeom>
          <a:solidFill>
            <a:srgbClr val="D253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5"/>
          <p:cNvSpPr/>
          <p:nvPr/>
        </p:nvSpPr>
        <p:spPr>
          <a:xfrm>
            <a:off x="4687956" y="3194573"/>
            <a:ext cx="403172" cy="140907"/>
          </a:xfrm>
          <a:custGeom>
            <a:avLst/>
            <a:gdLst/>
            <a:ahLst/>
            <a:cxnLst/>
            <a:rect l="l" t="t" r="r" b="b"/>
            <a:pathLst>
              <a:path w="27408" h="9579" extrusionOk="0">
                <a:moveTo>
                  <a:pt x="26619" y="1991"/>
                </a:moveTo>
                <a:cubicBezTo>
                  <a:pt x="27241" y="4769"/>
                  <a:pt x="27407" y="5100"/>
                  <a:pt x="24588" y="6261"/>
                </a:cubicBezTo>
                <a:cubicBezTo>
                  <a:pt x="21602" y="7339"/>
                  <a:pt x="18368" y="7795"/>
                  <a:pt x="15176" y="8252"/>
                </a:cubicBezTo>
                <a:cubicBezTo>
                  <a:pt x="11486" y="8749"/>
                  <a:pt x="7754" y="9039"/>
                  <a:pt x="4064" y="9247"/>
                </a:cubicBezTo>
                <a:cubicBezTo>
                  <a:pt x="3235" y="9330"/>
                  <a:pt x="2405" y="9412"/>
                  <a:pt x="1618" y="9454"/>
                </a:cubicBezTo>
                <a:cubicBezTo>
                  <a:pt x="1452" y="9578"/>
                  <a:pt x="1244" y="9537"/>
                  <a:pt x="1120" y="9454"/>
                </a:cubicBezTo>
                <a:cubicBezTo>
                  <a:pt x="996" y="9454"/>
                  <a:pt x="871" y="9412"/>
                  <a:pt x="788" y="9288"/>
                </a:cubicBezTo>
                <a:lnTo>
                  <a:pt x="788" y="9288"/>
                </a:lnTo>
                <a:cubicBezTo>
                  <a:pt x="664" y="9081"/>
                  <a:pt x="581" y="8873"/>
                  <a:pt x="581" y="8625"/>
                </a:cubicBezTo>
                <a:cubicBezTo>
                  <a:pt x="498" y="7795"/>
                  <a:pt x="457" y="6925"/>
                  <a:pt x="374" y="6095"/>
                </a:cubicBezTo>
                <a:cubicBezTo>
                  <a:pt x="415" y="5722"/>
                  <a:pt x="208" y="5142"/>
                  <a:pt x="374" y="4769"/>
                </a:cubicBezTo>
                <a:cubicBezTo>
                  <a:pt x="1" y="4561"/>
                  <a:pt x="83" y="3898"/>
                  <a:pt x="664" y="3898"/>
                </a:cubicBezTo>
                <a:cubicBezTo>
                  <a:pt x="1866" y="4105"/>
                  <a:pt x="3110" y="3649"/>
                  <a:pt x="4313" y="3525"/>
                </a:cubicBezTo>
                <a:cubicBezTo>
                  <a:pt x="7630" y="3027"/>
                  <a:pt x="10864" y="2364"/>
                  <a:pt x="14181" y="1949"/>
                </a:cubicBezTo>
                <a:cubicBezTo>
                  <a:pt x="18161" y="1493"/>
                  <a:pt x="22100" y="830"/>
                  <a:pt x="26039" y="1"/>
                </a:cubicBezTo>
                <a:cubicBezTo>
                  <a:pt x="26288" y="1"/>
                  <a:pt x="26495" y="249"/>
                  <a:pt x="26495" y="498"/>
                </a:cubicBezTo>
                <a:cubicBezTo>
                  <a:pt x="26495" y="622"/>
                  <a:pt x="26453" y="705"/>
                  <a:pt x="26412" y="788"/>
                </a:cubicBezTo>
                <a:cubicBezTo>
                  <a:pt x="26495" y="1203"/>
                  <a:pt x="26495" y="1742"/>
                  <a:pt x="26619" y="1991"/>
                </a:cubicBezTo>
                <a:close/>
              </a:path>
            </a:pathLst>
          </a:custGeom>
          <a:solidFill>
            <a:srgbClr val="FF9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5"/>
          <p:cNvSpPr/>
          <p:nvPr/>
        </p:nvSpPr>
        <p:spPr>
          <a:xfrm>
            <a:off x="4687956" y="3222022"/>
            <a:ext cx="226299" cy="112840"/>
          </a:xfrm>
          <a:custGeom>
            <a:avLst/>
            <a:gdLst/>
            <a:ahLst/>
            <a:cxnLst/>
            <a:rect l="l" t="t" r="r" b="b"/>
            <a:pathLst>
              <a:path w="15384" h="7671" extrusionOk="0">
                <a:moveTo>
                  <a:pt x="1120" y="7588"/>
                </a:moveTo>
                <a:cubicBezTo>
                  <a:pt x="996" y="7588"/>
                  <a:pt x="871" y="7546"/>
                  <a:pt x="788" y="7422"/>
                </a:cubicBezTo>
                <a:lnTo>
                  <a:pt x="788" y="7422"/>
                </a:lnTo>
                <a:cubicBezTo>
                  <a:pt x="664" y="7256"/>
                  <a:pt x="581" y="7007"/>
                  <a:pt x="581" y="6759"/>
                </a:cubicBezTo>
                <a:cubicBezTo>
                  <a:pt x="498" y="5929"/>
                  <a:pt x="457" y="5059"/>
                  <a:pt x="374" y="4229"/>
                </a:cubicBezTo>
                <a:cubicBezTo>
                  <a:pt x="415" y="3856"/>
                  <a:pt x="208" y="3276"/>
                  <a:pt x="374" y="2903"/>
                </a:cubicBezTo>
                <a:cubicBezTo>
                  <a:pt x="1" y="2695"/>
                  <a:pt x="83" y="2032"/>
                  <a:pt x="664" y="2032"/>
                </a:cubicBezTo>
                <a:cubicBezTo>
                  <a:pt x="1866" y="2239"/>
                  <a:pt x="3110" y="1783"/>
                  <a:pt x="4313" y="1659"/>
                </a:cubicBezTo>
                <a:cubicBezTo>
                  <a:pt x="7630" y="1161"/>
                  <a:pt x="10864" y="498"/>
                  <a:pt x="14181" y="83"/>
                </a:cubicBezTo>
                <a:cubicBezTo>
                  <a:pt x="14346" y="42"/>
                  <a:pt x="14554" y="0"/>
                  <a:pt x="14720" y="0"/>
                </a:cubicBezTo>
                <a:cubicBezTo>
                  <a:pt x="14761" y="125"/>
                  <a:pt x="14761" y="208"/>
                  <a:pt x="14761" y="332"/>
                </a:cubicBezTo>
                <a:cubicBezTo>
                  <a:pt x="14844" y="830"/>
                  <a:pt x="14885" y="1327"/>
                  <a:pt x="14927" y="1825"/>
                </a:cubicBezTo>
                <a:cubicBezTo>
                  <a:pt x="15051" y="2944"/>
                  <a:pt x="15176" y="4105"/>
                  <a:pt x="15300" y="5225"/>
                </a:cubicBezTo>
                <a:cubicBezTo>
                  <a:pt x="15300" y="5598"/>
                  <a:pt x="15342" y="5971"/>
                  <a:pt x="15383" y="6344"/>
                </a:cubicBezTo>
                <a:cubicBezTo>
                  <a:pt x="15300" y="6344"/>
                  <a:pt x="15259" y="6344"/>
                  <a:pt x="15176" y="6344"/>
                </a:cubicBezTo>
                <a:cubicBezTo>
                  <a:pt x="11486" y="6842"/>
                  <a:pt x="7754" y="7132"/>
                  <a:pt x="4022" y="7381"/>
                </a:cubicBezTo>
                <a:cubicBezTo>
                  <a:pt x="3235" y="7464"/>
                  <a:pt x="2405" y="7505"/>
                  <a:pt x="1618" y="7588"/>
                </a:cubicBezTo>
                <a:cubicBezTo>
                  <a:pt x="1535" y="7629"/>
                  <a:pt x="1452" y="7671"/>
                  <a:pt x="1369" y="7671"/>
                </a:cubicBezTo>
                <a:cubicBezTo>
                  <a:pt x="1244" y="7671"/>
                  <a:pt x="1162" y="7629"/>
                  <a:pt x="1120" y="7588"/>
                </a:cubicBezTo>
                <a:close/>
              </a:path>
            </a:pathLst>
          </a:custGeom>
          <a:solidFill>
            <a:srgbClr val="EC8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5"/>
          <p:cNvSpPr/>
          <p:nvPr/>
        </p:nvSpPr>
        <p:spPr>
          <a:xfrm>
            <a:off x="4708698" y="3268373"/>
            <a:ext cx="370221" cy="142731"/>
          </a:xfrm>
          <a:custGeom>
            <a:avLst/>
            <a:gdLst/>
            <a:ahLst/>
            <a:cxnLst/>
            <a:rect l="l" t="t" r="r" b="b"/>
            <a:pathLst>
              <a:path w="25168" h="9703" extrusionOk="0">
                <a:moveTo>
                  <a:pt x="24090" y="1037"/>
                </a:moveTo>
                <a:cubicBezTo>
                  <a:pt x="24090" y="1037"/>
                  <a:pt x="24007" y="1078"/>
                  <a:pt x="24007" y="1078"/>
                </a:cubicBezTo>
                <a:cubicBezTo>
                  <a:pt x="23883" y="1120"/>
                  <a:pt x="23800" y="1161"/>
                  <a:pt x="23675" y="1161"/>
                </a:cubicBezTo>
                <a:cubicBezTo>
                  <a:pt x="23717" y="1369"/>
                  <a:pt x="23509" y="1493"/>
                  <a:pt x="23178" y="1659"/>
                </a:cubicBezTo>
                <a:cubicBezTo>
                  <a:pt x="23178" y="1659"/>
                  <a:pt x="23136" y="1700"/>
                  <a:pt x="23136" y="1700"/>
                </a:cubicBezTo>
                <a:cubicBezTo>
                  <a:pt x="22970" y="1866"/>
                  <a:pt x="22804" y="1991"/>
                  <a:pt x="22639" y="2156"/>
                </a:cubicBezTo>
                <a:cubicBezTo>
                  <a:pt x="21934" y="2820"/>
                  <a:pt x="21063" y="3193"/>
                  <a:pt x="20358" y="3815"/>
                </a:cubicBezTo>
                <a:cubicBezTo>
                  <a:pt x="20483" y="4437"/>
                  <a:pt x="20690" y="5059"/>
                  <a:pt x="20980" y="5639"/>
                </a:cubicBezTo>
                <a:cubicBezTo>
                  <a:pt x="21312" y="6427"/>
                  <a:pt x="22514" y="7588"/>
                  <a:pt x="20856" y="7547"/>
                </a:cubicBezTo>
                <a:cubicBezTo>
                  <a:pt x="17870" y="8086"/>
                  <a:pt x="14885" y="8542"/>
                  <a:pt x="11858" y="8956"/>
                </a:cubicBezTo>
                <a:cubicBezTo>
                  <a:pt x="10988" y="9122"/>
                  <a:pt x="10076" y="9247"/>
                  <a:pt x="9246" y="9412"/>
                </a:cubicBezTo>
                <a:cubicBezTo>
                  <a:pt x="8790" y="9454"/>
                  <a:pt x="8293" y="9703"/>
                  <a:pt x="7837" y="9537"/>
                </a:cubicBezTo>
                <a:cubicBezTo>
                  <a:pt x="7588" y="9412"/>
                  <a:pt x="7629" y="9122"/>
                  <a:pt x="7754" y="8915"/>
                </a:cubicBezTo>
                <a:cubicBezTo>
                  <a:pt x="7878" y="8500"/>
                  <a:pt x="8002" y="8044"/>
                  <a:pt x="8085" y="7630"/>
                </a:cubicBezTo>
                <a:cubicBezTo>
                  <a:pt x="8251" y="6883"/>
                  <a:pt x="8376" y="6054"/>
                  <a:pt x="8417" y="5266"/>
                </a:cubicBezTo>
                <a:cubicBezTo>
                  <a:pt x="6842" y="5100"/>
                  <a:pt x="5266" y="5266"/>
                  <a:pt x="3732" y="4934"/>
                </a:cubicBezTo>
                <a:cubicBezTo>
                  <a:pt x="3525" y="4934"/>
                  <a:pt x="3400" y="4810"/>
                  <a:pt x="3400" y="4686"/>
                </a:cubicBezTo>
                <a:cubicBezTo>
                  <a:pt x="3234" y="4686"/>
                  <a:pt x="3027" y="4686"/>
                  <a:pt x="2861" y="4686"/>
                </a:cubicBezTo>
                <a:cubicBezTo>
                  <a:pt x="2488" y="4603"/>
                  <a:pt x="1410" y="4934"/>
                  <a:pt x="1037" y="4644"/>
                </a:cubicBezTo>
                <a:cubicBezTo>
                  <a:pt x="830" y="4686"/>
                  <a:pt x="622" y="4686"/>
                  <a:pt x="415" y="4727"/>
                </a:cubicBezTo>
                <a:cubicBezTo>
                  <a:pt x="0" y="4686"/>
                  <a:pt x="42" y="4064"/>
                  <a:pt x="415" y="4022"/>
                </a:cubicBezTo>
                <a:cubicBezTo>
                  <a:pt x="1203" y="4022"/>
                  <a:pt x="1949" y="3898"/>
                  <a:pt x="2695" y="3815"/>
                </a:cubicBezTo>
                <a:cubicBezTo>
                  <a:pt x="4644" y="3691"/>
                  <a:pt x="6551" y="3525"/>
                  <a:pt x="8459" y="3276"/>
                </a:cubicBezTo>
                <a:cubicBezTo>
                  <a:pt x="11568" y="2944"/>
                  <a:pt x="14678" y="2405"/>
                  <a:pt x="17746" y="1742"/>
                </a:cubicBezTo>
                <a:cubicBezTo>
                  <a:pt x="19570" y="1369"/>
                  <a:pt x="21436" y="1078"/>
                  <a:pt x="23219" y="581"/>
                </a:cubicBezTo>
                <a:cubicBezTo>
                  <a:pt x="23634" y="415"/>
                  <a:pt x="24256" y="332"/>
                  <a:pt x="24504" y="208"/>
                </a:cubicBezTo>
                <a:cubicBezTo>
                  <a:pt x="24919" y="0"/>
                  <a:pt x="25168" y="664"/>
                  <a:pt x="24753" y="830"/>
                </a:cubicBezTo>
                <a:cubicBezTo>
                  <a:pt x="24546" y="913"/>
                  <a:pt x="24297" y="996"/>
                  <a:pt x="24090" y="1037"/>
                </a:cubicBezTo>
                <a:close/>
              </a:path>
            </a:pathLst>
          </a:custGeom>
          <a:solidFill>
            <a:srgbClr val="FFC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5"/>
          <p:cNvSpPr/>
          <p:nvPr/>
        </p:nvSpPr>
        <p:spPr>
          <a:xfrm>
            <a:off x="4708698" y="3304972"/>
            <a:ext cx="220194" cy="104912"/>
          </a:xfrm>
          <a:custGeom>
            <a:avLst/>
            <a:gdLst/>
            <a:ahLst/>
            <a:cxnLst/>
            <a:rect l="l" t="t" r="r" b="b"/>
            <a:pathLst>
              <a:path w="14969" h="7132" extrusionOk="0">
                <a:moveTo>
                  <a:pt x="7837" y="7049"/>
                </a:moveTo>
                <a:cubicBezTo>
                  <a:pt x="7588" y="6924"/>
                  <a:pt x="7629" y="6634"/>
                  <a:pt x="7754" y="6427"/>
                </a:cubicBezTo>
                <a:cubicBezTo>
                  <a:pt x="7878" y="6012"/>
                  <a:pt x="8002" y="5556"/>
                  <a:pt x="8085" y="5142"/>
                </a:cubicBezTo>
                <a:cubicBezTo>
                  <a:pt x="8251" y="4395"/>
                  <a:pt x="8376" y="3566"/>
                  <a:pt x="8417" y="2778"/>
                </a:cubicBezTo>
                <a:cubicBezTo>
                  <a:pt x="6842" y="2612"/>
                  <a:pt x="5266" y="2778"/>
                  <a:pt x="3732" y="2446"/>
                </a:cubicBezTo>
                <a:cubicBezTo>
                  <a:pt x="3525" y="2446"/>
                  <a:pt x="3400" y="2322"/>
                  <a:pt x="3400" y="2198"/>
                </a:cubicBezTo>
                <a:cubicBezTo>
                  <a:pt x="3234" y="2198"/>
                  <a:pt x="3027" y="2198"/>
                  <a:pt x="2861" y="2198"/>
                </a:cubicBezTo>
                <a:cubicBezTo>
                  <a:pt x="2695" y="2156"/>
                  <a:pt x="2447" y="2198"/>
                  <a:pt x="2156" y="2239"/>
                </a:cubicBezTo>
                <a:cubicBezTo>
                  <a:pt x="1700" y="2281"/>
                  <a:pt x="1244" y="2322"/>
                  <a:pt x="1037" y="2198"/>
                </a:cubicBezTo>
                <a:cubicBezTo>
                  <a:pt x="830" y="2198"/>
                  <a:pt x="622" y="2239"/>
                  <a:pt x="415" y="2239"/>
                </a:cubicBezTo>
                <a:cubicBezTo>
                  <a:pt x="0" y="2198"/>
                  <a:pt x="42" y="1617"/>
                  <a:pt x="415" y="1576"/>
                </a:cubicBezTo>
                <a:cubicBezTo>
                  <a:pt x="1203" y="1534"/>
                  <a:pt x="1949" y="1410"/>
                  <a:pt x="2695" y="1327"/>
                </a:cubicBezTo>
                <a:cubicBezTo>
                  <a:pt x="4644" y="1244"/>
                  <a:pt x="6551" y="1037"/>
                  <a:pt x="8459" y="788"/>
                </a:cubicBezTo>
                <a:cubicBezTo>
                  <a:pt x="10366" y="622"/>
                  <a:pt x="12315" y="332"/>
                  <a:pt x="14180" y="0"/>
                </a:cubicBezTo>
                <a:cubicBezTo>
                  <a:pt x="14222" y="83"/>
                  <a:pt x="14222" y="166"/>
                  <a:pt x="14222" y="249"/>
                </a:cubicBezTo>
                <a:cubicBezTo>
                  <a:pt x="14388" y="1576"/>
                  <a:pt x="14554" y="2903"/>
                  <a:pt x="14719" y="4229"/>
                </a:cubicBezTo>
                <a:cubicBezTo>
                  <a:pt x="14802" y="4851"/>
                  <a:pt x="14885" y="5432"/>
                  <a:pt x="14968" y="6054"/>
                </a:cubicBezTo>
                <a:cubicBezTo>
                  <a:pt x="13932" y="6220"/>
                  <a:pt x="12895" y="6344"/>
                  <a:pt x="11858" y="6510"/>
                </a:cubicBezTo>
                <a:cubicBezTo>
                  <a:pt x="10988" y="6634"/>
                  <a:pt x="10117" y="6759"/>
                  <a:pt x="9246" y="6924"/>
                </a:cubicBezTo>
                <a:cubicBezTo>
                  <a:pt x="8915" y="6966"/>
                  <a:pt x="8541" y="7132"/>
                  <a:pt x="8210" y="7132"/>
                </a:cubicBezTo>
                <a:cubicBezTo>
                  <a:pt x="8085" y="7132"/>
                  <a:pt x="7961" y="7132"/>
                  <a:pt x="7878" y="7090"/>
                </a:cubicBezTo>
                <a:close/>
              </a:path>
            </a:pathLst>
          </a:custGeom>
          <a:solidFill>
            <a:srgbClr val="EC9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5"/>
          <p:cNvSpPr/>
          <p:nvPr/>
        </p:nvSpPr>
        <p:spPr>
          <a:xfrm>
            <a:off x="4808108" y="3374491"/>
            <a:ext cx="255572" cy="115297"/>
          </a:xfrm>
          <a:custGeom>
            <a:avLst/>
            <a:gdLst/>
            <a:ahLst/>
            <a:cxnLst/>
            <a:rect l="l" t="t" r="r" b="b"/>
            <a:pathLst>
              <a:path w="17374" h="7838" extrusionOk="0">
                <a:moveTo>
                  <a:pt x="1" y="7506"/>
                </a:moveTo>
                <a:cubicBezTo>
                  <a:pt x="1" y="7381"/>
                  <a:pt x="84" y="7298"/>
                  <a:pt x="166" y="7257"/>
                </a:cubicBezTo>
                <a:cubicBezTo>
                  <a:pt x="125" y="7049"/>
                  <a:pt x="208" y="6801"/>
                  <a:pt x="249" y="6635"/>
                </a:cubicBezTo>
                <a:cubicBezTo>
                  <a:pt x="415" y="6013"/>
                  <a:pt x="498" y="5432"/>
                  <a:pt x="581" y="4811"/>
                </a:cubicBezTo>
                <a:cubicBezTo>
                  <a:pt x="623" y="4354"/>
                  <a:pt x="664" y="3940"/>
                  <a:pt x="705" y="3525"/>
                </a:cubicBezTo>
                <a:cubicBezTo>
                  <a:pt x="747" y="3359"/>
                  <a:pt x="705" y="3152"/>
                  <a:pt x="747" y="2986"/>
                </a:cubicBezTo>
                <a:cubicBezTo>
                  <a:pt x="705" y="2986"/>
                  <a:pt x="664" y="2945"/>
                  <a:pt x="623" y="2945"/>
                </a:cubicBezTo>
                <a:cubicBezTo>
                  <a:pt x="623" y="2903"/>
                  <a:pt x="623" y="2820"/>
                  <a:pt x="623" y="2779"/>
                </a:cubicBezTo>
                <a:cubicBezTo>
                  <a:pt x="664" y="2613"/>
                  <a:pt x="664" y="2447"/>
                  <a:pt x="705" y="2323"/>
                </a:cubicBezTo>
                <a:cubicBezTo>
                  <a:pt x="954" y="2240"/>
                  <a:pt x="1286" y="2240"/>
                  <a:pt x="1493" y="2157"/>
                </a:cubicBezTo>
                <a:cubicBezTo>
                  <a:pt x="2530" y="1991"/>
                  <a:pt x="3608" y="1867"/>
                  <a:pt x="4644" y="1701"/>
                </a:cubicBezTo>
                <a:cubicBezTo>
                  <a:pt x="8003" y="1162"/>
                  <a:pt x="11361" y="540"/>
                  <a:pt x="14761" y="42"/>
                </a:cubicBezTo>
                <a:cubicBezTo>
                  <a:pt x="15134" y="1"/>
                  <a:pt x="15259" y="540"/>
                  <a:pt x="14927" y="664"/>
                </a:cubicBezTo>
                <a:cubicBezTo>
                  <a:pt x="15010" y="830"/>
                  <a:pt x="15093" y="996"/>
                  <a:pt x="15134" y="1079"/>
                </a:cubicBezTo>
                <a:cubicBezTo>
                  <a:pt x="15466" y="1784"/>
                  <a:pt x="15715" y="2530"/>
                  <a:pt x="16046" y="3235"/>
                </a:cubicBezTo>
                <a:cubicBezTo>
                  <a:pt x="16212" y="3774"/>
                  <a:pt x="17373" y="4811"/>
                  <a:pt x="16337" y="5018"/>
                </a:cubicBezTo>
                <a:cubicBezTo>
                  <a:pt x="14595" y="5308"/>
                  <a:pt x="12895" y="5598"/>
                  <a:pt x="11154" y="5889"/>
                </a:cubicBezTo>
                <a:cubicBezTo>
                  <a:pt x="8252" y="6345"/>
                  <a:pt x="5432" y="6967"/>
                  <a:pt x="2488" y="7423"/>
                </a:cubicBezTo>
                <a:cubicBezTo>
                  <a:pt x="1825" y="7547"/>
                  <a:pt x="1120" y="7713"/>
                  <a:pt x="415" y="7796"/>
                </a:cubicBezTo>
                <a:cubicBezTo>
                  <a:pt x="415" y="7837"/>
                  <a:pt x="374" y="7837"/>
                  <a:pt x="332" y="7837"/>
                </a:cubicBezTo>
                <a:cubicBezTo>
                  <a:pt x="166" y="7837"/>
                  <a:pt x="1" y="7671"/>
                  <a:pt x="1" y="7464"/>
                </a:cubicBezTo>
                <a:close/>
              </a:path>
            </a:pathLst>
          </a:custGeom>
          <a:solidFill>
            <a:srgbClr val="A6B9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5"/>
          <p:cNvSpPr/>
          <p:nvPr/>
        </p:nvSpPr>
        <p:spPr>
          <a:xfrm>
            <a:off x="4808108" y="3390966"/>
            <a:ext cx="132978" cy="98822"/>
          </a:xfrm>
          <a:custGeom>
            <a:avLst/>
            <a:gdLst/>
            <a:ahLst/>
            <a:cxnLst/>
            <a:rect l="l" t="t" r="r" b="b"/>
            <a:pathLst>
              <a:path w="9040" h="6718" extrusionOk="0">
                <a:moveTo>
                  <a:pt x="1" y="6386"/>
                </a:moveTo>
                <a:cubicBezTo>
                  <a:pt x="1" y="6261"/>
                  <a:pt x="84" y="6178"/>
                  <a:pt x="166" y="6137"/>
                </a:cubicBezTo>
                <a:cubicBezTo>
                  <a:pt x="125" y="5929"/>
                  <a:pt x="208" y="5681"/>
                  <a:pt x="249" y="5515"/>
                </a:cubicBezTo>
                <a:cubicBezTo>
                  <a:pt x="415" y="4893"/>
                  <a:pt x="498" y="4312"/>
                  <a:pt x="581" y="3691"/>
                </a:cubicBezTo>
                <a:cubicBezTo>
                  <a:pt x="623" y="3234"/>
                  <a:pt x="664" y="2820"/>
                  <a:pt x="705" y="2405"/>
                </a:cubicBezTo>
                <a:cubicBezTo>
                  <a:pt x="747" y="2239"/>
                  <a:pt x="705" y="2032"/>
                  <a:pt x="747" y="1866"/>
                </a:cubicBezTo>
                <a:cubicBezTo>
                  <a:pt x="705" y="1866"/>
                  <a:pt x="664" y="1825"/>
                  <a:pt x="623" y="1825"/>
                </a:cubicBezTo>
                <a:cubicBezTo>
                  <a:pt x="623" y="1783"/>
                  <a:pt x="623" y="1700"/>
                  <a:pt x="623" y="1659"/>
                </a:cubicBezTo>
                <a:cubicBezTo>
                  <a:pt x="664" y="1493"/>
                  <a:pt x="705" y="1327"/>
                  <a:pt x="705" y="1203"/>
                </a:cubicBezTo>
                <a:cubicBezTo>
                  <a:pt x="954" y="1120"/>
                  <a:pt x="1286" y="1120"/>
                  <a:pt x="1493" y="1037"/>
                </a:cubicBezTo>
                <a:cubicBezTo>
                  <a:pt x="2530" y="871"/>
                  <a:pt x="3608" y="747"/>
                  <a:pt x="4644" y="581"/>
                </a:cubicBezTo>
                <a:cubicBezTo>
                  <a:pt x="5847" y="374"/>
                  <a:pt x="7049" y="208"/>
                  <a:pt x="8252" y="0"/>
                </a:cubicBezTo>
                <a:lnTo>
                  <a:pt x="8252" y="0"/>
                </a:lnTo>
                <a:cubicBezTo>
                  <a:pt x="8335" y="581"/>
                  <a:pt x="8417" y="1203"/>
                  <a:pt x="8500" y="1783"/>
                </a:cubicBezTo>
                <a:cubicBezTo>
                  <a:pt x="8666" y="2903"/>
                  <a:pt x="8832" y="4022"/>
                  <a:pt x="9039" y="5142"/>
                </a:cubicBezTo>
                <a:lnTo>
                  <a:pt x="9039" y="5142"/>
                </a:lnTo>
                <a:cubicBezTo>
                  <a:pt x="9039" y="5100"/>
                  <a:pt x="8998" y="5100"/>
                  <a:pt x="8998" y="5059"/>
                </a:cubicBezTo>
                <a:cubicBezTo>
                  <a:pt x="8998" y="5100"/>
                  <a:pt x="9039" y="5100"/>
                  <a:pt x="9039" y="5142"/>
                </a:cubicBezTo>
                <a:cubicBezTo>
                  <a:pt x="6842" y="5515"/>
                  <a:pt x="4686" y="5971"/>
                  <a:pt x="2530" y="6303"/>
                </a:cubicBezTo>
                <a:cubicBezTo>
                  <a:pt x="1825" y="6427"/>
                  <a:pt x="1120" y="6593"/>
                  <a:pt x="415" y="6717"/>
                </a:cubicBezTo>
                <a:cubicBezTo>
                  <a:pt x="415" y="6717"/>
                  <a:pt x="374" y="6717"/>
                  <a:pt x="332" y="6717"/>
                </a:cubicBezTo>
                <a:cubicBezTo>
                  <a:pt x="166" y="6717"/>
                  <a:pt x="1" y="6551"/>
                  <a:pt x="1" y="6386"/>
                </a:cubicBezTo>
                <a:close/>
              </a:path>
            </a:pathLst>
          </a:custGeom>
          <a:solidFill>
            <a:srgbClr val="90A4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5"/>
          <p:cNvSpPr/>
          <p:nvPr/>
        </p:nvSpPr>
        <p:spPr>
          <a:xfrm>
            <a:off x="4796516" y="3445246"/>
            <a:ext cx="282403" cy="112237"/>
          </a:xfrm>
          <a:custGeom>
            <a:avLst/>
            <a:gdLst/>
            <a:ahLst/>
            <a:cxnLst/>
            <a:rect l="l" t="t" r="r" b="b"/>
            <a:pathLst>
              <a:path w="19198" h="7630" extrusionOk="0">
                <a:moveTo>
                  <a:pt x="19032" y="4561"/>
                </a:moveTo>
                <a:cubicBezTo>
                  <a:pt x="19115" y="4686"/>
                  <a:pt x="19073" y="4810"/>
                  <a:pt x="19032" y="4935"/>
                </a:cubicBezTo>
                <a:cubicBezTo>
                  <a:pt x="19115" y="5017"/>
                  <a:pt x="19198" y="5142"/>
                  <a:pt x="19156" y="5266"/>
                </a:cubicBezTo>
                <a:cubicBezTo>
                  <a:pt x="19156" y="5308"/>
                  <a:pt x="19156" y="5391"/>
                  <a:pt x="19073" y="5432"/>
                </a:cubicBezTo>
                <a:cubicBezTo>
                  <a:pt x="19073" y="5474"/>
                  <a:pt x="19032" y="5515"/>
                  <a:pt x="18991" y="5515"/>
                </a:cubicBezTo>
                <a:cubicBezTo>
                  <a:pt x="18866" y="5639"/>
                  <a:pt x="18742" y="5639"/>
                  <a:pt x="18576" y="5681"/>
                </a:cubicBezTo>
                <a:cubicBezTo>
                  <a:pt x="18452" y="5722"/>
                  <a:pt x="18286" y="5764"/>
                  <a:pt x="18120" y="5805"/>
                </a:cubicBezTo>
                <a:cubicBezTo>
                  <a:pt x="17995" y="5847"/>
                  <a:pt x="17871" y="5888"/>
                  <a:pt x="17747" y="5888"/>
                </a:cubicBezTo>
                <a:cubicBezTo>
                  <a:pt x="17456" y="5930"/>
                  <a:pt x="17249" y="5971"/>
                  <a:pt x="17125" y="6013"/>
                </a:cubicBezTo>
                <a:cubicBezTo>
                  <a:pt x="16669" y="6054"/>
                  <a:pt x="15342" y="6552"/>
                  <a:pt x="15052" y="6344"/>
                </a:cubicBezTo>
                <a:lnTo>
                  <a:pt x="15010" y="6344"/>
                </a:lnTo>
                <a:cubicBezTo>
                  <a:pt x="14554" y="6469"/>
                  <a:pt x="14139" y="6593"/>
                  <a:pt x="13725" y="6717"/>
                </a:cubicBezTo>
                <a:cubicBezTo>
                  <a:pt x="13435" y="6800"/>
                  <a:pt x="13144" y="6842"/>
                  <a:pt x="12896" y="6925"/>
                </a:cubicBezTo>
                <a:cubicBezTo>
                  <a:pt x="12730" y="7008"/>
                  <a:pt x="12522" y="7091"/>
                  <a:pt x="12357" y="6966"/>
                </a:cubicBezTo>
                <a:cubicBezTo>
                  <a:pt x="12315" y="6966"/>
                  <a:pt x="12315" y="6925"/>
                  <a:pt x="12274" y="6925"/>
                </a:cubicBezTo>
                <a:cubicBezTo>
                  <a:pt x="12232" y="6883"/>
                  <a:pt x="12191" y="6800"/>
                  <a:pt x="12149" y="6759"/>
                </a:cubicBezTo>
                <a:cubicBezTo>
                  <a:pt x="12025" y="6427"/>
                  <a:pt x="11859" y="6137"/>
                  <a:pt x="11693" y="5847"/>
                </a:cubicBezTo>
                <a:cubicBezTo>
                  <a:pt x="11113" y="4769"/>
                  <a:pt x="10325" y="3856"/>
                  <a:pt x="9827" y="2737"/>
                </a:cubicBezTo>
                <a:cubicBezTo>
                  <a:pt x="9205" y="4022"/>
                  <a:pt x="8584" y="5349"/>
                  <a:pt x="8086" y="6676"/>
                </a:cubicBezTo>
                <a:cubicBezTo>
                  <a:pt x="7920" y="7464"/>
                  <a:pt x="7671" y="7381"/>
                  <a:pt x="7008" y="7464"/>
                </a:cubicBezTo>
                <a:cubicBezTo>
                  <a:pt x="5018" y="7505"/>
                  <a:pt x="3069" y="7630"/>
                  <a:pt x="1079" y="7588"/>
                </a:cubicBezTo>
                <a:cubicBezTo>
                  <a:pt x="1" y="7630"/>
                  <a:pt x="333" y="7008"/>
                  <a:pt x="415" y="6261"/>
                </a:cubicBezTo>
                <a:cubicBezTo>
                  <a:pt x="498" y="5349"/>
                  <a:pt x="706" y="4478"/>
                  <a:pt x="747" y="3608"/>
                </a:cubicBezTo>
                <a:cubicBezTo>
                  <a:pt x="415" y="3525"/>
                  <a:pt x="374" y="3069"/>
                  <a:pt x="664" y="2944"/>
                </a:cubicBezTo>
                <a:cubicBezTo>
                  <a:pt x="913" y="2861"/>
                  <a:pt x="1203" y="2861"/>
                  <a:pt x="1493" y="2778"/>
                </a:cubicBezTo>
                <a:cubicBezTo>
                  <a:pt x="2489" y="2654"/>
                  <a:pt x="3401" y="2364"/>
                  <a:pt x="4396" y="2239"/>
                </a:cubicBezTo>
                <a:cubicBezTo>
                  <a:pt x="8749" y="1618"/>
                  <a:pt x="13061" y="830"/>
                  <a:pt x="17373" y="42"/>
                </a:cubicBezTo>
                <a:cubicBezTo>
                  <a:pt x="17539" y="1"/>
                  <a:pt x="17705" y="166"/>
                  <a:pt x="17747" y="332"/>
                </a:cubicBezTo>
                <a:cubicBezTo>
                  <a:pt x="17747" y="498"/>
                  <a:pt x="17705" y="581"/>
                  <a:pt x="17581" y="664"/>
                </a:cubicBezTo>
                <a:cubicBezTo>
                  <a:pt x="17954" y="1991"/>
                  <a:pt x="18493" y="3276"/>
                  <a:pt x="19032" y="4561"/>
                </a:cubicBezTo>
                <a:close/>
              </a:path>
            </a:pathLst>
          </a:custGeom>
          <a:solidFill>
            <a:srgbClr val="7AAD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5"/>
          <p:cNvSpPr/>
          <p:nvPr/>
        </p:nvSpPr>
        <p:spPr>
          <a:xfrm>
            <a:off x="4797737" y="3466590"/>
            <a:ext cx="142731" cy="103706"/>
          </a:xfrm>
          <a:custGeom>
            <a:avLst/>
            <a:gdLst/>
            <a:ahLst/>
            <a:cxnLst/>
            <a:rect l="l" t="t" r="r" b="b"/>
            <a:pathLst>
              <a:path w="9703" h="7050" extrusionOk="0">
                <a:moveTo>
                  <a:pt x="250" y="5805"/>
                </a:moveTo>
                <a:cubicBezTo>
                  <a:pt x="167" y="5557"/>
                  <a:pt x="291" y="5183"/>
                  <a:pt x="332" y="4810"/>
                </a:cubicBezTo>
                <a:cubicBezTo>
                  <a:pt x="415" y="3898"/>
                  <a:pt x="623" y="3027"/>
                  <a:pt x="664" y="2157"/>
                </a:cubicBezTo>
                <a:cubicBezTo>
                  <a:pt x="332" y="2074"/>
                  <a:pt x="250" y="1618"/>
                  <a:pt x="581" y="1493"/>
                </a:cubicBezTo>
                <a:cubicBezTo>
                  <a:pt x="830" y="1410"/>
                  <a:pt x="1120" y="1410"/>
                  <a:pt x="1410" y="1327"/>
                </a:cubicBezTo>
                <a:cubicBezTo>
                  <a:pt x="2406" y="1162"/>
                  <a:pt x="3318" y="913"/>
                  <a:pt x="4313" y="788"/>
                </a:cubicBezTo>
                <a:cubicBezTo>
                  <a:pt x="6013" y="540"/>
                  <a:pt x="7671" y="291"/>
                  <a:pt x="9330" y="1"/>
                </a:cubicBezTo>
                <a:cubicBezTo>
                  <a:pt x="9371" y="125"/>
                  <a:pt x="9413" y="208"/>
                  <a:pt x="9413" y="332"/>
                </a:cubicBezTo>
                <a:lnTo>
                  <a:pt x="9537" y="830"/>
                </a:lnTo>
                <a:cubicBezTo>
                  <a:pt x="9620" y="996"/>
                  <a:pt x="9661" y="1203"/>
                  <a:pt x="9703" y="1369"/>
                </a:cubicBezTo>
                <a:cubicBezTo>
                  <a:pt x="9081" y="2654"/>
                  <a:pt x="8501" y="3940"/>
                  <a:pt x="7962" y="5225"/>
                </a:cubicBezTo>
                <a:cubicBezTo>
                  <a:pt x="7837" y="6054"/>
                  <a:pt x="7588" y="5930"/>
                  <a:pt x="6883" y="6013"/>
                </a:cubicBezTo>
                <a:lnTo>
                  <a:pt x="6801" y="6013"/>
                </a:lnTo>
                <a:cubicBezTo>
                  <a:pt x="6635" y="6179"/>
                  <a:pt x="6262" y="6137"/>
                  <a:pt x="6013" y="6179"/>
                </a:cubicBezTo>
                <a:cubicBezTo>
                  <a:pt x="5805" y="6427"/>
                  <a:pt x="5474" y="6303"/>
                  <a:pt x="5225" y="6344"/>
                </a:cubicBezTo>
                <a:cubicBezTo>
                  <a:pt x="4064" y="6427"/>
                  <a:pt x="2945" y="6676"/>
                  <a:pt x="1784" y="6800"/>
                </a:cubicBezTo>
                <a:cubicBezTo>
                  <a:pt x="1701" y="7008"/>
                  <a:pt x="1410" y="7049"/>
                  <a:pt x="1245" y="6883"/>
                </a:cubicBezTo>
                <a:cubicBezTo>
                  <a:pt x="1037" y="6925"/>
                  <a:pt x="830" y="7008"/>
                  <a:pt x="623" y="6925"/>
                </a:cubicBezTo>
                <a:cubicBezTo>
                  <a:pt x="1" y="7049"/>
                  <a:pt x="167" y="6179"/>
                  <a:pt x="250" y="5847"/>
                </a:cubicBezTo>
                <a:cubicBezTo>
                  <a:pt x="250" y="5847"/>
                  <a:pt x="250" y="5805"/>
                  <a:pt x="250" y="5805"/>
                </a:cubicBezTo>
                <a:close/>
              </a:path>
            </a:pathLst>
          </a:custGeom>
          <a:solidFill>
            <a:srgbClr val="5C91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5"/>
          <p:cNvSpPr/>
          <p:nvPr/>
        </p:nvSpPr>
        <p:spPr>
          <a:xfrm>
            <a:off x="4976449" y="3522091"/>
            <a:ext cx="119548" cy="90290"/>
          </a:xfrm>
          <a:custGeom>
            <a:avLst/>
            <a:gdLst/>
            <a:ahLst/>
            <a:cxnLst/>
            <a:rect l="l" t="t" r="r" b="b"/>
            <a:pathLst>
              <a:path w="8127" h="6138" extrusionOk="0">
                <a:moveTo>
                  <a:pt x="2820" y="6137"/>
                </a:moveTo>
                <a:cubicBezTo>
                  <a:pt x="2654" y="6137"/>
                  <a:pt x="2488" y="6096"/>
                  <a:pt x="2405" y="5930"/>
                </a:cubicBezTo>
                <a:cubicBezTo>
                  <a:pt x="2281" y="5598"/>
                  <a:pt x="2032" y="5266"/>
                  <a:pt x="2032" y="4893"/>
                </a:cubicBezTo>
                <a:cubicBezTo>
                  <a:pt x="1534" y="4188"/>
                  <a:pt x="1120" y="3442"/>
                  <a:pt x="705" y="2654"/>
                </a:cubicBezTo>
                <a:cubicBezTo>
                  <a:pt x="622" y="2447"/>
                  <a:pt x="415" y="2240"/>
                  <a:pt x="332" y="2032"/>
                </a:cubicBezTo>
                <a:cubicBezTo>
                  <a:pt x="166" y="1991"/>
                  <a:pt x="0" y="1908"/>
                  <a:pt x="0" y="1701"/>
                </a:cubicBezTo>
                <a:cubicBezTo>
                  <a:pt x="0" y="1618"/>
                  <a:pt x="0" y="1576"/>
                  <a:pt x="42" y="1535"/>
                </a:cubicBezTo>
                <a:cubicBezTo>
                  <a:pt x="747" y="1328"/>
                  <a:pt x="1493" y="1162"/>
                  <a:pt x="2198" y="954"/>
                </a:cubicBezTo>
                <a:cubicBezTo>
                  <a:pt x="3151" y="747"/>
                  <a:pt x="4105" y="498"/>
                  <a:pt x="5059" y="291"/>
                </a:cubicBezTo>
                <a:cubicBezTo>
                  <a:pt x="5763" y="208"/>
                  <a:pt x="6427" y="84"/>
                  <a:pt x="7132" y="1"/>
                </a:cubicBezTo>
                <a:cubicBezTo>
                  <a:pt x="7132" y="42"/>
                  <a:pt x="7173" y="84"/>
                  <a:pt x="7173" y="125"/>
                </a:cubicBezTo>
                <a:cubicBezTo>
                  <a:pt x="7256" y="374"/>
                  <a:pt x="7173" y="498"/>
                  <a:pt x="7049" y="623"/>
                </a:cubicBezTo>
                <a:cubicBezTo>
                  <a:pt x="7090" y="789"/>
                  <a:pt x="7132" y="954"/>
                  <a:pt x="7215" y="1079"/>
                </a:cubicBezTo>
                <a:cubicBezTo>
                  <a:pt x="7588" y="1949"/>
                  <a:pt x="8002" y="2903"/>
                  <a:pt x="8044" y="3857"/>
                </a:cubicBezTo>
                <a:cubicBezTo>
                  <a:pt x="8127" y="4271"/>
                  <a:pt x="7754" y="4479"/>
                  <a:pt x="7422" y="4520"/>
                </a:cubicBezTo>
                <a:cubicBezTo>
                  <a:pt x="6841" y="4686"/>
                  <a:pt x="6261" y="4893"/>
                  <a:pt x="5681" y="5142"/>
                </a:cubicBezTo>
                <a:cubicBezTo>
                  <a:pt x="5059" y="5391"/>
                  <a:pt x="4395" y="5640"/>
                  <a:pt x="3773" y="5888"/>
                </a:cubicBezTo>
                <a:cubicBezTo>
                  <a:pt x="3524" y="5971"/>
                  <a:pt x="3234" y="6137"/>
                  <a:pt x="2985" y="6137"/>
                </a:cubicBezTo>
                <a:cubicBezTo>
                  <a:pt x="2903" y="6137"/>
                  <a:pt x="2861" y="6137"/>
                  <a:pt x="2820" y="6137"/>
                </a:cubicBezTo>
                <a:close/>
              </a:path>
            </a:pathLst>
          </a:custGeom>
          <a:solidFill>
            <a:srgbClr val="AA6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5"/>
          <p:cNvSpPr/>
          <p:nvPr/>
        </p:nvSpPr>
        <p:spPr>
          <a:xfrm>
            <a:off x="4780659" y="3551982"/>
            <a:ext cx="135420" cy="76257"/>
          </a:xfrm>
          <a:custGeom>
            <a:avLst/>
            <a:gdLst/>
            <a:ahLst/>
            <a:cxnLst/>
            <a:rect l="l" t="t" r="r" b="b"/>
            <a:pathLst>
              <a:path w="9206" h="5184" extrusionOk="0">
                <a:moveTo>
                  <a:pt x="789" y="2944"/>
                </a:moveTo>
                <a:cubicBezTo>
                  <a:pt x="954" y="2239"/>
                  <a:pt x="1079" y="1534"/>
                  <a:pt x="1162" y="788"/>
                </a:cubicBezTo>
                <a:cubicBezTo>
                  <a:pt x="1369" y="788"/>
                  <a:pt x="1618" y="788"/>
                  <a:pt x="1825" y="747"/>
                </a:cubicBezTo>
                <a:cubicBezTo>
                  <a:pt x="2613" y="705"/>
                  <a:pt x="3401" y="622"/>
                  <a:pt x="4147" y="539"/>
                </a:cubicBezTo>
                <a:cubicBezTo>
                  <a:pt x="5806" y="374"/>
                  <a:pt x="7423" y="208"/>
                  <a:pt x="9040" y="0"/>
                </a:cubicBezTo>
                <a:cubicBezTo>
                  <a:pt x="9205" y="208"/>
                  <a:pt x="9123" y="539"/>
                  <a:pt x="8832" y="581"/>
                </a:cubicBezTo>
                <a:cubicBezTo>
                  <a:pt x="8749" y="581"/>
                  <a:pt x="8625" y="581"/>
                  <a:pt x="8501" y="581"/>
                </a:cubicBezTo>
                <a:cubicBezTo>
                  <a:pt x="8418" y="664"/>
                  <a:pt x="8376" y="747"/>
                  <a:pt x="8293" y="830"/>
                </a:cubicBezTo>
                <a:cubicBezTo>
                  <a:pt x="8293" y="954"/>
                  <a:pt x="8252" y="1120"/>
                  <a:pt x="8210" y="1203"/>
                </a:cubicBezTo>
                <a:cubicBezTo>
                  <a:pt x="8044" y="1617"/>
                  <a:pt x="7920" y="2074"/>
                  <a:pt x="7754" y="2488"/>
                </a:cubicBezTo>
                <a:cubicBezTo>
                  <a:pt x="7547" y="3069"/>
                  <a:pt x="7298" y="3608"/>
                  <a:pt x="7049" y="4230"/>
                </a:cubicBezTo>
                <a:cubicBezTo>
                  <a:pt x="7008" y="4312"/>
                  <a:pt x="6925" y="4395"/>
                  <a:pt x="6842" y="4395"/>
                </a:cubicBezTo>
                <a:cubicBezTo>
                  <a:pt x="6801" y="4520"/>
                  <a:pt x="6718" y="4603"/>
                  <a:pt x="6676" y="4686"/>
                </a:cubicBezTo>
                <a:cubicBezTo>
                  <a:pt x="6510" y="5142"/>
                  <a:pt x="5930" y="5100"/>
                  <a:pt x="5515" y="5059"/>
                </a:cubicBezTo>
                <a:cubicBezTo>
                  <a:pt x="5225" y="5017"/>
                  <a:pt x="4935" y="5017"/>
                  <a:pt x="4645" y="5017"/>
                </a:cubicBezTo>
                <a:cubicBezTo>
                  <a:pt x="3567" y="5059"/>
                  <a:pt x="2447" y="5142"/>
                  <a:pt x="1369" y="5183"/>
                </a:cubicBezTo>
                <a:cubicBezTo>
                  <a:pt x="1" y="5183"/>
                  <a:pt x="747" y="3773"/>
                  <a:pt x="830" y="2944"/>
                </a:cubicBezTo>
                <a:close/>
              </a:path>
            </a:pathLst>
          </a:custGeom>
          <a:solidFill>
            <a:srgbClr val="8E48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5"/>
          <p:cNvSpPr/>
          <p:nvPr/>
        </p:nvSpPr>
        <p:spPr>
          <a:xfrm>
            <a:off x="4888012" y="3140293"/>
            <a:ext cx="33554" cy="77478"/>
          </a:xfrm>
          <a:custGeom>
            <a:avLst/>
            <a:gdLst/>
            <a:ahLst/>
            <a:cxnLst/>
            <a:rect l="l" t="t" r="r" b="b"/>
            <a:pathLst>
              <a:path w="2281" h="5267" extrusionOk="0">
                <a:moveTo>
                  <a:pt x="1078" y="4727"/>
                </a:moveTo>
                <a:cubicBezTo>
                  <a:pt x="954" y="3732"/>
                  <a:pt x="788" y="2737"/>
                  <a:pt x="539" y="1783"/>
                </a:cubicBezTo>
                <a:cubicBezTo>
                  <a:pt x="0" y="539"/>
                  <a:pt x="1285" y="0"/>
                  <a:pt x="1576" y="995"/>
                </a:cubicBezTo>
                <a:cubicBezTo>
                  <a:pt x="1783" y="2198"/>
                  <a:pt x="2115" y="3359"/>
                  <a:pt x="2239" y="4561"/>
                </a:cubicBezTo>
                <a:cubicBezTo>
                  <a:pt x="2281" y="4893"/>
                  <a:pt x="2032" y="5183"/>
                  <a:pt x="1742" y="5225"/>
                </a:cubicBezTo>
                <a:cubicBezTo>
                  <a:pt x="1410" y="5266"/>
                  <a:pt x="1120" y="5059"/>
                  <a:pt x="1078" y="4727"/>
                </a:cubicBezTo>
                <a:lnTo>
                  <a:pt x="1078" y="4727"/>
                </a:lnTo>
                <a:close/>
                <a:moveTo>
                  <a:pt x="1203" y="1617"/>
                </a:moveTo>
                <a:cubicBezTo>
                  <a:pt x="1244" y="1617"/>
                  <a:pt x="1285" y="1617"/>
                  <a:pt x="1285" y="1576"/>
                </a:cubicBezTo>
                <a:cubicBezTo>
                  <a:pt x="1285" y="1617"/>
                  <a:pt x="1244" y="1617"/>
                  <a:pt x="1203" y="1617"/>
                </a:cubicBezTo>
                <a:close/>
              </a:path>
            </a:pathLst>
          </a:custGeom>
          <a:solidFill>
            <a:srgbClr val="F38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5"/>
          <p:cNvSpPr/>
          <p:nvPr/>
        </p:nvSpPr>
        <p:spPr>
          <a:xfrm>
            <a:off x="4907518" y="3216535"/>
            <a:ext cx="22595" cy="61002"/>
          </a:xfrm>
          <a:custGeom>
            <a:avLst/>
            <a:gdLst/>
            <a:ahLst/>
            <a:cxnLst/>
            <a:rect l="l" t="t" r="r" b="b"/>
            <a:pathLst>
              <a:path w="1536" h="4147" extrusionOk="0">
                <a:moveTo>
                  <a:pt x="333" y="3607"/>
                </a:moveTo>
                <a:cubicBezTo>
                  <a:pt x="208" y="2612"/>
                  <a:pt x="1" y="1617"/>
                  <a:pt x="1" y="664"/>
                </a:cubicBezTo>
                <a:cubicBezTo>
                  <a:pt x="84" y="0"/>
                  <a:pt x="1120" y="0"/>
                  <a:pt x="1162" y="664"/>
                </a:cubicBezTo>
                <a:cubicBezTo>
                  <a:pt x="1203" y="1576"/>
                  <a:pt x="1369" y="2488"/>
                  <a:pt x="1494" y="3442"/>
                </a:cubicBezTo>
                <a:cubicBezTo>
                  <a:pt x="1535" y="3732"/>
                  <a:pt x="1286" y="4063"/>
                  <a:pt x="996" y="4105"/>
                </a:cubicBezTo>
                <a:cubicBezTo>
                  <a:pt x="664" y="4146"/>
                  <a:pt x="333" y="3898"/>
                  <a:pt x="333" y="3607"/>
                </a:cubicBezTo>
                <a:close/>
              </a:path>
            </a:pathLst>
          </a:custGeom>
          <a:solidFill>
            <a:srgbClr val="FFA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5"/>
          <p:cNvSpPr/>
          <p:nvPr/>
        </p:nvSpPr>
        <p:spPr>
          <a:xfrm>
            <a:off x="4912402" y="3298867"/>
            <a:ext cx="30509" cy="82347"/>
          </a:xfrm>
          <a:custGeom>
            <a:avLst/>
            <a:gdLst/>
            <a:ahLst/>
            <a:cxnLst/>
            <a:rect l="l" t="t" r="r" b="b"/>
            <a:pathLst>
              <a:path w="2074" h="5598" extrusionOk="0">
                <a:moveTo>
                  <a:pt x="871" y="5059"/>
                </a:moveTo>
                <a:cubicBezTo>
                  <a:pt x="747" y="4064"/>
                  <a:pt x="623" y="3110"/>
                  <a:pt x="498" y="2157"/>
                </a:cubicBezTo>
                <a:cubicBezTo>
                  <a:pt x="540" y="1618"/>
                  <a:pt x="1" y="871"/>
                  <a:pt x="623" y="457"/>
                </a:cubicBezTo>
                <a:cubicBezTo>
                  <a:pt x="1825" y="1"/>
                  <a:pt x="1576" y="2074"/>
                  <a:pt x="1784" y="2779"/>
                </a:cubicBezTo>
                <a:cubicBezTo>
                  <a:pt x="1866" y="3483"/>
                  <a:pt x="1949" y="4188"/>
                  <a:pt x="2032" y="4893"/>
                </a:cubicBezTo>
                <a:cubicBezTo>
                  <a:pt x="2074" y="5225"/>
                  <a:pt x="1866" y="5515"/>
                  <a:pt x="1535" y="5557"/>
                </a:cubicBezTo>
                <a:cubicBezTo>
                  <a:pt x="1203" y="5598"/>
                  <a:pt x="913" y="5391"/>
                  <a:pt x="871" y="5059"/>
                </a:cubicBezTo>
                <a:close/>
              </a:path>
            </a:pathLst>
          </a:custGeom>
          <a:solidFill>
            <a:srgbClr val="FFD3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5"/>
          <p:cNvSpPr/>
          <p:nvPr/>
        </p:nvSpPr>
        <p:spPr>
          <a:xfrm>
            <a:off x="4923993" y="3387303"/>
            <a:ext cx="26846" cy="56133"/>
          </a:xfrm>
          <a:custGeom>
            <a:avLst/>
            <a:gdLst/>
            <a:ahLst/>
            <a:cxnLst/>
            <a:rect l="l" t="t" r="r" b="b"/>
            <a:pathLst>
              <a:path w="1825" h="3816" extrusionOk="0">
                <a:moveTo>
                  <a:pt x="581" y="3069"/>
                </a:moveTo>
                <a:cubicBezTo>
                  <a:pt x="581" y="2364"/>
                  <a:pt x="0" y="747"/>
                  <a:pt x="539" y="332"/>
                </a:cubicBezTo>
                <a:cubicBezTo>
                  <a:pt x="954" y="1"/>
                  <a:pt x="1576" y="374"/>
                  <a:pt x="1493" y="871"/>
                </a:cubicBezTo>
                <a:cubicBezTo>
                  <a:pt x="1535" y="1535"/>
                  <a:pt x="1659" y="2198"/>
                  <a:pt x="1742" y="2903"/>
                </a:cubicBezTo>
                <a:cubicBezTo>
                  <a:pt x="1825" y="3649"/>
                  <a:pt x="664" y="3815"/>
                  <a:pt x="581" y="3069"/>
                </a:cubicBezTo>
                <a:close/>
              </a:path>
            </a:pathLst>
          </a:custGeom>
          <a:solidFill>
            <a:srgbClr val="C4D7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5"/>
          <p:cNvSpPr/>
          <p:nvPr/>
        </p:nvSpPr>
        <p:spPr>
          <a:xfrm>
            <a:off x="5076462" y="2998798"/>
            <a:ext cx="431224" cy="548933"/>
          </a:xfrm>
          <a:custGeom>
            <a:avLst/>
            <a:gdLst/>
            <a:ahLst/>
            <a:cxnLst/>
            <a:rect l="l" t="t" r="r" b="b"/>
            <a:pathLst>
              <a:path w="29315" h="37317" extrusionOk="0">
                <a:moveTo>
                  <a:pt x="18493" y="25748"/>
                </a:moveTo>
                <a:cubicBezTo>
                  <a:pt x="18576" y="25790"/>
                  <a:pt x="18659" y="25790"/>
                  <a:pt x="18700" y="25831"/>
                </a:cubicBezTo>
                <a:cubicBezTo>
                  <a:pt x="18659" y="25790"/>
                  <a:pt x="18576" y="25790"/>
                  <a:pt x="18493" y="25748"/>
                </a:cubicBezTo>
                <a:close/>
                <a:moveTo>
                  <a:pt x="28817" y="10449"/>
                </a:moveTo>
                <a:cubicBezTo>
                  <a:pt x="29025" y="11278"/>
                  <a:pt x="29315" y="12273"/>
                  <a:pt x="28568" y="12895"/>
                </a:cubicBezTo>
                <a:cubicBezTo>
                  <a:pt x="28071" y="13351"/>
                  <a:pt x="27532" y="14056"/>
                  <a:pt x="26786" y="13931"/>
                </a:cubicBezTo>
                <a:cubicBezTo>
                  <a:pt x="26744" y="13890"/>
                  <a:pt x="26661" y="13849"/>
                  <a:pt x="26620" y="13849"/>
                </a:cubicBezTo>
                <a:cubicBezTo>
                  <a:pt x="26412" y="13849"/>
                  <a:pt x="26247" y="13766"/>
                  <a:pt x="26081" y="13683"/>
                </a:cubicBezTo>
                <a:cubicBezTo>
                  <a:pt x="26081" y="13641"/>
                  <a:pt x="26081" y="13641"/>
                  <a:pt x="26039" y="13641"/>
                </a:cubicBezTo>
                <a:cubicBezTo>
                  <a:pt x="25749" y="13517"/>
                  <a:pt x="25459" y="13351"/>
                  <a:pt x="25251" y="13102"/>
                </a:cubicBezTo>
                <a:cubicBezTo>
                  <a:pt x="25127" y="13268"/>
                  <a:pt x="24920" y="13392"/>
                  <a:pt x="24630" y="13351"/>
                </a:cubicBezTo>
                <a:cubicBezTo>
                  <a:pt x="23966" y="13310"/>
                  <a:pt x="23303" y="13475"/>
                  <a:pt x="22639" y="13641"/>
                </a:cubicBezTo>
                <a:cubicBezTo>
                  <a:pt x="21644" y="13931"/>
                  <a:pt x="20649" y="14305"/>
                  <a:pt x="19820" y="14885"/>
                </a:cubicBezTo>
                <a:cubicBezTo>
                  <a:pt x="19820" y="15009"/>
                  <a:pt x="19778" y="15134"/>
                  <a:pt x="19696" y="15258"/>
                </a:cubicBezTo>
                <a:cubicBezTo>
                  <a:pt x="17125" y="18285"/>
                  <a:pt x="17581" y="21478"/>
                  <a:pt x="18659" y="25043"/>
                </a:cubicBezTo>
                <a:cubicBezTo>
                  <a:pt x="18742" y="25375"/>
                  <a:pt x="18825" y="25707"/>
                  <a:pt x="18949" y="26038"/>
                </a:cubicBezTo>
                <a:cubicBezTo>
                  <a:pt x="19074" y="26163"/>
                  <a:pt x="19115" y="26329"/>
                  <a:pt x="19115" y="26536"/>
                </a:cubicBezTo>
                <a:cubicBezTo>
                  <a:pt x="19115" y="26577"/>
                  <a:pt x="19074" y="26619"/>
                  <a:pt x="19074" y="26702"/>
                </a:cubicBezTo>
                <a:lnTo>
                  <a:pt x="19074" y="26702"/>
                </a:lnTo>
                <a:cubicBezTo>
                  <a:pt x="19074" y="26743"/>
                  <a:pt x="19032" y="26785"/>
                  <a:pt x="19032" y="26868"/>
                </a:cubicBezTo>
                <a:cubicBezTo>
                  <a:pt x="18617" y="28070"/>
                  <a:pt x="18203" y="29272"/>
                  <a:pt x="17788" y="30516"/>
                </a:cubicBezTo>
                <a:cubicBezTo>
                  <a:pt x="17332" y="31636"/>
                  <a:pt x="17000" y="32838"/>
                  <a:pt x="16835" y="34041"/>
                </a:cubicBezTo>
                <a:cubicBezTo>
                  <a:pt x="16710" y="34745"/>
                  <a:pt x="16710" y="36280"/>
                  <a:pt x="15798" y="36072"/>
                </a:cubicBezTo>
                <a:cubicBezTo>
                  <a:pt x="15757" y="36114"/>
                  <a:pt x="15674" y="36155"/>
                  <a:pt x="15549" y="36155"/>
                </a:cubicBezTo>
                <a:cubicBezTo>
                  <a:pt x="14637" y="36155"/>
                  <a:pt x="13849" y="36694"/>
                  <a:pt x="12937" y="36902"/>
                </a:cubicBezTo>
                <a:cubicBezTo>
                  <a:pt x="12149" y="37067"/>
                  <a:pt x="10781" y="37316"/>
                  <a:pt x="10035" y="37067"/>
                </a:cubicBezTo>
                <a:cubicBezTo>
                  <a:pt x="9289" y="36694"/>
                  <a:pt x="9703" y="35824"/>
                  <a:pt x="9703" y="35202"/>
                </a:cubicBezTo>
                <a:cubicBezTo>
                  <a:pt x="9745" y="34538"/>
                  <a:pt x="9786" y="33875"/>
                  <a:pt x="9786" y="33211"/>
                </a:cubicBezTo>
                <a:cubicBezTo>
                  <a:pt x="9786" y="33046"/>
                  <a:pt x="9786" y="32880"/>
                  <a:pt x="9786" y="32755"/>
                </a:cubicBezTo>
                <a:cubicBezTo>
                  <a:pt x="9786" y="31968"/>
                  <a:pt x="9828" y="31221"/>
                  <a:pt x="9869" y="30475"/>
                </a:cubicBezTo>
                <a:cubicBezTo>
                  <a:pt x="9869" y="29894"/>
                  <a:pt x="9869" y="29272"/>
                  <a:pt x="9828" y="28692"/>
                </a:cubicBezTo>
                <a:cubicBezTo>
                  <a:pt x="9828" y="28485"/>
                  <a:pt x="9910" y="28319"/>
                  <a:pt x="9993" y="28194"/>
                </a:cubicBezTo>
                <a:cubicBezTo>
                  <a:pt x="10035" y="27075"/>
                  <a:pt x="10076" y="25956"/>
                  <a:pt x="10118" y="24795"/>
                </a:cubicBezTo>
                <a:cubicBezTo>
                  <a:pt x="10035" y="22970"/>
                  <a:pt x="10118" y="21146"/>
                  <a:pt x="10076" y="19280"/>
                </a:cubicBezTo>
                <a:cubicBezTo>
                  <a:pt x="10118" y="18990"/>
                  <a:pt x="10035" y="18617"/>
                  <a:pt x="9993" y="18244"/>
                </a:cubicBezTo>
                <a:cubicBezTo>
                  <a:pt x="9952" y="18244"/>
                  <a:pt x="9869" y="18244"/>
                  <a:pt x="9786" y="18244"/>
                </a:cubicBezTo>
                <a:cubicBezTo>
                  <a:pt x="9330" y="18244"/>
                  <a:pt x="8874" y="18161"/>
                  <a:pt x="8418" y="18119"/>
                </a:cubicBezTo>
                <a:cubicBezTo>
                  <a:pt x="8252" y="18161"/>
                  <a:pt x="8086" y="18078"/>
                  <a:pt x="7962" y="17995"/>
                </a:cubicBezTo>
                <a:cubicBezTo>
                  <a:pt x="6013" y="18161"/>
                  <a:pt x="4106" y="18534"/>
                  <a:pt x="2198" y="18368"/>
                </a:cubicBezTo>
                <a:cubicBezTo>
                  <a:pt x="208" y="18492"/>
                  <a:pt x="540" y="17207"/>
                  <a:pt x="208" y="15797"/>
                </a:cubicBezTo>
                <a:cubicBezTo>
                  <a:pt x="167" y="15134"/>
                  <a:pt x="1" y="14470"/>
                  <a:pt x="1" y="13807"/>
                </a:cubicBezTo>
                <a:cubicBezTo>
                  <a:pt x="84" y="13517"/>
                  <a:pt x="291" y="13310"/>
                  <a:pt x="581" y="13227"/>
                </a:cubicBezTo>
                <a:cubicBezTo>
                  <a:pt x="1038" y="12646"/>
                  <a:pt x="2447" y="12563"/>
                  <a:pt x="3028" y="12314"/>
                </a:cubicBezTo>
                <a:cubicBezTo>
                  <a:pt x="4976" y="11775"/>
                  <a:pt x="7050" y="11444"/>
                  <a:pt x="8998" y="10863"/>
                </a:cubicBezTo>
                <a:cubicBezTo>
                  <a:pt x="9579" y="10739"/>
                  <a:pt x="10118" y="10573"/>
                  <a:pt x="10657" y="10407"/>
                </a:cubicBezTo>
                <a:cubicBezTo>
                  <a:pt x="9952" y="9744"/>
                  <a:pt x="9289" y="9039"/>
                  <a:pt x="8915" y="8127"/>
                </a:cubicBezTo>
                <a:cubicBezTo>
                  <a:pt x="8501" y="7007"/>
                  <a:pt x="8418" y="5763"/>
                  <a:pt x="8542" y="4602"/>
                </a:cubicBezTo>
                <a:cubicBezTo>
                  <a:pt x="8791" y="3690"/>
                  <a:pt x="9289" y="2861"/>
                  <a:pt x="9910" y="2156"/>
                </a:cubicBezTo>
                <a:cubicBezTo>
                  <a:pt x="11859" y="249"/>
                  <a:pt x="15383" y="0"/>
                  <a:pt x="17539" y="1742"/>
                </a:cubicBezTo>
                <a:cubicBezTo>
                  <a:pt x="19364" y="3359"/>
                  <a:pt x="19405" y="6178"/>
                  <a:pt x="18825" y="8376"/>
                </a:cubicBezTo>
                <a:cubicBezTo>
                  <a:pt x="18866" y="8376"/>
                  <a:pt x="18908" y="8417"/>
                  <a:pt x="18949" y="8417"/>
                </a:cubicBezTo>
                <a:cubicBezTo>
                  <a:pt x="19074" y="8334"/>
                  <a:pt x="19281" y="8293"/>
                  <a:pt x="19447" y="8251"/>
                </a:cubicBezTo>
                <a:cubicBezTo>
                  <a:pt x="20235" y="8044"/>
                  <a:pt x="21022" y="7795"/>
                  <a:pt x="21810" y="7629"/>
                </a:cubicBezTo>
                <a:cubicBezTo>
                  <a:pt x="23469" y="7298"/>
                  <a:pt x="25086" y="6841"/>
                  <a:pt x="26786" y="6510"/>
                </a:cubicBezTo>
                <a:cubicBezTo>
                  <a:pt x="27656" y="6219"/>
                  <a:pt x="28195" y="6800"/>
                  <a:pt x="28237" y="7671"/>
                </a:cubicBezTo>
                <a:cubicBezTo>
                  <a:pt x="28361" y="8624"/>
                  <a:pt x="28527" y="9536"/>
                  <a:pt x="28776" y="10449"/>
                </a:cubicBezTo>
                <a:close/>
              </a:path>
            </a:pathLst>
          </a:custGeom>
          <a:solidFill>
            <a:srgbClr val="956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5"/>
          <p:cNvSpPr/>
          <p:nvPr/>
        </p:nvSpPr>
        <p:spPr>
          <a:xfrm>
            <a:off x="5077080" y="3010992"/>
            <a:ext cx="283006" cy="534297"/>
          </a:xfrm>
          <a:custGeom>
            <a:avLst/>
            <a:gdLst/>
            <a:ahLst/>
            <a:cxnLst/>
            <a:rect l="l" t="t" r="r" b="b"/>
            <a:pathLst>
              <a:path w="19239" h="36322" extrusionOk="0">
                <a:moveTo>
                  <a:pt x="19032" y="25085"/>
                </a:moveTo>
                <a:cubicBezTo>
                  <a:pt x="19239" y="25624"/>
                  <a:pt x="18990" y="26122"/>
                  <a:pt x="18866" y="26661"/>
                </a:cubicBezTo>
                <a:cubicBezTo>
                  <a:pt x="18534" y="27987"/>
                  <a:pt x="18036" y="29273"/>
                  <a:pt x="17622" y="30600"/>
                </a:cubicBezTo>
                <a:cubicBezTo>
                  <a:pt x="17166" y="32009"/>
                  <a:pt x="16793" y="33460"/>
                  <a:pt x="16419" y="34912"/>
                </a:cubicBezTo>
                <a:cubicBezTo>
                  <a:pt x="16171" y="35782"/>
                  <a:pt x="15010" y="35534"/>
                  <a:pt x="14305" y="35699"/>
                </a:cubicBezTo>
                <a:cubicBezTo>
                  <a:pt x="13351" y="35824"/>
                  <a:pt x="12439" y="35990"/>
                  <a:pt x="11485" y="36114"/>
                </a:cubicBezTo>
                <a:cubicBezTo>
                  <a:pt x="11029" y="36155"/>
                  <a:pt x="10490" y="36321"/>
                  <a:pt x="10034" y="36197"/>
                </a:cubicBezTo>
                <a:cubicBezTo>
                  <a:pt x="9495" y="36031"/>
                  <a:pt x="9951" y="34414"/>
                  <a:pt x="9910" y="33958"/>
                </a:cubicBezTo>
                <a:cubicBezTo>
                  <a:pt x="9951" y="33253"/>
                  <a:pt x="9951" y="32548"/>
                  <a:pt x="9951" y="31843"/>
                </a:cubicBezTo>
                <a:cubicBezTo>
                  <a:pt x="9993" y="27407"/>
                  <a:pt x="9786" y="22888"/>
                  <a:pt x="10283" y="18493"/>
                </a:cubicBezTo>
                <a:cubicBezTo>
                  <a:pt x="10242" y="18202"/>
                  <a:pt x="10200" y="17912"/>
                  <a:pt x="10117" y="17705"/>
                </a:cubicBezTo>
                <a:cubicBezTo>
                  <a:pt x="10117" y="17622"/>
                  <a:pt x="10117" y="17497"/>
                  <a:pt x="10076" y="17415"/>
                </a:cubicBezTo>
                <a:cubicBezTo>
                  <a:pt x="9951" y="17373"/>
                  <a:pt x="9868" y="17290"/>
                  <a:pt x="9827" y="17207"/>
                </a:cubicBezTo>
                <a:cubicBezTo>
                  <a:pt x="9329" y="17207"/>
                  <a:pt x="8873" y="17207"/>
                  <a:pt x="8417" y="17207"/>
                </a:cubicBezTo>
                <a:cubicBezTo>
                  <a:pt x="7505" y="17207"/>
                  <a:pt x="6676" y="17249"/>
                  <a:pt x="5805" y="17373"/>
                </a:cubicBezTo>
                <a:cubicBezTo>
                  <a:pt x="5598" y="17456"/>
                  <a:pt x="5391" y="17415"/>
                  <a:pt x="5266" y="17207"/>
                </a:cubicBezTo>
                <a:lnTo>
                  <a:pt x="5266" y="17207"/>
                </a:lnTo>
                <a:cubicBezTo>
                  <a:pt x="4022" y="17290"/>
                  <a:pt x="2737" y="17373"/>
                  <a:pt x="1452" y="17249"/>
                </a:cubicBezTo>
                <a:cubicBezTo>
                  <a:pt x="1078" y="17249"/>
                  <a:pt x="664" y="17083"/>
                  <a:pt x="664" y="16627"/>
                </a:cubicBezTo>
                <a:cubicBezTo>
                  <a:pt x="664" y="16337"/>
                  <a:pt x="539" y="15963"/>
                  <a:pt x="622" y="15673"/>
                </a:cubicBezTo>
                <a:cubicBezTo>
                  <a:pt x="415" y="15010"/>
                  <a:pt x="332" y="14263"/>
                  <a:pt x="166" y="13600"/>
                </a:cubicBezTo>
                <a:cubicBezTo>
                  <a:pt x="42" y="13020"/>
                  <a:pt x="0" y="12854"/>
                  <a:pt x="498" y="12481"/>
                </a:cubicBezTo>
                <a:cubicBezTo>
                  <a:pt x="3691" y="11071"/>
                  <a:pt x="7256" y="10822"/>
                  <a:pt x="10615" y="9910"/>
                </a:cubicBezTo>
                <a:cubicBezTo>
                  <a:pt x="10490" y="9661"/>
                  <a:pt x="10698" y="9495"/>
                  <a:pt x="10905" y="9371"/>
                </a:cubicBezTo>
                <a:cubicBezTo>
                  <a:pt x="8666" y="7920"/>
                  <a:pt x="8168" y="4437"/>
                  <a:pt x="9412" y="2115"/>
                </a:cubicBezTo>
                <a:cubicBezTo>
                  <a:pt x="10034" y="1244"/>
                  <a:pt x="11071" y="374"/>
                  <a:pt x="12190" y="208"/>
                </a:cubicBezTo>
                <a:cubicBezTo>
                  <a:pt x="12190" y="208"/>
                  <a:pt x="12190" y="166"/>
                  <a:pt x="12190" y="166"/>
                </a:cubicBezTo>
                <a:cubicBezTo>
                  <a:pt x="12398" y="0"/>
                  <a:pt x="12646" y="125"/>
                  <a:pt x="12771" y="332"/>
                </a:cubicBezTo>
                <a:cubicBezTo>
                  <a:pt x="12812" y="415"/>
                  <a:pt x="12854" y="498"/>
                  <a:pt x="12854" y="622"/>
                </a:cubicBezTo>
                <a:cubicBezTo>
                  <a:pt x="13393" y="871"/>
                  <a:pt x="13393" y="2322"/>
                  <a:pt x="13600" y="2861"/>
                </a:cubicBezTo>
                <a:cubicBezTo>
                  <a:pt x="14263" y="5847"/>
                  <a:pt x="14968" y="8790"/>
                  <a:pt x="16088" y="11610"/>
                </a:cubicBezTo>
                <a:cubicBezTo>
                  <a:pt x="16378" y="12522"/>
                  <a:pt x="16668" y="13476"/>
                  <a:pt x="16958" y="14429"/>
                </a:cubicBezTo>
                <a:cubicBezTo>
                  <a:pt x="17373" y="14678"/>
                  <a:pt x="17622" y="16212"/>
                  <a:pt x="17746" y="16585"/>
                </a:cubicBezTo>
                <a:cubicBezTo>
                  <a:pt x="18161" y="17746"/>
                  <a:pt x="17954" y="18990"/>
                  <a:pt x="18036" y="20234"/>
                </a:cubicBezTo>
                <a:cubicBezTo>
                  <a:pt x="18161" y="21892"/>
                  <a:pt x="18451" y="23551"/>
                  <a:pt x="19032" y="25085"/>
                </a:cubicBezTo>
                <a:close/>
              </a:path>
            </a:pathLst>
          </a:custGeom>
          <a:solidFill>
            <a:srgbClr val="8152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5"/>
          <p:cNvSpPr/>
          <p:nvPr/>
        </p:nvSpPr>
        <p:spPr>
          <a:xfrm>
            <a:off x="5274694" y="3043928"/>
            <a:ext cx="72594" cy="172622"/>
          </a:xfrm>
          <a:custGeom>
            <a:avLst/>
            <a:gdLst/>
            <a:ahLst/>
            <a:cxnLst/>
            <a:rect l="l" t="t" r="r" b="b"/>
            <a:pathLst>
              <a:path w="4935" h="11735" extrusionOk="0">
                <a:moveTo>
                  <a:pt x="2322" y="7422"/>
                </a:moveTo>
                <a:cubicBezTo>
                  <a:pt x="1907" y="5681"/>
                  <a:pt x="1451" y="3898"/>
                  <a:pt x="954" y="2198"/>
                </a:cubicBezTo>
                <a:cubicBezTo>
                  <a:pt x="829" y="1493"/>
                  <a:pt x="0" y="166"/>
                  <a:pt x="1120" y="0"/>
                </a:cubicBezTo>
                <a:cubicBezTo>
                  <a:pt x="1451" y="0"/>
                  <a:pt x="1700" y="291"/>
                  <a:pt x="1700" y="622"/>
                </a:cubicBezTo>
                <a:cubicBezTo>
                  <a:pt x="2032" y="1659"/>
                  <a:pt x="2322" y="2695"/>
                  <a:pt x="2612" y="3773"/>
                </a:cubicBezTo>
                <a:cubicBezTo>
                  <a:pt x="2903" y="4893"/>
                  <a:pt x="3193" y="6012"/>
                  <a:pt x="3483" y="7132"/>
                </a:cubicBezTo>
                <a:cubicBezTo>
                  <a:pt x="3524" y="7422"/>
                  <a:pt x="3359" y="7754"/>
                  <a:pt x="3068" y="7837"/>
                </a:cubicBezTo>
                <a:cubicBezTo>
                  <a:pt x="2737" y="7920"/>
                  <a:pt x="2405" y="7754"/>
                  <a:pt x="2322" y="7422"/>
                </a:cubicBezTo>
                <a:lnTo>
                  <a:pt x="2322" y="7422"/>
                </a:lnTo>
                <a:close/>
                <a:moveTo>
                  <a:pt x="3566" y="10988"/>
                </a:moveTo>
                <a:cubicBezTo>
                  <a:pt x="3483" y="10449"/>
                  <a:pt x="2944" y="9537"/>
                  <a:pt x="3732" y="9246"/>
                </a:cubicBezTo>
                <a:cubicBezTo>
                  <a:pt x="4520" y="9081"/>
                  <a:pt x="4520" y="10159"/>
                  <a:pt x="4727" y="10698"/>
                </a:cubicBezTo>
                <a:cubicBezTo>
                  <a:pt x="4934" y="11402"/>
                  <a:pt x="3773" y="11734"/>
                  <a:pt x="3566" y="10988"/>
                </a:cubicBezTo>
                <a:close/>
              </a:path>
            </a:pathLst>
          </a:custGeom>
          <a:solidFill>
            <a:srgbClr val="A97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5"/>
          <p:cNvSpPr/>
          <p:nvPr/>
        </p:nvSpPr>
        <p:spPr>
          <a:xfrm>
            <a:off x="3404097" y="3884384"/>
            <a:ext cx="2004782" cy="628823"/>
          </a:xfrm>
          <a:custGeom>
            <a:avLst/>
            <a:gdLst/>
            <a:ahLst/>
            <a:cxnLst/>
            <a:rect l="l" t="t" r="r" b="b"/>
            <a:pathLst>
              <a:path w="136287" h="42748" extrusionOk="0">
                <a:moveTo>
                  <a:pt x="66672" y="42706"/>
                </a:moveTo>
                <a:cubicBezTo>
                  <a:pt x="38643" y="42084"/>
                  <a:pt x="12895" y="25582"/>
                  <a:pt x="1" y="1161"/>
                </a:cubicBezTo>
                <a:cubicBezTo>
                  <a:pt x="42" y="788"/>
                  <a:pt x="84" y="415"/>
                  <a:pt x="125" y="0"/>
                </a:cubicBezTo>
                <a:cubicBezTo>
                  <a:pt x="13186" y="25541"/>
                  <a:pt x="39970" y="42292"/>
                  <a:pt x="69160" y="42126"/>
                </a:cubicBezTo>
                <a:cubicBezTo>
                  <a:pt x="97271" y="42167"/>
                  <a:pt x="122687" y="26660"/>
                  <a:pt x="136162" y="3151"/>
                </a:cubicBezTo>
                <a:cubicBezTo>
                  <a:pt x="136162" y="3234"/>
                  <a:pt x="136162" y="3276"/>
                  <a:pt x="136204" y="3359"/>
                </a:cubicBezTo>
                <a:cubicBezTo>
                  <a:pt x="136204" y="3608"/>
                  <a:pt x="136245" y="3898"/>
                  <a:pt x="136287" y="4147"/>
                </a:cubicBezTo>
                <a:cubicBezTo>
                  <a:pt x="122687" y="27241"/>
                  <a:pt x="97478" y="42748"/>
                  <a:pt x="69325" y="42748"/>
                </a:cubicBezTo>
                <a:cubicBezTo>
                  <a:pt x="68455" y="42748"/>
                  <a:pt x="67543" y="42706"/>
                  <a:pt x="66672" y="4270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5"/>
          <p:cNvSpPr/>
          <p:nvPr/>
        </p:nvSpPr>
        <p:spPr>
          <a:xfrm>
            <a:off x="3301642" y="2081497"/>
            <a:ext cx="2235935" cy="1029538"/>
          </a:xfrm>
          <a:custGeom>
            <a:avLst/>
            <a:gdLst/>
            <a:ahLst/>
            <a:cxnLst/>
            <a:rect l="l" t="t" r="r" b="b"/>
            <a:pathLst>
              <a:path w="152001" h="69989" extrusionOk="0">
                <a:moveTo>
                  <a:pt x="75669" y="9992"/>
                </a:moveTo>
                <a:cubicBezTo>
                  <a:pt x="38104" y="10241"/>
                  <a:pt x="8624" y="36321"/>
                  <a:pt x="705" y="69408"/>
                </a:cubicBezTo>
                <a:cubicBezTo>
                  <a:pt x="580" y="69449"/>
                  <a:pt x="456" y="69449"/>
                  <a:pt x="332" y="69491"/>
                </a:cubicBezTo>
                <a:cubicBezTo>
                  <a:pt x="207" y="69532"/>
                  <a:pt x="124" y="69615"/>
                  <a:pt x="83" y="69657"/>
                </a:cubicBezTo>
                <a:cubicBezTo>
                  <a:pt x="83" y="69657"/>
                  <a:pt x="83" y="69657"/>
                  <a:pt x="83" y="69698"/>
                </a:cubicBezTo>
                <a:cubicBezTo>
                  <a:pt x="41" y="69698"/>
                  <a:pt x="41" y="69698"/>
                  <a:pt x="0" y="69698"/>
                </a:cubicBezTo>
                <a:cubicBezTo>
                  <a:pt x="6302" y="42913"/>
                  <a:pt x="26577" y="20109"/>
                  <a:pt x="55145" y="12190"/>
                </a:cubicBezTo>
                <a:cubicBezTo>
                  <a:pt x="99260" y="0"/>
                  <a:pt x="142506" y="28111"/>
                  <a:pt x="152000" y="69905"/>
                </a:cubicBezTo>
                <a:cubicBezTo>
                  <a:pt x="151876" y="69905"/>
                  <a:pt x="151752" y="69905"/>
                  <a:pt x="151669" y="69947"/>
                </a:cubicBezTo>
                <a:cubicBezTo>
                  <a:pt x="151544" y="69947"/>
                  <a:pt x="151461" y="69947"/>
                  <a:pt x="151378" y="69988"/>
                </a:cubicBezTo>
                <a:lnTo>
                  <a:pt x="151337" y="69988"/>
                </a:lnTo>
                <a:cubicBezTo>
                  <a:pt x="143542" y="36114"/>
                  <a:pt x="113233" y="9868"/>
                  <a:pt x="75669" y="99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5"/>
          <p:cNvSpPr/>
          <p:nvPr/>
        </p:nvSpPr>
        <p:spPr>
          <a:xfrm>
            <a:off x="3631602" y="2473048"/>
            <a:ext cx="127477" cy="162869"/>
          </a:xfrm>
          <a:custGeom>
            <a:avLst/>
            <a:gdLst/>
            <a:ahLst/>
            <a:cxnLst/>
            <a:rect l="l" t="t" r="r" b="b"/>
            <a:pathLst>
              <a:path w="8666" h="11072" extrusionOk="0">
                <a:moveTo>
                  <a:pt x="3939" y="10574"/>
                </a:moveTo>
                <a:cubicBezTo>
                  <a:pt x="3649" y="10491"/>
                  <a:pt x="3359" y="10325"/>
                  <a:pt x="3068" y="10200"/>
                </a:cubicBezTo>
                <a:cubicBezTo>
                  <a:pt x="2654" y="9952"/>
                  <a:pt x="2239" y="9703"/>
                  <a:pt x="1990" y="9330"/>
                </a:cubicBezTo>
                <a:cubicBezTo>
                  <a:pt x="1327" y="8293"/>
                  <a:pt x="1368" y="7008"/>
                  <a:pt x="1037" y="5888"/>
                </a:cubicBezTo>
                <a:cubicBezTo>
                  <a:pt x="912" y="5474"/>
                  <a:pt x="622" y="5142"/>
                  <a:pt x="207" y="5018"/>
                </a:cubicBezTo>
                <a:cubicBezTo>
                  <a:pt x="0" y="4893"/>
                  <a:pt x="42" y="4562"/>
                  <a:pt x="249" y="4479"/>
                </a:cubicBezTo>
                <a:cubicBezTo>
                  <a:pt x="207" y="4479"/>
                  <a:pt x="207" y="4479"/>
                  <a:pt x="166" y="4520"/>
                </a:cubicBezTo>
                <a:cubicBezTo>
                  <a:pt x="373" y="4313"/>
                  <a:pt x="705" y="4562"/>
                  <a:pt x="912" y="4686"/>
                </a:cubicBezTo>
                <a:cubicBezTo>
                  <a:pt x="2032" y="5515"/>
                  <a:pt x="1700" y="7215"/>
                  <a:pt x="2198" y="8418"/>
                </a:cubicBezTo>
                <a:cubicBezTo>
                  <a:pt x="2322" y="8791"/>
                  <a:pt x="2571" y="9164"/>
                  <a:pt x="2944" y="9371"/>
                </a:cubicBezTo>
                <a:cubicBezTo>
                  <a:pt x="3524" y="9786"/>
                  <a:pt x="4229" y="10159"/>
                  <a:pt x="4976" y="10076"/>
                </a:cubicBezTo>
                <a:cubicBezTo>
                  <a:pt x="5971" y="9993"/>
                  <a:pt x="8044" y="9247"/>
                  <a:pt x="7878" y="8003"/>
                </a:cubicBezTo>
                <a:cubicBezTo>
                  <a:pt x="7629" y="7713"/>
                  <a:pt x="7256" y="7547"/>
                  <a:pt x="6966" y="7298"/>
                </a:cubicBezTo>
                <a:cubicBezTo>
                  <a:pt x="5929" y="6552"/>
                  <a:pt x="5141" y="5349"/>
                  <a:pt x="5058" y="4023"/>
                </a:cubicBezTo>
                <a:cubicBezTo>
                  <a:pt x="5017" y="3649"/>
                  <a:pt x="5100" y="3276"/>
                  <a:pt x="5017" y="2903"/>
                </a:cubicBezTo>
                <a:cubicBezTo>
                  <a:pt x="4768" y="2032"/>
                  <a:pt x="4063" y="1328"/>
                  <a:pt x="4437" y="374"/>
                </a:cubicBezTo>
                <a:cubicBezTo>
                  <a:pt x="4561" y="1"/>
                  <a:pt x="5141" y="125"/>
                  <a:pt x="5017" y="540"/>
                </a:cubicBezTo>
                <a:cubicBezTo>
                  <a:pt x="4934" y="789"/>
                  <a:pt x="4934" y="1079"/>
                  <a:pt x="5017" y="1328"/>
                </a:cubicBezTo>
                <a:cubicBezTo>
                  <a:pt x="5141" y="1701"/>
                  <a:pt x="5349" y="2032"/>
                  <a:pt x="5515" y="2406"/>
                </a:cubicBezTo>
                <a:cubicBezTo>
                  <a:pt x="5722" y="2903"/>
                  <a:pt x="5639" y="3484"/>
                  <a:pt x="5680" y="4023"/>
                </a:cubicBezTo>
                <a:cubicBezTo>
                  <a:pt x="5722" y="4479"/>
                  <a:pt x="5846" y="4893"/>
                  <a:pt x="6054" y="5308"/>
                </a:cubicBezTo>
                <a:cubicBezTo>
                  <a:pt x="6385" y="6013"/>
                  <a:pt x="7007" y="6593"/>
                  <a:pt x="7671" y="7049"/>
                </a:cubicBezTo>
                <a:cubicBezTo>
                  <a:pt x="8002" y="7298"/>
                  <a:pt x="8458" y="7547"/>
                  <a:pt x="8500" y="8003"/>
                </a:cubicBezTo>
                <a:cubicBezTo>
                  <a:pt x="8666" y="9910"/>
                  <a:pt x="5473" y="11071"/>
                  <a:pt x="3939" y="10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5"/>
          <p:cNvSpPr/>
          <p:nvPr/>
        </p:nvSpPr>
        <p:spPr>
          <a:xfrm>
            <a:off x="3760285" y="2394982"/>
            <a:ext cx="118945" cy="159206"/>
          </a:xfrm>
          <a:custGeom>
            <a:avLst/>
            <a:gdLst/>
            <a:ahLst/>
            <a:cxnLst/>
            <a:rect l="l" t="t" r="r" b="b"/>
            <a:pathLst>
              <a:path w="8086" h="10823" extrusionOk="0">
                <a:moveTo>
                  <a:pt x="4022" y="10822"/>
                </a:moveTo>
                <a:cubicBezTo>
                  <a:pt x="3318" y="10822"/>
                  <a:pt x="2405" y="10573"/>
                  <a:pt x="2115" y="9827"/>
                </a:cubicBezTo>
                <a:cubicBezTo>
                  <a:pt x="1991" y="9454"/>
                  <a:pt x="2032" y="9081"/>
                  <a:pt x="1991" y="8666"/>
                </a:cubicBezTo>
                <a:cubicBezTo>
                  <a:pt x="1991" y="7878"/>
                  <a:pt x="1618" y="7174"/>
                  <a:pt x="1493" y="6427"/>
                </a:cubicBezTo>
                <a:cubicBezTo>
                  <a:pt x="1410" y="5971"/>
                  <a:pt x="1493" y="5474"/>
                  <a:pt x="1452" y="5018"/>
                </a:cubicBezTo>
                <a:cubicBezTo>
                  <a:pt x="1410" y="4354"/>
                  <a:pt x="1244" y="3318"/>
                  <a:pt x="457" y="3193"/>
                </a:cubicBezTo>
                <a:cubicBezTo>
                  <a:pt x="208" y="3235"/>
                  <a:pt x="1" y="2903"/>
                  <a:pt x="166" y="2696"/>
                </a:cubicBezTo>
                <a:cubicBezTo>
                  <a:pt x="374" y="2447"/>
                  <a:pt x="747" y="2571"/>
                  <a:pt x="954" y="2696"/>
                </a:cubicBezTo>
                <a:cubicBezTo>
                  <a:pt x="1825" y="3152"/>
                  <a:pt x="2032" y="4230"/>
                  <a:pt x="2074" y="5100"/>
                </a:cubicBezTo>
                <a:cubicBezTo>
                  <a:pt x="2115" y="5474"/>
                  <a:pt x="2074" y="5805"/>
                  <a:pt x="2074" y="6178"/>
                </a:cubicBezTo>
                <a:cubicBezTo>
                  <a:pt x="2115" y="6469"/>
                  <a:pt x="2198" y="6759"/>
                  <a:pt x="2281" y="7049"/>
                </a:cubicBezTo>
                <a:cubicBezTo>
                  <a:pt x="2571" y="7754"/>
                  <a:pt x="2613" y="8459"/>
                  <a:pt x="2654" y="9205"/>
                </a:cubicBezTo>
                <a:cubicBezTo>
                  <a:pt x="2613" y="9952"/>
                  <a:pt x="3276" y="10159"/>
                  <a:pt x="3898" y="10200"/>
                </a:cubicBezTo>
                <a:cubicBezTo>
                  <a:pt x="4935" y="10242"/>
                  <a:pt x="6054" y="9703"/>
                  <a:pt x="6759" y="8956"/>
                </a:cubicBezTo>
                <a:cubicBezTo>
                  <a:pt x="7588" y="8003"/>
                  <a:pt x="7505" y="7049"/>
                  <a:pt x="6842" y="6013"/>
                </a:cubicBezTo>
                <a:cubicBezTo>
                  <a:pt x="6552" y="5557"/>
                  <a:pt x="6178" y="5183"/>
                  <a:pt x="5930" y="4727"/>
                </a:cubicBezTo>
                <a:cubicBezTo>
                  <a:pt x="5598" y="4105"/>
                  <a:pt x="5598" y="3359"/>
                  <a:pt x="5225" y="2779"/>
                </a:cubicBezTo>
                <a:cubicBezTo>
                  <a:pt x="4686" y="1991"/>
                  <a:pt x="3608" y="1783"/>
                  <a:pt x="3193" y="913"/>
                </a:cubicBezTo>
                <a:cubicBezTo>
                  <a:pt x="3069" y="623"/>
                  <a:pt x="2944" y="42"/>
                  <a:pt x="3400" y="1"/>
                </a:cubicBezTo>
                <a:cubicBezTo>
                  <a:pt x="3566" y="1"/>
                  <a:pt x="3732" y="166"/>
                  <a:pt x="3691" y="332"/>
                </a:cubicBezTo>
                <a:cubicBezTo>
                  <a:pt x="3691" y="1037"/>
                  <a:pt x="4561" y="1327"/>
                  <a:pt x="5018" y="1701"/>
                </a:cubicBezTo>
                <a:cubicBezTo>
                  <a:pt x="5266" y="1866"/>
                  <a:pt x="5474" y="2074"/>
                  <a:pt x="5681" y="2322"/>
                </a:cubicBezTo>
                <a:cubicBezTo>
                  <a:pt x="6054" y="2779"/>
                  <a:pt x="6137" y="3400"/>
                  <a:pt x="6303" y="3939"/>
                </a:cubicBezTo>
                <a:cubicBezTo>
                  <a:pt x="6469" y="4520"/>
                  <a:pt x="6883" y="5018"/>
                  <a:pt x="7256" y="5474"/>
                </a:cubicBezTo>
                <a:cubicBezTo>
                  <a:pt x="7630" y="6013"/>
                  <a:pt x="7920" y="6676"/>
                  <a:pt x="8003" y="7339"/>
                </a:cubicBezTo>
                <a:cubicBezTo>
                  <a:pt x="8086" y="8334"/>
                  <a:pt x="7505" y="9330"/>
                  <a:pt x="6717" y="9869"/>
                </a:cubicBezTo>
                <a:cubicBezTo>
                  <a:pt x="5930" y="10408"/>
                  <a:pt x="5018" y="10822"/>
                  <a:pt x="4022" y="108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5"/>
          <p:cNvSpPr/>
          <p:nvPr/>
        </p:nvSpPr>
        <p:spPr>
          <a:xfrm>
            <a:off x="3852384" y="2288246"/>
            <a:ext cx="669084" cy="846575"/>
          </a:xfrm>
          <a:custGeom>
            <a:avLst/>
            <a:gdLst/>
            <a:ahLst/>
            <a:cxnLst/>
            <a:rect l="l" t="t" r="r" b="b"/>
            <a:pathLst>
              <a:path w="45485" h="57551" extrusionOk="0">
                <a:moveTo>
                  <a:pt x="17124" y="57550"/>
                </a:moveTo>
                <a:cubicBezTo>
                  <a:pt x="16585" y="57467"/>
                  <a:pt x="17000" y="56597"/>
                  <a:pt x="17083" y="56265"/>
                </a:cubicBezTo>
                <a:cubicBezTo>
                  <a:pt x="17539" y="54772"/>
                  <a:pt x="18907" y="53860"/>
                  <a:pt x="19612" y="52492"/>
                </a:cubicBezTo>
                <a:cubicBezTo>
                  <a:pt x="20649" y="50460"/>
                  <a:pt x="22266" y="48719"/>
                  <a:pt x="24007" y="47309"/>
                </a:cubicBezTo>
                <a:cubicBezTo>
                  <a:pt x="25375" y="46148"/>
                  <a:pt x="26329" y="44614"/>
                  <a:pt x="26661" y="42873"/>
                </a:cubicBezTo>
                <a:cubicBezTo>
                  <a:pt x="26785" y="42292"/>
                  <a:pt x="26785" y="41712"/>
                  <a:pt x="26909" y="41131"/>
                </a:cubicBezTo>
                <a:cubicBezTo>
                  <a:pt x="27158" y="39887"/>
                  <a:pt x="27490" y="38561"/>
                  <a:pt x="28443" y="37648"/>
                </a:cubicBezTo>
                <a:cubicBezTo>
                  <a:pt x="29646" y="36570"/>
                  <a:pt x="31263" y="35990"/>
                  <a:pt x="32797" y="35700"/>
                </a:cubicBezTo>
                <a:cubicBezTo>
                  <a:pt x="34455" y="35409"/>
                  <a:pt x="36114" y="35161"/>
                  <a:pt x="37772" y="35202"/>
                </a:cubicBezTo>
                <a:cubicBezTo>
                  <a:pt x="39265" y="35285"/>
                  <a:pt x="40675" y="35700"/>
                  <a:pt x="42167" y="35866"/>
                </a:cubicBezTo>
                <a:cubicBezTo>
                  <a:pt x="42872" y="35907"/>
                  <a:pt x="43619" y="35783"/>
                  <a:pt x="44158" y="35326"/>
                </a:cubicBezTo>
                <a:cubicBezTo>
                  <a:pt x="44572" y="34953"/>
                  <a:pt x="44738" y="34373"/>
                  <a:pt x="44780" y="33834"/>
                </a:cubicBezTo>
                <a:cubicBezTo>
                  <a:pt x="44780" y="33129"/>
                  <a:pt x="44531" y="32424"/>
                  <a:pt x="44572" y="31678"/>
                </a:cubicBezTo>
                <a:cubicBezTo>
                  <a:pt x="44655" y="30807"/>
                  <a:pt x="44945" y="29978"/>
                  <a:pt x="44738" y="29107"/>
                </a:cubicBezTo>
                <a:cubicBezTo>
                  <a:pt x="44572" y="28112"/>
                  <a:pt x="43950" y="27615"/>
                  <a:pt x="43080" y="27200"/>
                </a:cubicBezTo>
                <a:cubicBezTo>
                  <a:pt x="42458" y="26868"/>
                  <a:pt x="41794" y="26578"/>
                  <a:pt x="41131" y="26371"/>
                </a:cubicBezTo>
                <a:cubicBezTo>
                  <a:pt x="40633" y="26163"/>
                  <a:pt x="40094" y="26039"/>
                  <a:pt x="39597" y="25832"/>
                </a:cubicBezTo>
                <a:cubicBezTo>
                  <a:pt x="38892" y="25583"/>
                  <a:pt x="38229" y="25210"/>
                  <a:pt x="37482" y="25044"/>
                </a:cubicBezTo>
                <a:cubicBezTo>
                  <a:pt x="36736" y="24919"/>
                  <a:pt x="35948" y="24878"/>
                  <a:pt x="35243" y="24671"/>
                </a:cubicBezTo>
                <a:cubicBezTo>
                  <a:pt x="34455" y="24505"/>
                  <a:pt x="33875" y="23966"/>
                  <a:pt x="33212" y="23634"/>
                </a:cubicBezTo>
                <a:cubicBezTo>
                  <a:pt x="32714" y="23385"/>
                  <a:pt x="32216" y="23261"/>
                  <a:pt x="31677" y="23137"/>
                </a:cubicBezTo>
                <a:cubicBezTo>
                  <a:pt x="29521" y="22598"/>
                  <a:pt x="28236" y="23261"/>
                  <a:pt x="26370" y="24173"/>
                </a:cubicBezTo>
                <a:cubicBezTo>
                  <a:pt x="25831" y="24422"/>
                  <a:pt x="25251" y="24671"/>
                  <a:pt x="24629" y="24671"/>
                </a:cubicBezTo>
                <a:cubicBezTo>
                  <a:pt x="24256" y="24671"/>
                  <a:pt x="23841" y="24546"/>
                  <a:pt x="23427" y="24712"/>
                </a:cubicBezTo>
                <a:cubicBezTo>
                  <a:pt x="22348" y="25168"/>
                  <a:pt x="21436" y="26122"/>
                  <a:pt x="20234" y="26288"/>
                </a:cubicBezTo>
                <a:cubicBezTo>
                  <a:pt x="19653" y="26329"/>
                  <a:pt x="19032" y="26246"/>
                  <a:pt x="18534" y="25915"/>
                </a:cubicBezTo>
                <a:cubicBezTo>
                  <a:pt x="17995" y="25458"/>
                  <a:pt x="17829" y="24712"/>
                  <a:pt x="17539" y="24132"/>
                </a:cubicBezTo>
                <a:cubicBezTo>
                  <a:pt x="17166" y="23468"/>
                  <a:pt x="16710" y="22639"/>
                  <a:pt x="15963" y="22432"/>
                </a:cubicBezTo>
                <a:cubicBezTo>
                  <a:pt x="14885" y="22266"/>
                  <a:pt x="13517" y="22722"/>
                  <a:pt x="12895" y="23634"/>
                </a:cubicBezTo>
                <a:cubicBezTo>
                  <a:pt x="12232" y="24546"/>
                  <a:pt x="13061" y="25790"/>
                  <a:pt x="13061" y="26827"/>
                </a:cubicBezTo>
                <a:cubicBezTo>
                  <a:pt x="13144" y="27615"/>
                  <a:pt x="13144" y="28444"/>
                  <a:pt x="13227" y="29273"/>
                </a:cubicBezTo>
                <a:cubicBezTo>
                  <a:pt x="13310" y="29771"/>
                  <a:pt x="13434" y="30185"/>
                  <a:pt x="13476" y="30683"/>
                </a:cubicBezTo>
                <a:cubicBezTo>
                  <a:pt x="13641" y="31968"/>
                  <a:pt x="13393" y="33585"/>
                  <a:pt x="12107" y="34248"/>
                </a:cubicBezTo>
                <a:cubicBezTo>
                  <a:pt x="11444" y="34580"/>
                  <a:pt x="10656" y="34414"/>
                  <a:pt x="9910" y="34290"/>
                </a:cubicBezTo>
                <a:cubicBezTo>
                  <a:pt x="9371" y="34166"/>
                  <a:pt x="8873" y="33834"/>
                  <a:pt x="8376" y="33544"/>
                </a:cubicBezTo>
                <a:cubicBezTo>
                  <a:pt x="7546" y="33170"/>
                  <a:pt x="6593" y="33170"/>
                  <a:pt x="5764" y="32714"/>
                </a:cubicBezTo>
                <a:cubicBezTo>
                  <a:pt x="5183" y="32466"/>
                  <a:pt x="4893" y="31885"/>
                  <a:pt x="4561" y="31388"/>
                </a:cubicBezTo>
                <a:cubicBezTo>
                  <a:pt x="4022" y="30558"/>
                  <a:pt x="3525" y="29688"/>
                  <a:pt x="2695" y="29107"/>
                </a:cubicBezTo>
                <a:cubicBezTo>
                  <a:pt x="2115" y="28734"/>
                  <a:pt x="1452" y="28485"/>
                  <a:pt x="954" y="27946"/>
                </a:cubicBezTo>
                <a:cubicBezTo>
                  <a:pt x="0" y="26951"/>
                  <a:pt x="456" y="25500"/>
                  <a:pt x="581" y="24298"/>
                </a:cubicBezTo>
                <a:cubicBezTo>
                  <a:pt x="664" y="23178"/>
                  <a:pt x="83" y="22017"/>
                  <a:pt x="1120" y="21188"/>
                </a:cubicBezTo>
                <a:cubicBezTo>
                  <a:pt x="2488" y="19985"/>
                  <a:pt x="4105" y="19281"/>
                  <a:pt x="5888" y="19115"/>
                </a:cubicBezTo>
                <a:cubicBezTo>
                  <a:pt x="6676" y="18990"/>
                  <a:pt x="7505" y="19073"/>
                  <a:pt x="8251" y="18825"/>
                </a:cubicBezTo>
                <a:cubicBezTo>
                  <a:pt x="10034" y="18161"/>
                  <a:pt x="9329" y="15715"/>
                  <a:pt x="8873" y="14388"/>
                </a:cubicBezTo>
                <a:cubicBezTo>
                  <a:pt x="8293" y="13061"/>
                  <a:pt x="8127" y="11652"/>
                  <a:pt x="8334" y="10242"/>
                </a:cubicBezTo>
                <a:cubicBezTo>
                  <a:pt x="8583" y="8998"/>
                  <a:pt x="9288" y="7879"/>
                  <a:pt x="10159" y="6925"/>
                </a:cubicBezTo>
                <a:cubicBezTo>
                  <a:pt x="10822" y="6220"/>
                  <a:pt x="11610" y="5598"/>
                  <a:pt x="12398" y="4976"/>
                </a:cubicBezTo>
                <a:cubicBezTo>
                  <a:pt x="12854" y="4562"/>
                  <a:pt x="13227" y="4064"/>
                  <a:pt x="13434" y="3484"/>
                </a:cubicBezTo>
                <a:cubicBezTo>
                  <a:pt x="13724" y="2654"/>
                  <a:pt x="13476" y="1701"/>
                  <a:pt x="12978" y="1037"/>
                </a:cubicBezTo>
                <a:cubicBezTo>
                  <a:pt x="12895" y="913"/>
                  <a:pt x="12812" y="830"/>
                  <a:pt x="12688" y="747"/>
                </a:cubicBezTo>
                <a:cubicBezTo>
                  <a:pt x="12563" y="706"/>
                  <a:pt x="12480" y="623"/>
                  <a:pt x="12480" y="540"/>
                </a:cubicBezTo>
                <a:cubicBezTo>
                  <a:pt x="12439" y="374"/>
                  <a:pt x="12522" y="249"/>
                  <a:pt x="12605" y="167"/>
                </a:cubicBezTo>
                <a:cubicBezTo>
                  <a:pt x="12978" y="1"/>
                  <a:pt x="13476" y="623"/>
                  <a:pt x="13641" y="871"/>
                </a:cubicBezTo>
                <a:cubicBezTo>
                  <a:pt x="14222" y="1825"/>
                  <a:pt x="14388" y="3110"/>
                  <a:pt x="13849" y="4105"/>
                </a:cubicBezTo>
                <a:cubicBezTo>
                  <a:pt x="13476" y="4893"/>
                  <a:pt x="12812" y="5474"/>
                  <a:pt x="12149" y="5971"/>
                </a:cubicBezTo>
                <a:cubicBezTo>
                  <a:pt x="11320" y="6635"/>
                  <a:pt x="10490" y="7340"/>
                  <a:pt x="9910" y="8210"/>
                </a:cubicBezTo>
                <a:cubicBezTo>
                  <a:pt x="8873" y="9578"/>
                  <a:pt x="8707" y="11113"/>
                  <a:pt x="8998" y="12771"/>
                </a:cubicBezTo>
                <a:cubicBezTo>
                  <a:pt x="9164" y="13517"/>
                  <a:pt x="9495" y="14181"/>
                  <a:pt x="9703" y="14886"/>
                </a:cubicBezTo>
                <a:cubicBezTo>
                  <a:pt x="9827" y="15425"/>
                  <a:pt x="9951" y="15964"/>
                  <a:pt x="9993" y="16503"/>
                </a:cubicBezTo>
                <a:cubicBezTo>
                  <a:pt x="10076" y="17539"/>
                  <a:pt x="9785" y="18700"/>
                  <a:pt x="8832" y="19239"/>
                </a:cubicBezTo>
                <a:cubicBezTo>
                  <a:pt x="7920" y="19695"/>
                  <a:pt x="6925" y="19612"/>
                  <a:pt x="5971" y="19737"/>
                </a:cubicBezTo>
                <a:cubicBezTo>
                  <a:pt x="4312" y="19861"/>
                  <a:pt x="2778" y="20566"/>
                  <a:pt x="1493" y="21685"/>
                </a:cubicBezTo>
                <a:cubicBezTo>
                  <a:pt x="913" y="22142"/>
                  <a:pt x="1120" y="22929"/>
                  <a:pt x="1161" y="23551"/>
                </a:cubicBezTo>
                <a:cubicBezTo>
                  <a:pt x="1203" y="23800"/>
                  <a:pt x="1203" y="24090"/>
                  <a:pt x="1161" y="24380"/>
                </a:cubicBezTo>
                <a:cubicBezTo>
                  <a:pt x="1120" y="25376"/>
                  <a:pt x="664" y="26495"/>
                  <a:pt x="1286" y="27407"/>
                </a:cubicBezTo>
                <a:cubicBezTo>
                  <a:pt x="1659" y="27946"/>
                  <a:pt x="2281" y="28112"/>
                  <a:pt x="2778" y="28444"/>
                </a:cubicBezTo>
                <a:cubicBezTo>
                  <a:pt x="3317" y="28775"/>
                  <a:pt x="3815" y="29232"/>
                  <a:pt x="4188" y="29729"/>
                </a:cubicBezTo>
                <a:cubicBezTo>
                  <a:pt x="4603" y="30268"/>
                  <a:pt x="4893" y="30849"/>
                  <a:pt x="5266" y="31388"/>
                </a:cubicBezTo>
                <a:cubicBezTo>
                  <a:pt x="5515" y="31719"/>
                  <a:pt x="5722" y="32010"/>
                  <a:pt x="6054" y="32175"/>
                </a:cubicBezTo>
                <a:cubicBezTo>
                  <a:pt x="6676" y="32507"/>
                  <a:pt x="7381" y="32590"/>
                  <a:pt x="8044" y="32756"/>
                </a:cubicBezTo>
                <a:cubicBezTo>
                  <a:pt x="8707" y="32963"/>
                  <a:pt x="9288" y="33419"/>
                  <a:pt x="9910" y="33668"/>
                </a:cubicBezTo>
                <a:cubicBezTo>
                  <a:pt x="10532" y="33792"/>
                  <a:pt x="11195" y="33917"/>
                  <a:pt x="11776" y="33751"/>
                </a:cubicBezTo>
                <a:cubicBezTo>
                  <a:pt x="12771" y="33212"/>
                  <a:pt x="12937" y="31968"/>
                  <a:pt x="12895" y="30932"/>
                </a:cubicBezTo>
                <a:cubicBezTo>
                  <a:pt x="12771" y="30185"/>
                  <a:pt x="12563" y="29480"/>
                  <a:pt x="12522" y="28734"/>
                </a:cubicBezTo>
                <a:cubicBezTo>
                  <a:pt x="12480" y="27946"/>
                  <a:pt x="12522" y="27117"/>
                  <a:pt x="12356" y="26329"/>
                </a:cubicBezTo>
                <a:cubicBezTo>
                  <a:pt x="12232" y="25707"/>
                  <a:pt x="11983" y="25044"/>
                  <a:pt x="11983" y="24380"/>
                </a:cubicBezTo>
                <a:cubicBezTo>
                  <a:pt x="12066" y="22681"/>
                  <a:pt x="14015" y="21810"/>
                  <a:pt x="15507" y="21768"/>
                </a:cubicBezTo>
                <a:cubicBezTo>
                  <a:pt x="17207" y="21768"/>
                  <a:pt x="17954" y="23593"/>
                  <a:pt x="18534" y="24919"/>
                </a:cubicBezTo>
                <a:cubicBezTo>
                  <a:pt x="18741" y="25417"/>
                  <a:pt x="19197" y="25666"/>
                  <a:pt x="19695" y="25666"/>
                </a:cubicBezTo>
                <a:cubicBezTo>
                  <a:pt x="20856" y="25749"/>
                  <a:pt x="21768" y="24878"/>
                  <a:pt x="22763" y="24339"/>
                </a:cubicBezTo>
                <a:cubicBezTo>
                  <a:pt x="23012" y="24215"/>
                  <a:pt x="23261" y="24090"/>
                  <a:pt x="23551" y="24049"/>
                </a:cubicBezTo>
                <a:cubicBezTo>
                  <a:pt x="23966" y="23966"/>
                  <a:pt x="24380" y="24090"/>
                  <a:pt x="24753" y="24049"/>
                </a:cubicBezTo>
                <a:cubicBezTo>
                  <a:pt x="25583" y="23966"/>
                  <a:pt x="26287" y="23551"/>
                  <a:pt x="26992" y="23220"/>
                </a:cubicBezTo>
                <a:cubicBezTo>
                  <a:pt x="28153" y="22598"/>
                  <a:pt x="29521" y="22183"/>
                  <a:pt x="30848" y="22390"/>
                </a:cubicBezTo>
                <a:cubicBezTo>
                  <a:pt x="31719" y="22515"/>
                  <a:pt x="32590" y="22639"/>
                  <a:pt x="33377" y="23012"/>
                </a:cubicBezTo>
                <a:cubicBezTo>
                  <a:pt x="33834" y="23261"/>
                  <a:pt x="34290" y="23593"/>
                  <a:pt x="34746" y="23841"/>
                </a:cubicBezTo>
                <a:cubicBezTo>
                  <a:pt x="35077" y="24007"/>
                  <a:pt x="35451" y="24090"/>
                  <a:pt x="35782" y="24173"/>
                </a:cubicBezTo>
                <a:cubicBezTo>
                  <a:pt x="36529" y="24339"/>
                  <a:pt x="37275" y="24339"/>
                  <a:pt x="37980" y="24546"/>
                </a:cubicBezTo>
                <a:cubicBezTo>
                  <a:pt x="38643" y="24754"/>
                  <a:pt x="39348" y="25127"/>
                  <a:pt x="40011" y="25334"/>
                </a:cubicBezTo>
                <a:cubicBezTo>
                  <a:pt x="41338" y="25790"/>
                  <a:pt x="42624" y="26205"/>
                  <a:pt x="43826" y="26910"/>
                </a:cubicBezTo>
                <a:cubicBezTo>
                  <a:pt x="44821" y="27407"/>
                  <a:pt x="45360" y="28444"/>
                  <a:pt x="45401" y="29522"/>
                </a:cubicBezTo>
                <a:cubicBezTo>
                  <a:pt x="45484" y="30268"/>
                  <a:pt x="45236" y="30973"/>
                  <a:pt x="45194" y="31678"/>
                </a:cubicBezTo>
                <a:cubicBezTo>
                  <a:pt x="45153" y="32258"/>
                  <a:pt x="45319" y="32839"/>
                  <a:pt x="45360" y="33419"/>
                </a:cubicBezTo>
                <a:cubicBezTo>
                  <a:pt x="45401" y="33875"/>
                  <a:pt x="45360" y="34290"/>
                  <a:pt x="45236" y="34705"/>
                </a:cubicBezTo>
                <a:cubicBezTo>
                  <a:pt x="44904" y="36031"/>
                  <a:pt x="43411" y="36570"/>
                  <a:pt x="42167" y="36487"/>
                </a:cubicBezTo>
                <a:cubicBezTo>
                  <a:pt x="40758" y="36363"/>
                  <a:pt x="39348" y="35948"/>
                  <a:pt x="37938" y="35866"/>
                </a:cubicBezTo>
                <a:cubicBezTo>
                  <a:pt x="36860" y="35783"/>
                  <a:pt x="35741" y="35907"/>
                  <a:pt x="34663" y="36031"/>
                </a:cubicBezTo>
                <a:cubicBezTo>
                  <a:pt x="32631" y="36280"/>
                  <a:pt x="30475" y="36695"/>
                  <a:pt x="28900" y="38063"/>
                </a:cubicBezTo>
                <a:cubicBezTo>
                  <a:pt x="28070" y="38809"/>
                  <a:pt x="27780" y="39970"/>
                  <a:pt x="27531" y="41048"/>
                </a:cubicBezTo>
                <a:cubicBezTo>
                  <a:pt x="27324" y="42168"/>
                  <a:pt x="27282" y="43370"/>
                  <a:pt x="26826" y="44407"/>
                </a:cubicBezTo>
                <a:cubicBezTo>
                  <a:pt x="26412" y="45526"/>
                  <a:pt x="25748" y="46480"/>
                  <a:pt x="24919" y="47309"/>
                </a:cubicBezTo>
                <a:cubicBezTo>
                  <a:pt x="24256" y="47972"/>
                  <a:pt x="23509" y="48511"/>
                  <a:pt x="22846" y="49133"/>
                </a:cubicBezTo>
                <a:cubicBezTo>
                  <a:pt x="22100" y="49880"/>
                  <a:pt x="21436" y="50709"/>
                  <a:pt x="20814" y="51580"/>
                </a:cubicBezTo>
                <a:cubicBezTo>
                  <a:pt x="20192" y="52575"/>
                  <a:pt x="19736" y="53653"/>
                  <a:pt x="18866" y="54523"/>
                </a:cubicBezTo>
                <a:cubicBezTo>
                  <a:pt x="18327" y="55104"/>
                  <a:pt x="17871" y="55809"/>
                  <a:pt x="17580" y="56597"/>
                </a:cubicBezTo>
                <a:cubicBezTo>
                  <a:pt x="17497" y="56804"/>
                  <a:pt x="17456" y="57053"/>
                  <a:pt x="17414" y="57260"/>
                </a:cubicBezTo>
                <a:cubicBezTo>
                  <a:pt x="17414" y="57426"/>
                  <a:pt x="17249" y="57550"/>
                  <a:pt x="17083" y="57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5"/>
          <p:cNvSpPr/>
          <p:nvPr/>
        </p:nvSpPr>
        <p:spPr>
          <a:xfrm>
            <a:off x="3996925" y="2423034"/>
            <a:ext cx="276313" cy="153719"/>
          </a:xfrm>
          <a:custGeom>
            <a:avLst/>
            <a:gdLst/>
            <a:ahLst/>
            <a:cxnLst/>
            <a:rect l="l" t="t" r="r" b="b"/>
            <a:pathLst>
              <a:path w="18784" h="10450" extrusionOk="0">
                <a:moveTo>
                  <a:pt x="8791" y="10283"/>
                </a:moveTo>
                <a:cubicBezTo>
                  <a:pt x="7257" y="10118"/>
                  <a:pt x="6718" y="8957"/>
                  <a:pt x="5847" y="7879"/>
                </a:cubicBezTo>
                <a:cubicBezTo>
                  <a:pt x="5515" y="7506"/>
                  <a:pt x="5101" y="7215"/>
                  <a:pt x="4728" y="6925"/>
                </a:cubicBezTo>
                <a:cubicBezTo>
                  <a:pt x="4313" y="6593"/>
                  <a:pt x="3940" y="6303"/>
                  <a:pt x="3650" y="5888"/>
                </a:cubicBezTo>
                <a:cubicBezTo>
                  <a:pt x="3318" y="5474"/>
                  <a:pt x="3111" y="4935"/>
                  <a:pt x="2779" y="4479"/>
                </a:cubicBezTo>
                <a:cubicBezTo>
                  <a:pt x="2530" y="4106"/>
                  <a:pt x="2240" y="3815"/>
                  <a:pt x="1867" y="3567"/>
                </a:cubicBezTo>
                <a:cubicBezTo>
                  <a:pt x="996" y="3111"/>
                  <a:pt x="1" y="2198"/>
                  <a:pt x="664" y="1162"/>
                </a:cubicBezTo>
                <a:cubicBezTo>
                  <a:pt x="830" y="830"/>
                  <a:pt x="1245" y="374"/>
                  <a:pt x="1659" y="415"/>
                </a:cubicBezTo>
                <a:cubicBezTo>
                  <a:pt x="2198" y="42"/>
                  <a:pt x="2903" y="84"/>
                  <a:pt x="3567" y="84"/>
                </a:cubicBezTo>
                <a:cubicBezTo>
                  <a:pt x="4811" y="42"/>
                  <a:pt x="6137" y="1"/>
                  <a:pt x="7298" y="581"/>
                </a:cubicBezTo>
                <a:cubicBezTo>
                  <a:pt x="7879" y="872"/>
                  <a:pt x="8459" y="1203"/>
                  <a:pt x="8998" y="1618"/>
                </a:cubicBezTo>
                <a:cubicBezTo>
                  <a:pt x="9662" y="2157"/>
                  <a:pt x="10284" y="2903"/>
                  <a:pt x="11196" y="3069"/>
                </a:cubicBezTo>
                <a:cubicBezTo>
                  <a:pt x="13352" y="3608"/>
                  <a:pt x="16088" y="2364"/>
                  <a:pt x="17705" y="4354"/>
                </a:cubicBezTo>
                <a:cubicBezTo>
                  <a:pt x="18327" y="5184"/>
                  <a:pt x="18783" y="6303"/>
                  <a:pt x="18493" y="7340"/>
                </a:cubicBezTo>
                <a:cubicBezTo>
                  <a:pt x="18203" y="8335"/>
                  <a:pt x="17581" y="9330"/>
                  <a:pt x="16627" y="9786"/>
                </a:cubicBezTo>
                <a:cubicBezTo>
                  <a:pt x="15964" y="10159"/>
                  <a:pt x="15176" y="10283"/>
                  <a:pt x="14430" y="10159"/>
                </a:cubicBezTo>
                <a:cubicBezTo>
                  <a:pt x="13932" y="10076"/>
                  <a:pt x="13435" y="9869"/>
                  <a:pt x="12937" y="9786"/>
                </a:cubicBezTo>
                <a:cubicBezTo>
                  <a:pt x="11527" y="9413"/>
                  <a:pt x="10201" y="10449"/>
                  <a:pt x="8791" y="10283"/>
                </a:cubicBezTo>
                <a:lnTo>
                  <a:pt x="8791" y="10283"/>
                </a:lnTo>
                <a:close/>
                <a:moveTo>
                  <a:pt x="9371" y="9662"/>
                </a:moveTo>
                <a:cubicBezTo>
                  <a:pt x="10408" y="9537"/>
                  <a:pt x="11362" y="9040"/>
                  <a:pt x="12440" y="9081"/>
                </a:cubicBezTo>
                <a:cubicBezTo>
                  <a:pt x="13518" y="9123"/>
                  <a:pt x="14471" y="9786"/>
                  <a:pt x="15591" y="9537"/>
                </a:cubicBezTo>
                <a:cubicBezTo>
                  <a:pt x="16876" y="9288"/>
                  <a:pt x="17705" y="8127"/>
                  <a:pt x="17954" y="6884"/>
                </a:cubicBezTo>
                <a:cubicBezTo>
                  <a:pt x="18037" y="6013"/>
                  <a:pt x="17622" y="5101"/>
                  <a:pt x="17000" y="4479"/>
                </a:cubicBezTo>
                <a:cubicBezTo>
                  <a:pt x="15964" y="3608"/>
                  <a:pt x="14513" y="3774"/>
                  <a:pt x="13269" y="3815"/>
                </a:cubicBezTo>
                <a:cubicBezTo>
                  <a:pt x="12481" y="3857"/>
                  <a:pt x="11652" y="3815"/>
                  <a:pt x="10864" y="3650"/>
                </a:cubicBezTo>
                <a:cubicBezTo>
                  <a:pt x="10325" y="3525"/>
                  <a:pt x="9869" y="3193"/>
                  <a:pt x="9454" y="2862"/>
                </a:cubicBezTo>
                <a:cubicBezTo>
                  <a:pt x="8749" y="2240"/>
                  <a:pt x="8003" y="1576"/>
                  <a:pt x="7132" y="1162"/>
                </a:cubicBezTo>
                <a:cubicBezTo>
                  <a:pt x="6179" y="664"/>
                  <a:pt x="5059" y="664"/>
                  <a:pt x="4023" y="706"/>
                </a:cubicBezTo>
                <a:cubicBezTo>
                  <a:pt x="3442" y="706"/>
                  <a:pt x="2820" y="623"/>
                  <a:pt x="2240" y="789"/>
                </a:cubicBezTo>
                <a:cubicBezTo>
                  <a:pt x="2074" y="830"/>
                  <a:pt x="1950" y="996"/>
                  <a:pt x="1784" y="913"/>
                </a:cubicBezTo>
                <a:cubicBezTo>
                  <a:pt x="1411" y="1079"/>
                  <a:pt x="1079" y="1452"/>
                  <a:pt x="1079" y="1867"/>
                </a:cubicBezTo>
                <a:cubicBezTo>
                  <a:pt x="1245" y="2571"/>
                  <a:pt x="1950" y="2862"/>
                  <a:pt x="2489" y="3235"/>
                </a:cubicBezTo>
                <a:cubicBezTo>
                  <a:pt x="2945" y="3608"/>
                  <a:pt x="3318" y="4106"/>
                  <a:pt x="3650" y="4645"/>
                </a:cubicBezTo>
                <a:cubicBezTo>
                  <a:pt x="3857" y="5018"/>
                  <a:pt x="4023" y="5432"/>
                  <a:pt x="4313" y="5723"/>
                </a:cubicBezTo>
                <a:cubicBezTo>
                  <a:pt x="4852" y="6303"/>
                  <a:pt x="5557" y="6718"/>
                  <a:pt x="6137" y="7298"/>
                </a:cubicBezTo>
                <a:cubicBezTo>
                  <a:pt x="7132" y="8335"/>
                  <a:pt x="7588" y="9827"/>
                  <a:pt x="9371" y="966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5"/>
          <p:cNvSpPr/>
          <p:nvPr/>
        </p:nvSpPr>
        <p:spPr>
          <a:xfrm>
            <a:off x="4158558" y="2253486"/>
            <a:ext cx="583090" cy="290331"/>
          </a:xfrm>
          <a:custGeom>
            <a:avLst/>
            <a:gdLst/>
            <a:ahLst/>
            <a:cxnLst/>
            <a:rect l="l" t="t" r="r" b="b"/>
            <a:pathLst>
              <a:path w="39639" h="19737" extrusionOk="0">
                <a:moveTo>
                  <a:pt x="26868" y="19612"/>
                </a:moveTo>
                <a:cubicBezTo>
                  <a:pt x="26122" y="19488"/>
                  <a:pt x="25334" y="19156"/>
                  <a:pt x="24712" y="18700"/>
                </a:cubicBezTo>
                <a:cubicBezTo>
                  <a:pt x="23758" y="18036"/>
                  <a:pt x="23219" y="17332"/>
                  <a:pt x="21975" y="17166"/>
                </a:cubicBezTo>
                <a:cubicBezTo>
                  <a:pt x="20690" y="16917"/>
                  <a:pt x="19239" y="16875"/>
                  <a:pt x="18161" y="16005"/>
                </a:cubicBezTo>
                <a:cubicBezTo>
                  <a:pt x="17207" y="15300"/>
                  <a:pt x="16710" y="14180"/>
                  <a:pt x="15797" y="13434"/>
                </a:cubicBezTo>
                <a:cubicBezTo>
                  <a:pt x="14512" y="12398"/>
                  <a:pt x="13268" y="11154"/>
                  <a:pt x="12688" y="9578"/>
                </a:cubicBezTo>
                <a:cubicBezTo>
                  <a:pt x="12315" y="8500"/>
                  <a:pt x="12315" y="7007"/>
                  <a:pt x="11071" y="6551"/>
                </a:cubicBezTo>
                <a:cubicBezTo>
                  <a:pt x="9081" y="6012"/>
                  <a:pt x="7008" y="7132"/>
                  <a:pt x="5017" y="7215"/>
                </a:cubicBezTo>
                <a:cubicBezTo>
                  <a:pt x="2074" y="7256"/>
                  <a:pt x="622" y="6634"/>
                  <a:pt x="166" y="3525"/>
                </a:cubicBezTo>
                <a:cubicBezTo>
                  <a:pt x="42" y="2903"/>
                  <a:pt x="0" y="2239"/>
                  <a:pt x="83" y="1617"/>
                </a:cubicBezTo>
                <a:cubicBezTo>
                  <a:pt x="125" y="1161"/>
                  <a:pt x="166" y="415"/>
                  <a:pt x="539" y="83"/>
                </a:cubicBezTo>
                <a:cubicBezTo>
                  <a:pt x="705" y="0"/>
                  <a:pt x="871" y="42"/>
                  <a:pt x="954" y="208"/>
                </a:cubicBezTo>
                <a:cubicBezTo>
                  <a:pt x="1037" y="332"/>
                  <a:pt x="995" y="498"/>
                  <a:pt x="913" y="581"/>
                </a:cubicBezTo>
                <a:cubicBezTo>
                  <a:pt x="871" y="622"/>
                  <a:pt x="871" y="664"/>
                  <a:pt x="871" y="705"/>
                </a:cubicBezTo>
                <a:cubicBezTo>
                  <a:pt x="498" y="1991"/>
                  <a:pt x="664" y="3400"/>
                  <a:pt x="1037" y="4686"/>
                </a:cubicBezTo>
                <a:cubicBezTo>
                  <a:pt x="1286" y="5390"/>
                  <a:pt x="1742" y="6054"/>
                  <a:pt x="2488" y="6303"/>
                </a:cubicBezTo>
                <a:cubicBezTo>
                  <a:pt x="3317" y="6593"/>
                  <a:pt x="4188" y="6634"/>
                  <a:pt x="5059" y="6593"/>
                </a:cubicBezTo>
                <a:cubicBezTo>
                  <a:pt x="7132" y="6468"/>
                  <a:pt x="9288" y="5308"/>
                  <a:pt x="11402" y="6012"/>
                </a:cubicBezTo>
                <a:cubicBezTo>
                  <a:pt x="12771" y="6551"/>
                  <a:pt x="12895" y="8168"/>
                  <a:pt x="13310" y="9412"/>
                </a:cubicBezTo>
                <a:cubicBezTo>
                  <a:pt x="13559" y="10159"/>
                  <a:pt x="14015" y="10822"/>
                  <a:pt x="14554" y="11444"/>
                </a:cubicBezTo>
                <a:cubicBezTo>
                  <a:pt x="15176" y="12190"/>
                  <a:pt x="16005" y="12729"/>
                  <a:pt x="16668" y="13434"/>
                </a:cubicBezTo>
                <a:cubicBezTo>
                  <a:pt x="17497" y="14263"/>
                  <a:pt x="18078" y="15424"/>
                  <a:pt x="19197" y="15922"/>
                </a:cubicBezTo>
                <a:cubicBezTo>
                  <a:pt x="20275" y="16419"/>
                  <a:pt x="21478" y="16336"/>
                  <a:pt x="22597" y="16668"/>
                </a:cubicBezTo>
                <a:cubicBezTo>
                  <a:pt x="24007" y="17000"/>
                  <a:pt x="24836" y="18410"/>
                  <a:pt x="26204" y="18824"/>
                </a:cubicBezTo>
                <a:cubicBezTo>
                  <a:pt x="26951" y="19114"/>
                  <a:pt x="27780" y="19073"/>
                  <a:pt x="28568" y="18949"/>
                </a:cubicBezTo>
                <a:cubicBezTo>
                  <a:pt x="28900" y="18866"/>
                  <a:pt x="29356" y="18824"/>
                  <a:pt x="29356" y="18410"/>
                </a:cubicBezTo>
                <a:cubicBezTo>
                  <a:pt x="29397" y="17332"/>
                  <a:pt x="28941" y="16378"/>
                  <a:pt x="28609" y="15383"/>
                </a:cubicBezTo>
                <a:cubicBezTo>
                  <a:pt x="28443" y="14802"/>
                  <a:pt x="28278" y="14222"/>
                  <a:pt x="28236" y="13600"/>
                </a:cubicBezTo>
                <a:cubicBezTo>
                  <a:pt x="28236" y="12398"/>
                  <a:pt x="28734" y="11112"/>
                  <a:pt x="29812" y="10449"/>
                </a:cubicBezTo>
                <a:cubicBezTo>
                  <a:pt x="30309" y="10117"/>
                  <a:pt x="30973" y="9993"/>
                  <a:pt x="31553" y="9868"/>
                </a:cubicBezTo>
                <a:cubicBezTo>
                  <a:pt x="32921" y="9620"/>
                  <a:pt x="34207" y="9163"/>
                  <a:pt x="35368" y="8417"/>
                </a:cubicBezTo>
                <a:cubicBezTo>
                  <a:pt x="36280" y="7878"/>
                  <a:pt x="36529" y="6842"/>
                  <a:pt x="36777" y="5929"/>
                </a:cubicBezTo>
                <a:cubicBezTo>
                  <a:pt x="36943" y="5349"/>
                  <a:pt x="37192" y="4810"/>
                  <a:pt x="37565" y="4312"/>
                </a:cubicBezTo>
                <a:cubicBezTo>
                  <a:pt x="37980" y="3732"/>
                  <a:pt x="38560" y="3234"/>
                  <a:pt x="38850" y="2530"/>
                </a:cubicBezTo>
                <a:cubicBezTo>
                  <a:pt x="38933" y="2281"/>
                  <a:pt x="38892" y="2032"/>
                  <a:pt x="38850" y="1825"/>
                </a:cubicBezTo>
                <a:cubicBezTo>
                  <a:pt x="38809" y="1659"/>
                  <a:pt x="38933" y="1493"/>
                  <a:pt x="39099" y="1452"/>
                </a:cubicBezTo>
                <a:cubicBezTo>
                  <a:pt x="39638" y="1410"/>
                  <a:pt x="39514" y="2488"/>
                  <a:pt x="39389" y="2778"/>
                </a:cubicBezTo>
                <a:cubicBezTo>
                  <a:pt x="39016" y="3732"/>
                  <a:pt x="38146" y="4354"/>
                  <a:pt x="37690" y="5266"/>
                </a:cubicBezTo>
                <a:cubicBezTo>
                  <a:pt x="37275" y="6137"/>
                  <a:pt x="37192" y="7173"/>
                  <a:pt x="36653" y="8003"/>
                </a:cubicBezTo>
                <a:cubicBezTo>
                  <a:pt x="35782" y="9288"/>
                  <a:pt x="33668" y="9993"/>
                  <a:pt x="32217" y="10366"/>
                </a:cubicBezTo>
                <a:cubicBezTo>
                  <a:pt x="31014" y="10656"/>
                  <a:pt x="29812" y="10739"/>
                  <a:pt x="29231" y="11983"/>
                </a:cubicBezTo>
                <a:cubicBezTo>
                  <a:pt x="28195" y="14056"/>
                  <a:pt x="29729" y="15797"/>
                  <a:pt x="29936" y="17788"/>
                </a:cubicBezTo>
                <a:cubicBezTo>
                  <a:pt x="30019" y="18410"/>
                  <a:pt x="29936" y="19197"/>
                  <a:pt x="29231" y="19405"/>
                </a:cubicBezTo>
                <a:cubicBezTo>
                  <a:pt x="28485" y="19653"/>
                  <a:pt x="27656" y="19736"/>
                  <a:pt x="26868" y="196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5"/>
          <p:cNvSpPr/>
          <p:nvPr/>
        </p:nvSpPr>
        <p:spPr>
          <a:xfrm>
            <a:off x="4725776" y="2266298"/>
            <a:ext cx="14033" cy="18917"/>
          </a:xfrm>
          <a:custGeom>
            <a:avLst/>
            <a:gdLst/>
            <a:ahLst/>
            <a:cxnLst/>
            <a:rect l="l" t="t" r="r" b="b"/>
            <a:pathLst>
              <a:path w="954" h="1286" extrusionOk="0">
                <a:moveTo>
                  <a:pt x="249" y="912"/>
                </a:moveTo>
                <a:cubicBezTo>
                  <a:pt x="166" y="622"/>
                  <a:pt x="0" y="42"/>
                  <a:pt x="456" y="0"/>
                </a:cubicBezTo>
                <a:cubicBezTo>
                  <a:pt x="871" y="0"/>
                  <a:pt x="747" y="456"/>
                  <a:pt x="871" y="746"/>
                </a:cubicBezTo>
                <a:cubicBezTo>
                  <a:pt x="954" y="1120"/>
                  <a:pt x="373" y="1285"/>
                  <a:pt x="249" y="9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5"/>
          <p:cNvSpPr/>
          <p:nvPr/>
        </p:nvSpPr>
        <p:spPr>
          <a:xfrm>
            <a:off x="3346772" y="2965244"/>
            <a:ext cx="123211" cy="170180"/>
          </a:xfrm>
          <a:custGeom>
            <a:avLst/>
            <a:gdLst/>
            <a:ahLst/>
            <a:cxnLst/>
            <a:rect l="l" t="t" r="r" b="b"/>
            <a:pathLst>
              <a:path w="8376" h="11569" extrusionOk="0">
                <a:moveTo>
                  <a:pt x="7380" y="11527"/>
                </a:moveTo>
                <a:cubicBezTo>
                  <a:pt x="7215" y="11527"/>
                  <a:pt x="7090" y="11361"/>
                  <a:pt x="7132" y="11196"/>
                </a:cubicBezTo>
                <a:cubicBezTo>
                  <a:pt x="7215" y="10491"/>
                  <a:pt x="7505" y="9827"/>
                  <a:pt x="7546" y="9122"/>
                </a:cubicBezTo>
                <a:cubicBezTo>
                  <a:pt x="7588" y="8335"/>
                  <a:pt x="7090" y="7630"/>
                  <a:pt x="6551" y="7091"/>
                </a:cubicBezTo>
                <a:cubicBezTo>
                  <a:pt x="5763" y="6386"/>
                  <a:pt x="4520" y="6137"/>
                  <a:pt x="4105" y="5059"/>
                </a:cubicBezTo>
                <a:cubicBezTo>
                  <a:pt x="3317" y="3608"/>
                  <a:pt x="1742" y="4271"/>
                  <a:pt x="788" y="2157"/>
                </a:cubicBezTo>
                <a:cubicBezTo>
                  <a:pt x="539" y="1659"/>
                  <a:pt x="332" y="1079"/>
                  <a:pt x="125" y="540"/>
                </a:cubicBezTo>
                <a:cubicBezTo>
                  <a:pt x="0" y="415"/>
                  <a:pt x="0" y="250"/>
                  <a:pt x="83" y="125"/>
                </a:cubicBezTo>
                <a:cubicBezTo>
                  <a:pt x="208" y="1"/>
                  <a:pt x="373" y="1"/>
                  <a:pt x="498" y="84"/>
                </a:cubicBezTo>
                <a:cubicBezTo>
                  <a:pt x="664" y="167"/>
                  <a:pt x="705" y="332"/>
                  <a:pt x="747" y="498"/>
                </a:cubicBezTo>
                <a:cubicBezTo>
                  <a:pt x="1161" y="1493"/>
                  <a:pt x="1493" y="2696"/>
                  <a:pt x="2529" y="3193"/>
                </a:cubicBezTo>
                <a:cubicBezTo>
                  <a:pt x="5266" y="4271"/>
                  <a:pt x="3981" y="4852"/>
                  <a:pt x="5722" y="5805"/>
                </a:cubicBezTo>
                <a:cubicBezTo>
                  <a:pt x="6261" y="6096"/>
                  <a:pt x="6841" y="6427"/>
                  <a:pt x="7298" y="6925"/>
                </a:cubicBezTo>
                <a:cubicBezTo>
                  <a:pt x="7920" y="7671"/>
                  <a:pt x="8376" y="8666"/>
                  <a:pt x="8127" y="9661"/>
                </a:cubicBezTo>
                <a:cubicBezTo>
                  <a:pt x="8002" y="10118"/>
                  <a:pt x="7878" y="10574"/>
                  <a:pt x="7754" y="10988"/>
                </a:cubicBezTo>
                <a:cubicBezTo>
                  <a:pt x="7754" y="11278"/>
                  <a:pt x="7712" y="11569"/>
                  <a:pt x="7380" y="115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5"/>
          <p:cNvSpPr/>
          <p:nvPr/>
        </p:nvSpPr>
        <p:spPr>
          <a:xfrm>
            <a:off x="3814565" y="3314724"/>
            <a:ext cx="69549" cy="197629"/>
          </a:xfrm>
          <a:custGeom>
            <a:avLst/>
            <a:gdLst/>
            <a:ahLst/>
            <a:cxnLst/>
            <a:rect l="l" t="t" r="r" b="b"/>
            <a:pathLst>
              <a:path w="4728" h="13435" extrusionOk="0">
                <a:moveTo>
                  <a:pt x="4105" y="13227"/>
                </a:moveTo>
                <a:cubicBezTo>
                  <a:pt x="3732" y="12605"/>
                  <a:pt x="3276" y="11900"/>
                  <a:pt x="2779" y="11361"/>
                </a:cubicBezTo>
                <a:cubicBezTo>
                  <a:pt x="2032" y="10491"/>
                  <a:pt x="996" y="9827"/>
                  <a:pt x="498" y="8708"/>
                </a:cubicBezTo>
                <a:cubicBezTo>
                  <a:pt x="1" y="7630"/>
                  <a:pt x="415" y="6469"/>
                  <a:pt x="706" y="5391"/>
                </a:cubicBezTo>
                <a:cubicBezTo>
                  <a:pt x="789" y="4935"/>
                  <a:pt x="830" y="4479"/>
                  <a:pt x="789" y="3981"/>
                </a:cubicBezTo>
                <a:cubicBezTo>
                  <a:pt x="789" y="3400"/>
                  <a:pt x="415" y="2861"/>
                  <a:pt x="415" y="2281"/>
                </a:cubicBezTo>
                <a:cubicBezTo>
                  <a:pt x="374" y="1783"/>
                  <a:pt x="540" y="1327"/>
                  <a:pt x="706" y="871"/>
                </a:cubicBezTo>
                <a:cubicBezTo>
                  <a:pt x="789" y="623"/>
                  <a:pt x="871" y="332"/>
                  <a:pt x="1079" y="125"/>
                </a:cubicBezTo>
                <a:cubicBezTo>
                  <a:pt x="1245" y="1"/>
                  <a:pt x="1493" y="84"/>
                  <a:pt x="1535" y="291"/>
                </a:cubicBezTo>
                <a:cubicBezTo>
                  <a:pt x="1576" y="415"/>
                  <a:pt x="1535" y="540"/>
                  <a:pt x="1452" y="623"/>
                </a:cubicBezTo>
                <a:cubicBezTo>
                  <a:pt x="954" y="1701"/>
                  <a:pt x="913" y="2240"/>
                  <a:pt x="1328" y="3359"/>
                </a:cubicBezTo>
                <a:cubicBezTo>
                  <a:pt x="1576" y="4313"/>
                  <a:pt x="1369" y="5349"/>
                  <a:pt x="1120" y="6261"/>
                </a:cubicBezTo>
                <a:cubicBezTo>
                  <a:pt x="374" y="8459"/>
                  <a:pt x="1535" y="9288"/>
                  <a:pt x="2986" y="10656"/>
                </a:cubicBezTo>
                <a:cubicBezTo>
                  <a:pt x="3649" y="11320"/>
                  <a:pt x="4147" y="12108"/>
                  <a:pt x="4644" y="12937"/>
                </a:cubicBezTo>
                <a:cubicBezTo>
                  <a:pt x="4727" y="13061"/>
                  <a:pt x="4686" y="13268"/>
                  <a:pt x="4562" y="13351"/>
                </a:cubicBezTo>
                <a:cubicBezTo>
                  <a:pt x="4396" y="13434"/>
                  <a:pt x="4188" y="13393"/>
                  <a:pt x="4105" y="132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5"/>
          <p:cNvSpPr/>
          <p:nvPr/>
        </p:nvSpPr>
        <p:spPr>
          <a:xfrm>
            <a:off x="3671848" y="3456220"/>
            <a:ext cx="182992" cy="126271"/>
          </a:xfrm>
          <a:custGeom>
            <a:avLst/>
            <a:gdLst/>
            <a:ahLst/>
            <a:cxnLst/>
            <a:rect l="l" t="t" r="r" b="b"/>
            <a:pathLst>
              <a:path w="12440" h="8584" extrusionOk="0">
                <a:moveTo>
                  <a:pt x="11942" y="8501"/>
                </a:moveTo>
                <a:cubicBezTo>
                  <a:pt x="10491" y="8003"/>
                  <a:pt x="8956" y="8044"/>
                  <a:pt x="7464" y="8003"/>
                </a:cubicBezTo>
                <a:cubicBezTo>
                  <a:pt x="6469" y="8003"/>
                  <a:pt x="5474" y="7920"/>
                  <a:pt x="4561" y="7505"/>
                </a:cubicBezTo>
                <a:cubicBezTo>
                  <a:pt x="3691" y="7215"/>
                  <a:pt x="3069" y="6469"/>
                  <a:pt x="2820" y="5557"/>
                </a:cubicBezTo>
                <a:cubicBezTo>
                  <a:pt x="2613" y="4893"/>
                  <a:pt x="2613" y="4147"/>
                  <a:pt x="2613" y="3442"/>
                </a:cubicBezTo>
                <a:cubicBezTo>
                  <a:pt x="2530" y="2903"/>
                  <a:pt x="2488" y="2323"/>
                  <a:pt x="2115" y="1908"/>
                </a:cubicBezTo>
                <a:cubicBezTo>
                  <a:pt x="1949" y="1701"/>
                  <a:pt x="1783" y="1535"/>
                  <a:pt x="1535" y="1369"/>
                </a:cubicBezTo>
                <a:cubicBezTo>
                  <a:pt x="1244" y="1120"/>
                  <a:pt x="1" y="706"/>
                  <a:pt x="374" y="250"/>
                </a:cubicBezTo>
                <a:cubicBezTo>
                  <a:pt x="581" y="1"/>
                  <a:pt x="788" y="167"/>
                  <a:pt x="996" y="333"/>
                </a:cubicBezTo>
                <a:cubicBezTo>
                  <a:pt x="1244" y="498"/>
                  <a:pt x="1493" y="623"/>
                  <a:pt x="1742" y="747"/>
                </a:cubicBezTo>
                <a:cubicBezTo>
                  <a:pt x="2281" y="1079"/>
                  <a:pt x="2820" y="1576"/>
                  <a:pt x="2986" y="2198"/>
                </a:cubicBezTo>
                <a:cubicBezTo>
                  <a:pt x="3525" y="3691"/>
                  <a:pt x="2820" y="5888"/>
                  <a:pt x="4478" y="6801"/>
                </a:cubicBezTo>
                <a:cubicBezTo>
                  <a:pt x="4893" y="7008"/>
                  <a:pt x="5349" y="7132"/>
                  <a:pt x="5764" y="7257"/>
                </a:cubicBezTo>
                <a:cubicBezTo>
                  <a:pt x="6593" y="7423"/>
                  <a:pt x="7422" y="7340"/>
                  <a:pt x="8210" y="7381"/>
                </a:cubicBezTo>
                <a:cubicBezTo>
                  <a:pt x="9205" y="7423"/>
                  <a:pt x="10242" y="7423"/>
                  <a:pt x="11237" y="7671"/>
                </a:cubicBezTo>
                <a:cubicBezTo>
                  <a:pt x="11527" y="7713"/>
                  <a:pt x="11817" y="7879"/>
                  <a:pt x="12149" y="7879"/>
                </a:cubicBezTo>
                <a:cubicBezTo>
                  <a:pt x="12315" y="7879"/>
                  <a:pt x="12439" y="8044"/>
                  <a:pt x="12439" y="8210"/>
                </a:cubicBezTo>
                <a:cubicBezTo>
                  <a:pt x="12439" y="8459"/>
                  <a:pt x="12149" y="8584"/>
                  <a:pt x="11942" y="85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5"/>
          <p:cNvSpPr/>
          <p:nvPr/>
        </p:nvSpPr>
        <p:spPr>
          <a:xfrm>
            <a:off x="3946308" y="3597730"/>
            <a:ext cx="109192" cy="51853"/>
          </a:xfrm>
          <a:custGeom>
            <a:avLst/>
            <a:gdLst/>
            <a:ahLst/>
            <a:cxnLst/>
            <a:rect l="l" t="t" r="r" b="b"/>
            <a:pathLst>
              <a:path w="7423" h="3525" extrusionOk="0">
                <a:moveTo>
                  <a:pt x="6883" y="3441"/>
                </a:moveTo>
                <a:cubicBezTo>
                  <a:pt x="4147" y="3276"/>
                  <a:pt x="4354" y="2529"/>
                  <a:pt x="2322" y="1161"/>
                </a:cubicBezTo>
                <a:cubicBezTo>
                  <a:pt x="1825" y="871"/>
                  <a:pt x="1203" y="622"/>
                  <a:pt x="622" y="663"/>
                </a:cubicBezTo>
                <a:cubicBezTo>
                  <a:pt x="457" y="705"/>
                  <a:pt x="291" y="788"/>
                  <a:pt x="125" y="622"/>
                </a:cubicBezTo>
                <a:cubicBezTo>
                  <a:pt x="1" y="498"/>
                  <a:pt x="1" y="290"/>
                  <a:pt x="125" y="207"/>
                </a:cubicBezTo>
                <a:cubicBezTo>
                  <a:pt x="374" y="0"/>
                  <a:pt x="747" y="42"/>
                  <a:pt x="1037" y="42"/>
                </a:cubicBezTo>
                <a:cubicBezTo>
                  <a:pt x="2364" y="207"/>
                  <a:pt x="3359" y="1161"/>
                  <a:pt x="4313" y="1990"/>
                </a:cubicBezTo>
                <a:cubicBezTo>
                  <a:pt x="4769" y="2363"/>
                  <a:pt x="5266" y="2612"/>
                  <a:pt x="5805" y="2737"/>
                </a:cubicBezTo>
                <a:cubicBezTo>
                  <a:pt x="6220" y="2778"/>
                  <a:pt x="6635" y="2778"/>
                  <a:pt x="7049" y="2861"/>
                </a:cubicBezTo>
                <a:cubicBezTo>
                  <a:pt x="7422" y="2944"/>
                  <a:pt x="7298" y="3524"/>
                  <a:pt x="6883" y="3441"/>
                </a:cubicBezTo>
                <a:lnTo>
                  <a:pt x="6883" y="344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5"/>
          <p:cNvSpPr/>
          <p:nvPr/>
        </p:nvSpPr>
        <p:spPr>
          <a:xfrm>
            <a:off x="4093908" y="3665425"/>
            <a:ext cx="426943" cy="840471"/>
          </a:xfrm>
          <a:custGeom>
            <a:avLst/>
            <a:gdLst/>
            <a:ahLst/>
            <a:cxnLst/>
            <a:rect l="l" t="t" r="r" b="b"/>
            <a:pathLst>
              <a:path w="29024" h="57136" extrusionOk="0">
                <a:moveTo>
                  <a:pt x="28609" y="57094"/>
                </a:moveTo>
                <a:cubicBezTo>
                  <a:pt x="26287" y="56430"/>
                  <a:pt x="25956" y="55352"/>
                  <a:pt x="24670" y="53611"/>
                </a:cubicBezTo>
                <a:cubicBezTo>
                  <a:pt x="24214" y="53113"/>
                  <a:pt x="23634" y="52616"/>
                  <a:pt x="23509" y="51870"/>
                </a:cubicBezTo>
                <a:cubicBezTo>
                  <a:pt x="23261" y="50253"/>
                  <a:pt x="24131" y="48760"/>
                  <a:pt x="24256" y="47143"/>
                </a:cubicBezTo>
                <a:cubicBezTo>
                  <a:pt x="24380" y="45609"/>
                  <a:pt x="23385" y="44531"/>
                  <a:pt x="22556" y="43411"/>
                </a:cubicBezTo>
                <a:cubicBezTo>
                  <a:pt x="21229" y="41628"/>
                  <a:pt x="20773" y="39928"/>
                  <a:pt x="21395" y="37772"/>
                </a:cubicBezTo>
                <a:cubicBezTo>
                  <a:pt x="21810" y="36238"/>
                  <a:pt x="23675" y="33916"/>
                  <a:pt x="23302" y="32465"/>
                </a:cubicBezTo>
                <a:cubicBezTo>
                  <a:pt x="23136" y="31470"/>
                  <a:pt x="22390" y="30765"/>
                  <a:pt x="21810" y="30060"/>
                </a:cubicBezTo>
                <a:cubicBezTo>
                  <a:pt x="20441" y="28443"/>
                  <a:pt x="18451" y="27531"/>
                  <a:pt x="16378" y="27324"/>
                </a:cubicBezTo>
                <a:cubicBezTo>
                  <a:pt x="14429" y="27158"/>
                  <a:pt x="12481" y="27241"/>
                  <a:pt x="10573" y="26826"/>
                </a:cubicBezTo>
                <a:cubicBezTo>
                  <a:pt x="9164" y="26536"/>
                  <a:pt x="7920" y="25790"/>
                  <a:pt x="6469" y="25665"/>
                </a:cubicBezTo>
                <a:cubicBezTo>
                  <a:pt x="5764" y="25583"/>
                  <a:pt x="5017" y="25665"/>
                  <a:pt x="4312" y="25500"/>
                </a:cubicBezTo>
                <a:cubicBezTo>
                  <a:pt x="2944" y="25168"/>
                  <a:pt x="1783" y="24173"/>
                  <a:pt x="1037" y="22970"/>
                </a:cubicBezTo>
                <a:cubicBezTo>
                  <a:pt x="166" y="21768"/>
                  <a:pt x="0" y="20275"/>
                  <a:pt x="42" y="18824"/>
                </a:cubicBezTo>
                <a:cubicBezTo>
                  <a:pt x="42" y="17953"/>
                  <a:pt x="83" y="17083"/>
                  <a:pt x="332" y="16254"/>
                </a:cubicBezTo>
                <a:cubicBezTo>
                  <a:pt x="747" y="14927"/>
                  <a:pt x="1410" y="13641"/>
                  <a:pt x="2281" y="12563"/>
                </a:cubicBezTo>
                <a:cubicBezTo>
                  <a:pt x="3276" y="11320"/>
                  <a:pt x="4354" y="10159"/>
                  <a:pt x="5349" y="8956"/>
                </a:cubicBezTo>
                <a:cubicBezTo>
                  <a:pt x="6012" y="8044"/>
                  <a:pt x="6966" y="7256"/>
                  <a:pt x="7173" y="6095"/>
                </a:cubicBezTo>
                <a:cubicBezTo>
                  <a:pt x="7132" y="5473"/>
                  <a:pt x="7132" y="4893"/>
                  <a:pt x="6925" y="4312"/>
                </a:cubicBezTo>
                <a:cubicBezTo>
                  <a:pt x="6717" y="3649"/>
                  <a:pt x="6220" y="3151"/>
                  <a:pt x="5681" y="2695"/>
                </a:cubicBezTo>
                <a:cubicBezTo>
                  <a:pt x="4976" y="2073"/>
                  <a:pt x="4230" y="1452"/>
                  <a:pt x="3525" y="830"/>
                </a:cubicBezTo>
                <a:cubicBezTo>
                  <a:pt x="3359" y="664"/>
                  <a:pt x="3110" y="539"/>
                  <a:pt x="3110" y="291"/>
                </a:cubicBezTo>
                <a:cubicBezTo>
                  <a:pt x="3152" y="125"/>
                  <a:pt x="3317" y="0"/>
                  <a:pt x="3483" y="0"/>
                </a:cubicBezTo>
                <a:cubicBezTo>
                  <a:pt x="3566" y="0"/>
                  <a:pt x="3649" y="83"/>
                  <a:pt x="3732" y="166"/>
                </a:cubicBezTo>
                <a:cubicBezTo>
                  <a:pt x="4188" y="622"/>
                  <a:pt x="4769" y="1078"/>
                  <a:pt x="5225" y="1493"/>
                </a:cubicBezTo>
                <a:cubicBezTo>
                  <a:pt x="5847" y="2032"/>
                  <a:pt x="6510" y="2530"/>
                  <a:pt x="7049" y="3193"/>
                </a:cubicBezTo>
                <a:cubicBezTo>
                  <a:pt x="7547" y="3856"/>
                  <a:pt x="7712" y="4727"/>
                  <a:pt x="7754" y="5556"/>
                </a:cubicBezTo>
                <a:cubicBezTo>
                  <a:pt x="7795" y="5847"/>
                  <a:pt x="7795" y="6137"/>
                  <a:pt x="7712" y="6427"/>
                </a:cubicBezTo>
                <a:cubicBezTo>
                  <a:pt x="7505" y="7215"/>
                  <a:pt x="7008" y="7878"/>
                  <a:pt x="6510" y="8500"/>
                </a:cubicBezTo>
                <a:cubicBezTo>
                  <a:pt x="5266" y="10076"/>
                  <a:pt x="3898" y="11568"/>
                  <a:pt x="2654" y="13102"/>
                </a:cubicBezTo>
                <a:cubicBezTo>
                  <a:pt x="1783" y="14263"/>
                  <a:pt x="1120" y="15549"/>
                  <a:pt x="788" y="16917"/>
                </a:cubicBezTo>
                <a:cubicBezTo>
                  <a:pt x="622" y="17953"/>
                  <a:pt x="622" y="19032"/>
                  <a:pt x="664" y="20068"/>
                </a:cubicBezTo>
                <a:cubicBezTo>
                  <a:pt x="705" y="20524"/>
                  <a:pt x="788" y="21022"/>
                  <a:pt x="954" y="21478"/>
                </a:cubicBezTo>
                <a:cubicBezTo>
                  <a:pt x="1535" y="22970"/>
                  <a:pt x="2695" y="24380"/>
                  <a:pt x="4271" y="24836"/>
                </a:cubicBezTo>
                <a:cubicBezTo>
                  <a:pt x="4934" y="25044"/>
                  <a:pt x="5639" y="24961"/>
                  <a:pt x="6303" y="25002"/>
                </a:cubicBezTo>
                <a:cubicBezTo>
                  <a:pt x="6676" y="25044"/>
                  <a:pt x="7090" y="25126"/>
                  <a:pt x="7464" y="25209"/>
                </a:cubicBezTo>
                <a:cubicBezTo>
                  <a:pt x="8459" y="25417"/>
                  <a:pt x="9371" y="25914"/>
                  <a:pt x="10407" y="26163"/>
                </a:cubicBezTo>
                <a:cubicBezTo>
                  <a:pt x="11734" y="26495"/>
                  <a:pt x="13144" y="26495"/>
                  <a:pt x="14512" y="26619"/>
                </a:cubicBezTo>
                <a:cubicBezTo>
                  <a:pt x="16917" y="26619"/>
                  <a:pt x="18990" y="26992"/>
                  <a:pt x="20980" y="28443"/>
                </a:cubicBezTo>
                <a:cubicBezTo>
                  <a:pt x="21436" y="28775"/>
                  <a:pt x="21851" y="29190"/>
                  <a:pt x="22224" y="29604"/>
                </a:cubicBezTo>
                <a:cubicBezTo>
                  <a:pt x="22888" y="30392"/>
                  <a:pt x="23675" y="31138"/>
                  <a:pt x="23841" y="32175"/>
                </a:cubicBezTo>
                <a:cubicBezTo>
                  <a:pt x="24173" y="33295"/>
                  <a:pt x="23634" y="34373"/>
                  <a:pt x="23178" y="35368"/>
                </a:cubicBezTo>
                <a:cubicBezTo>
                  <a:pt x="22763" y="36238"/>
                  <a:pt x="22266" y="37026"/>
                  <a:pt x="21975" y="37897"/>
                </a:cubicBezTo>
                <a:cubicBezTo>
                  <a:pt x="21188" y="40592"/>
                  <a:pt x="22266" y="42085"/>
                  <a:pt x="23800" y="44075"/>
                </a:cubicBezTo>
                <a:cubicBezTo>
                  <a:pt x="25583" y="46397"/>
                  <a:pt x="24670" y="48014"/>
                  <a:pt x="24131" y="50501"/>
                </a:cubicBezTo>
                <a:cubicBezTo>
                  <a:pt x="24048" y="51082"/>
                  <a:pt x="23966" y="51745"/>
                  <a:pt x="24297" y="52284"/>
                </a:cubicBezTo>
                <a:cubicBezTo>
                  <a:pt x="24587" y="52699"/>
                  <a:pt x="24961" y="52989"/>
                  <a:pt x="25251" y="53362"/>
                </a:cubicBezTo>
                <a:cubicBezTo>
                  <a:pt x="25956" y="54274"/>
                  <a:pt x="26412" y="55269"/>
                  <a:pt x="27365" y="55891"/>
                </a:cubicBezTo>
                <a:cubicBezTo>
                  <a:pt x="27780" y="56140"/>
                  <a:pt x="28153" y="56306"/>
                  <a:pt x="28609" y="56472"/>
                </a:cubicBezTo>
                <a:cubicBezTo>
                  <a:pt x="28817" y="56472"/>
                  <a:pt x="29024" y="56638"/>
                  <a:pt x="28982" y="56887"/>
                </a:cubicBezTo>
                <a:cubicBezTo>
                  <a:pt x="28941" y="57011"/>
                  <a:pt x="28775" y="57135"/>
                  <a:pt x="28609" y="570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5"/>
          <p:cNvSpPr/>
          <p:nvPr/>
        </p:nvSpPr>
        <p:spPr>
          <a:xfrm>
            <a:off x="4146364" y="3617235"/>
            <a:ext cx="188465" cy="54912"/>
          </a:xfrm>
          <a:custGeom>
            <a:avLst/>
            <a:gdLst/>
            <a:ahLst/>
            <a:cxnLst/>
            <a:rect l="l" t="t" r="r" b="b"/>
            <a:pathLst>
              <a:path w="12812" h="3733" extrusionOk="0">
                <a:moveTo>
                  <a:pt x="12231" y="3608"/>
                </a:moveTo>
                <a:cubicBezTo>
                  <a:pt x="11527" y="3359"/>
                  <a:pt x="10822" y="3442"/>
                  <a:pt x="10158" y="3484"/>
                </a:cubicBezTo>
                <a:cubicBezTo>
                  <a:pt x="9039" y="3525"/>
                  <a:pt x="8251" y="3111"/>
                  <a:pt x="7339" y="2530"/>
                </a:cubicBezTo>
                <a:cubicBezTo>
                  <a:pt x="6551" y="2074"/>
                  <a:pt x="5639" y="1784"/>
                  <a:pt x="4685" y="1825"/>
                </a:cubicBezTo>
                <a:cubicBezTo>
                  <a:pt x="2861" y="1950"/>
                  <a:pt x="1907" y="1825"/>
                  <a:pt x="415" y="747"/>
                </a:cubicBezTo>
                <a:cubicBezTo>
                  <a:pt x="0" y="623"/>
                  <a:pt x="207" y="1"/>
                  <a:pt x="622" y="167"/>
                </a:cubicBezTo>
                <a:cubicBezTo>
                  <a:pt x="1244" y="498"/>
                  <a:pt x="1783" y="954"/>
                  <a:pt x="2488" y="1120"/>
                </a:cubicBezTo>
                <a:cubicBezTo>
                  <a:pt x="3566" y="1369"/>
                  <a:pt x="4644" y="1079"/>
                  <a:pt x="5722" y="1286"/>
                </a:cubicBezTo>
                <a:cubicBezTo>
                  <a:pt x="6385" y="1369"/>
                  <a:pt x="6966" y="1618"/>
                  <a:pt x="7546" y="1950"/>
                </a:cubicBezTo>
                <a:cubicBezTo>
                  <a:pt x="8044" y="2240"/>
                  <a:pt x="8541" y="2613"/>
                  <a:pt x="9122" y="2737"/>
                </a:cubicBezTo>
                <a:cubicBezTo>
                  <a:pt x="10241" y="3028"/>
                  <a:pt x="11361" y="2613"/>
                  <a:pt x="12397" y="2986"/>
                </a:cubicBezTo>
                <a:cubicBezTo>
                  <a:pt x="12812" y="3152"/>
                  <a:pt x="12605" y="3732"/>
                  <a:pt x="12231" y="36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5"/>
          <p:cNvSpPr/>
          <p:nvPr/>
        </p:nvSpPr>
        <p:spPr>
          <a:xfrm>
            <a:off x="4375075" y="3673354"/>
            <a:ext cx="549536" cy="827055"/>
          </a:xfrm>
          <a:custGeom>
            <a:avLst/>
            <a:gdLst/>
            <a:ahLst/>
            <a:cxnLst/>
            <a:rect l="l" t="t" r="r" b="b"/>
            <a:pathLst>
              <a:path w="37358" h="56224" extrusionOk="0">
                <a:moveTo>
                  <a:pt x="13227" y="55974"/>
                </a:moveTo>
                <a:cubicBezTo>
                  <a:pt x="12522" y="53694"/>
                  <a:pt x="14263" y="53031"/>
                  <a:pt x="15259" y="51414"/>
                </a:cubicBezTo>
                <a:cubicBezTo>
                  <a:pt x="15715" y="50584"/>
                  <a:pt x="15839" y="49672"/>
                  <a:pt x="16171" y="48843"/>
                </a:cubicBezTo>
                <a:cubicBezTo>
                  <a:pt x="16544" y="47723"/>
                  <a:pt x="17539" y="47101"/>
                  <a:pt x="18534" y="46521"/>
                </a:cubicBezTo>
                <a:cubicBezTo>
                  <a:pt x="19239" y="46106"/>
                  <a:pt x="19861" y="45609"/>
                  <a:pt x="20358" y="44945"/>
                </a:cubicBezTo>
                <a:cubicBezTo>
                  <a:pt x="22100" y="42333"/>
                  <a:pt x="21727" y="41006"/>
                  <a:pt x="24836" y="39141"/>
                </a:cubicBezTo>
                <a:cubicBezTo>
                  <a:pt x="27117" y="37772"/>
                  <a:pt x="26744" y="36321"/>
                  <a:pt x="27573" y="34207"/>
                </a:cubicBezTo>
                <a:cubicBezTo>
                  <a:pt x="27946" y="33377"/>
                  <a:pt x="28568" y="32756"/>
                  <a:pt x="29231" y="32217"/>
                </a:cubicBezTo>
                <a:cubicBezTo>
                  <a:pt x="31346" y="30351"/>
                  <a:pt x="32548" y="30268"/>
                  <a:pt x="33585" y="27365"/>
                </a:cubicBezTo>
                <a:cubicBezTo>
                  <a:pt x="34290" y="25790"/>
                  <a:pt x="34248" y="24256"/>
                  <a:pt x="34165" y="22556"/>
                </a:cubicBezTo>
                <a:cubicBezTo>
                  <a:pt x="34124" y="21685"/>
                  <a:pt x="34290" y="20773"/>
                  <a:pt x="34663" y="19985"/>
                </a:cubicBezTo>
                <a:cubicBezTo>
                  <a:pt x="35077" y="19114"/>
                  <a:pt x="35616" y="18327"/>
                  <a:pt x="35948" y="17456"/>
                </a:cubicBezTo>
                <a:cubicBezTo>
                  <a:pt x="36280" y="16544"/>
                  <a:pt x="36487" y="15632"/>
                  <a:pt x="36653" y="14719"/>
                </a:cubicBezTo>
                <a:cubicBezTo>
                  <a:pt x="37026" y="11817"/>
                  <a:pt x="33917" y="10324"/>
                  <a:pt x="31429" y="10407"/>
                </a:cubicBezTo>
                <a:cubicBezTo>
                  <a:pt x="30641" y="10449"/>
                  <a:pt x="29812" y="10532"/>
                  <a:pt x="29065" y="10781"/>
                </a:cubicBezTo>
                <a:cubicBezTo>
                  <a:pt x="27946" y="11112"/>
                  <a:pt x="26909" y="11610"/>
                  <a:pt x="25831" y="11983"/>
                </a:cubicBezTo>
                <a:cubicBezTo>
                  <a:pt x="24173" y="12646"/>
                  <a:pt x="22224" y="12729"/>
                  <a:pt x="20566" y="12066"/>
                </a:cubicBezTo>
                <a:cubicBezTo>
                  <a:pt x="18741" y="11237"/>
                  <a:pt x="17373" y="9620"/>
                  <a:pt x="16502" y="7837"/>
                </a:cubicBezTo>
                <a:cubicBezTo>
                  <a:pt x="16088" y="6925"/>
                  <a:pt x="15549" y="6095"/>
                  <a:pt x="14720" y="5515"/>
                </a:cubicBezTo>
                <a:cubicBezTo>
                  <a:pt x="13476" y="4603"/>
                  <a:pt x="11983" y="3898"/>
                  <a:pt x="10407" y="3981"/>
                </a:cubicBezTo>
                <a:cubicBezTo>
                  <a:pt x="7754" y="3939"/>
                  <a:pt x="7339" y="7920"/>
                  <a:pt x="4893" y="5847"/>
                </a:cubicBezTo>
                <a:cubicBezTo>
                  <a:pt x="4271" y="5308"/>
                  <a:pt x="3815" y="4561"/>
                  <a:pt x="3400" y="3856"/>
                </a:cubicBezTo>
                <a:cubicBezTo>
                  <a:pt x="3152" y="3400"/>
                  <a:pt x="2737" y="2944"/>
                  <a:pt x="2364" y="2612"/>
                </a:cubicBezTo>
                <a:cubicBezTo>
                  <a:pt x="1866" y="2115"/>
                  <a:pt x="1369" y="1659"/>
                  <a:pt x="830" y="1244"/>
                </a:cubicBezTo>
                <a:cubicBezTo>
                  <a:pt x="664" y="1120"/>
                  <a:pt x="457" y="995"/>
                  <a:pt x="249" y="913"/>
                </a:cubicBezTo>
                <a:cubicBezTo>
                  <a:pt x="83" y="830"/>
                  <a:pt x="0" y="664"/>
                  <a:pt x="83" y="498"/>
                </a:cubicBezTo>
                <a:cubicBezTo>
                  <a:pt x="332" y="0"/>
                  <a:pt x="1161" y="747"/>
                  <a:pt x="1410" y="954"/>
                </a:cubicBezTo>
                <a:cubicBezTo>
                  <a:pt x="2157" y="1534"/>
                  <a:pt x="2861" y="2198"/>
                  <a:pt x="3483" y="2903"/>
                </a:cubicBezTo>
                <a:cubicBezTo>
                  <a:pt x="4147" y="3773"/>
                  <a:pt x="4603" y="4893"/>
                  <a:pt x="5473" y="5515"/>
                </a:cubicBezTo>
                <a:cubicBezTo>
                  <a:pt x="7132" y="6842"/>
                  <a:pt x="7464" y="3151"/>
                  <a:pt x="10739" y="3359"/>
                </a:cubicBezTo>
                <a:cubicBezTo>
                  <a:pt x="12481" y="3359"/>
                  <a:pt x="14056" y="4230"/>
                  <a:pt x="15383" y="5266"/>
                </a:cubicBezTo>
                <a:cubicBezTo>
                  <a:pt x="16378" y="6012"/>
                  <a:pt x="16876" y="7215"/>
                  <a:pt x="17456" y="8251"/>
                </a:cubicBezTo>
                <a:cubicBezTo>
                  <a:pt x="18285" y="9661"/>
                  <a:pt x="19446" y="10946"/>
                  <a:pt x="20980" y="11527"/>
                </a:cubicBezTo>
                <a:cubicBezTo>
                  <a:pt x="22224" y="11983"/>
                  <a:pt x="23592" y="11983"/>
                  <a:pt x="24836" y="11693"/>
                </a:cubicBezTo>
                <a:cubicBezTo>
                  <a:pt x="25914" y="11361"/>
                  <a:pt x="26951" y="10863"/>
                  <a:pt x="27987" y="10449"/>
                </a:cubicBezTo>
                <a:cubicBezTo>
                  <a:pt x="29563" y="9868"/>
                  <a:pt x="31263" y="9620"/>
                  <a:pt x="32921" y="9910"/>
                </a:cubicBezTo>
                <a:cubicBezTo>
                  <a:pt x="35119" y="10242"/>
                  <a:pt x="37358" y="11900"/>
                  <a:pt x="37316" y="14305"/>
                </a:cubicBezTo>
                <a:cubicBezTo>
                  <a:pt x="37234" y="15383"/>
                  <a:pt x="36943" y="16461"/>
                  <a:pt x="36612" y="17497"/>
                </a:cubicBezTo>
                <a:cubicBezTo>
                  <a:pt x="36280" y="18451"/>
                  <a:pt x="35699" y="19280"/>
                  <a:pt x="35243" y="20192"/>
                </a:cubicBezTo>
                <a:cubicBezTo>
                  <a:pt x="34953" y="20814"/>
                  <a:pt x="34787" y="21478"/>
                  <a:pt x="34787" y="22183"/>
                </a:cubicBezTo>
                <a:cubicBezTo>
                  <a:pt x="34829" y="24297"/>
                  <a:pt x="34995" y="25748"/>
                  <a:pt x="34082" y="27780"/>
                </a:cubicBezTo>
                <a:cubicBezTo>
                  <a:pt x="33751" y="28651"/>
                  <a:pt x="33378" y="29521"/>
                  <a:pt x="32714" y="30185"/>
                </a:cubicBezTo>
                <a:cubicBezTo>
                  <a:pt x="32009" y="30931"/>
                  <a:pt x="31139" y="31470"/>
                  <a:pt x="30351" y="32092"/>
                </a:cubicBezTo>
                <a:cubicBezTo>
                  <a:pt x="29439" y="32797"/>
                  <a:pt x="28485" y="33585"/>
                  <a:pt x="28070" y="34663"/>
                </a:cubicBezTo>
                <a:cubicBezTo>
                  <a:pt x="27614" y="35948"/>
                  <a:pt x="27531" y="37358"/>
                  <a:pt x="26619" y="38436"/>
                </a:cubicBezTo>
                <a:cubicBezTo>
                  <a:pt x="25956" y="39307"/>
                  <a:pt x="24919" y="39721"/>
                  <a:pt x="24090" y="40426"/>
                </a:cubicBezTo>
                <a:cubicBezTo>
                  <a:pt x="23427" y="40924"/>
                  <a:pt x="22888" y="41587"/>
                  <a:pt x="22473" y="42292"/>
                </a:cubicBezTo>
                <a:cubicBezTo>
                  <a:pt x="21975" y="43287"/>
                  <a:pt x="21561" y="44365"/>
                  <a:pt x="20897" y="45277"/>
                </a:cubicBezTo>
                <a:cubicBezTo>
                  <a:pt x="20358" y="45982"/>
                  <a:pt x="19654" y="46562"/>
                  <a:pt x="18949" y="47019"/>
                </a:cubicBezTo>
                <a:cubicBezTo>
                  <a:pt x="18119" y="47516"/>
                  <a:pt x="17124" y="48014"/>
                  <a:pt x="16751" y="48967"/>
                </a:cubicBezTo>
                <a:cubicBezTo>
                  <a:pt x="16378" y="50087"/>
                  <a:pt x="16171" y="51289"/>
                  <a:pt x="15424" y="52243"/>
                </a:cubicBezTo>
                <a:cubicBezTo>
                  <a:pt x="15010" y="52782"/>
                  <a:pt x="14554" y="53196"/>
                  <a:pt x="14139" y="53735"/>
                </a:cubicBezTo>
                <a:cubicBezTo>
                  <a:pt x="13683" y="54316"/>
                  <a:pt x="13559" y="55104"/>
                  <a:pt x="13807" y="55767"/>
                </a:cubicBezTo>
                <a:cubicBezTo>
                  <a:pt x="13849" y="55933"/>
                  <a:pt x="13807" y="56099"/>
                  <a:pt x="13642" y="56182"/>
                </a:cubicBezTo>
                <a:cubicBezTo>
                  <a:pt x="13476" y="56223"/>
                  <a:pt x="13268" y="56140"/>
                  <a:pt x="13227" y="559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5"/>
          <p:cNvSpPr/>
          <p:nvPr/>
        </p:nvSpPr>
        <p:spPr>
          <a:xfrm>
            <a:off x="5027684" y="2431580"/>
            <a:ext cx="392183" cy="435490"/>
          </a:xfrm>
          <a:custGeom>
            <a:avLst/>
            <a:gdLst/>
            <a:ahLst/>
            <a:cxnLst/>
            <a:rect l="l" t="t" r="r" b="b"/>
            <a:pathLst>
              <a:path w="26661" h="29605" extrusionOk="0">
                <a:moveTo>
                  <a:pt x="6012" y="29521"/>
                </a:moveTo>
                <a:cubicBezTo>
                  <a:pt x="5058" y="29521"/>
                  <a:pt x="4312" y="28899"/>
                  <a:pt x="3815" y="28153"/>
                </a:cubicBezTo>
                <a:cubicBezTo>
                  <a:pt x="3483" y="27573"/>
                  <a:pt x="3193" y="26992"/>
                  <a:pt x="2695" y="26536"/>
                </a:cubicBezTo>
                <a:cubicBezTo>
                  <a:pt x="2239" y="26163"/>
                  <a:pt x="1658" y="25831"/>
                  <a:pt x="1285" y="25375"/>
                </a:cubicBezTo>
                <a:cubicBezTo>
                  <a:pt x="0" y="23841"/>
                  <a:pt x="207" y="21768"/>
                  <a:pt x="2073" y="20814"/>
                </a:cubicBezTo>
                <a:cubicBezTo>
                  <a:pt x="3110" y="20234"/>
                  <a:pt x="4436" y="20524"/>
                  <a:pt x="5432" y="19861"/>
                </a:cubicBezTo>
                <a:cubicBezTo>
                  <a:pt x="6261" y="19405"/>
                  <a:pt x="5514" y="18617"/>
                  <a:pt x="5100" y="18161"/>
                </a:cubicBezTo>
                <a:cubicBezTo>
                  <a:pt x="4312" y="17456"/>
                  <a:pt x="2571" y="17539"/>
                  <a:pt x="2612" y="16171"/>
                </a:cubicBezTo>
                <a:cubicBezTo>
                  <a:pt x="2861" y="13973"/>
                  <a:pt x="7629" y="15010"/>
                  <a:pt x="7422" y="11651"/>
                </a:cubicBezTo>
                <a:cubicBezTo>
                  <a:pt x="7339" y="10988"/>
                  <a:pt x="7090" y="10366"/>
                  <a:pt x="6924" y="9744"/>
                </a:cubicBezTo>
                <a:cubicBezTo>
                  <a:pt x="6592" y="8873"/>
                  <a:pt x="6427" y="7961"/>
                  <a:pt x="5888" y="7173"/>
                </a:cubicBezTo>
                <a:cubicBezTo>
                  <a:pt x="5307" y="6261"/>
                  <a:pt x="4229" y="5846"/>
                  <a:pt x="3400" y="5183"/>
                </a:cubicBezTo>
                <a:cubicBezTo>
                  <a:pt x="2280" y="4354"/>
                  <a:pt x="1285" y="2903"/>
                  <a:pt x="2073" y="1534"/>
                </a:cubicBezTo>
                <a:cubicBezTo>
                  <a:pt x="2322" y="1078"/>
                  <a:pt x="2654" y="705"/>
                  <a:pt x="3068" y="415"/>
                </a:cubicBezTo>
                <a:cubicBezTo>
                  <a:pt x="3276" y="249"/>
                  <a:pt x="3607" y="0"/>
                  <a:pt x="3856" y="208"/>
                </a:cubicBezTo>
                <a:cubicBezTo>
                  <a:pt x="4105" y="373"/>
                  <a:pt x="3980" y="747"/>
                  <a:pt x="3690" y="747"/>
                </a:cubicBezTo>
                <a:cubicBezTo>
                  <a:pt x="3068" y="1078"/>
                  <a:pt x="2571" y="1700"/>
                  <a:pt x="2446" y="2364"/>
                </a:cubicBezTo>
                <a:cubicBezTo>
                  <a:pt x="2280" y="3276"/>
                  <a:pt x="2985" y="4022"/>
                  <a:pt x="3566" y="4561"/>
                </a:cubicBezTo>
                <a:cubicBezTo>
                  <a:pt x="4810" y="5515"/>
                  <a:pt x="6178" y="5929"/>
                  <a:pt x="6800" y="7505"/>
                </a:cubicBezTo>
                <a:cubicBezTo>
                  <a:pt x="7173" y="8417"/>
                  <a:pt x="7422" y="9329"/>
                  <a:pt x="7712" y="10241"/>
                </a:cubicBezTo>
                <a:cubicBezTo>
                  <a:pt x="7919" y="10863"/>
                  <a:pt x="8085" y="11527"/>
                  <a:pt x="8002" y="12149"/>
                </a:cubicBezTo>
                <a:cubicBezTo>
                  <a:pt x="7961" y="13144"/>
                  <a:pt x="7297" y="14056"/>
                  <a:pt x="6427" y="14471"/>
                </a:cubicBezTo>
                <a:cubicBezTo>
                  <a:pt x="5556" y="14927"/>
                  <a:pt x="4644" y="15134"/>
                  <a:pt x="3773" y="15549"/>
                </a:cubicBezTo>
                <a:cubicBezTo>
                  <a:pt x="3110" y="15880"/>
                  <a:pt x="3027" y="16502"/>
                  <a:pt x="3732" y="16793"/>
                </a:cubicBezTo>
                <a:cubicBezTo>
                  <a:pt x="4229" y="17041"/>
                  <a:pt x="4727" y="17166"/>
                  <a:pt x="5183" y="17456"/>
                </a:cubicBezTo>
                <a:cubicBezTo>
                  <a:pt x="6178" y="18161"/>
                  <a:pt x="7132" y="19653"/>
                  <a:pt x="5680" y="20441"/>
                </a:cubicBezTo>
                <a:cubicBezTo>
                  <a:pt x="4478" y="21188"/>
                  <a:pt x="2861" y="20773"/>
                  <a:pt x="1783" y="21768"/>
                </a:cubicBezTo>
                <a:cubicBezTo>
                  <a:pt x="788" y="22514"/>
                  <a:pt x="954" y="24007"/>
                  <a:pt x="1700" y="24919"/>
                </a:cubicBezTo>
                <a:cubicBezTo>
                  <a:pt x="2156" y="25458"/>
                  <a:pt x="2861" y="25790"/>
                  <a:pt x="3358" y="26329"/>
                </a:cubicBezTo>
                <a:cubicBezTo>
                  <a:pt x="4146" y="27158"/>
                  <a:pt x="4436" y="28568"/>
                  <a:pt x="5639" y="28858"/>
                </a:cubicBezTo>
                <a:cubicBezTo>
                  <a:pt x="7836" y="29190"/>
                  <a:pt x="9785" y="27282"/>
                  <a:pt x="10697" y="25500"/>
                </a:cubicBezTo>
                <a:cubicBezTo>
                  <a:pt x="11029" y="24795"/>
                  <a:pt x="11278" y="24131"/>
                  <a:pt x="11444" y="23426"/>
                </a:cubicBezTo>
                <a:cubicBezTo>
                  <a:pt x="11568" y="22763"/>
                  <a:pt x="11651" y="22058"/>
                  <a:pt x="12024" y="21478"/>
                </a:cubicBezTo>
                <a:cubicBezTo>
                  <a:pt x="13061" y="19819"/>
                  <a:pt x="15465" y="18824"/>
                  <a:pt x="16834" y="20731"/>
                </a:cubicBezTo>
                <a:cubicBezTo>
                  <a:pt x="17621" y="21685"/>
                  <a:pt x="17870" y="22887"/>
                  <a:pt x="18078" y="24048"/>
                </a:cubicBezTo>
                <a:cubicBezTo>
                  <a:pt x="18160" y="24504"/>
                  <a:pt x="18285" y="24919"/>
                  <a:pt x="18451" y="25334"/>
                </a:cubicBezTo>
                <a:cubicBezTo>
                  <a:pt x="18865" y="26287"/>
                  <a:pt x="19777" y="26702"/>
                  <a:pt x="20773" y="26370"/>
                </a:cubicBezTo>
                <a:cubicBezTo>
                  <a:pt x="21229" y="26204"/>
                  <a:pt x="21643" y="25914"/>
                  <a:pt x="22099" y="25707"/>
                </a:cubicBezTo>
                <a:cubicBezTo>
                  <a:pt x="22929" y="25251"/>
                  <a:pt x="23882" y="24961"/>
                  <a:pt x="24877" y="25126"/>
                </a:cubicBezTo>
                <a:cubicBezTo>
                  <a:pt x="25209" y="25209"/>
                  <a:pt x="25541" y="25334"/>
                  <a:pt x="25914" y="25292"/>
                </a:cubicBezTo>
                <a:cubicBezTo>
                  <a:pt x="25997" y="25292"/>
                  <a:pt x="26080" y="25292"/>
                  <a:pt x="26204" y="25251"/>
                </a:cubicBezTo>
                <a:cubicBezTo>
                  <a:pt x="26370" y="25209"/>
                  <a:pt x="26536" y="25292"/>
                  <a:pt x="26577" y="25458"/>
                </a:cubicBezTo>
                <a:cubicBezTo>
                  <a:pt x="26660" y="25956"/>
                  <a:pt x="25997" y="25914"/>
                  <a:pt x="25665" y="25914"/>
                </a:cubicBezTo>
                <a:cubicBezTo>
                  <a:pt x="25250" y="25873"/>
                  <a:pt x="24836" y="25748"/>
                  <a:pt x="24421" y="25707"/>
                </a:cubicBezTo>
                <a:cubicBezTo>
                  <a:pt x="23965" y="25665"/>
                  <a:pt x="23551" y="25748"/>
                  <a:pt x="23177" y="25914"/>
                </a:cubicBezTo>
                <a:cubicBezTo>
                  <a:pt x="22307" y="26163"/>
                  <a:pt x="21602" y="26785"/>
                  <a:pt x="20773" y="26992"/>
                </a:cubicBezTo>
                <a:cubicBezTo>
                  <a:pt x="18990" y="27448"/>
                  <a:pt x="17912" y="26204"/>
                  <a:pt x="17580" y="24629"/>
                </a:cubicBezTo>
                <a:cubicBezTo>
                  <a:pt x="17331" y="23509"/>
                  <a:pt x="17207" y="22390"/>
                  <a:pt x="16585" y="21436"/>
                </a:cubicBezTo>
                <a:cubicBezTo>
                  <a:pt x="16170" y="20856"/>
                  <a:pt x="15631" y="20234"/>
                  <a:pt x="14843" y="20317"/>
                </a:cubicBezTo>
                <a:cubicBezTo>
                  <a:pt x="13807" y="20400"/>
                  <a:pt x="12895" y="21146"/>
                  <a:pt x="12439" y="22100"/>
                </a:cubicBezTo>
                <a:cubicBezTo>
                  <a:pt x="12190" y="22597"/>
                  <a:pt x="12148" y="23136"/>
                  <a:pt x="12024" y="23675"/>
                </a:cubicBezTo>
                <a:cubicBezTo>
                  <a:pt x="11775" y="24629"/>
                  <a:pt x="11402" y="25541"/>
                  <a:pt x="10905" y="26412"/>
                </a:cubicBezTo>
                <a:cubicBezTo>
                  <a:pt x="9827" y="28029"/>
                  <a:pt x="8044" y="29604"/>
                  <a:pt x="5971" y="295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5"/>
          <p:cNvSpPr/>
          <p:nvPr/>
        </p:nvSpPr>
        <p:spPr>
          <a:xfrm>
            <a:off x="4986820" y="2516972"/>
            <a:ext cx="112840" cy="131140"/>
          </a:xfrm>
          <a:custGeom>
            <a:avLst/>
            <a:gdLst/>
            <a:ahLst/>
            <a:cxnLst/>
            <a:rect l="l" t="t" r="r" b="b"/>
            <a:pathLst>
              <a:path w="7671" h="8915" extrusionOk="0">
                <a:moveTo>
                  <a:pt x="3856" y="8831"/>
                </a:moveTo>
                <a:cubicBezTo>
                  <a:pt x="3027" y="8749"/>
                  <a:pt x="2322" y="8085"/>
                  <a:pt x="2032" y="7339"/>
                </a:cubicBezTo>
                <a:cubicBezTo>
                  <a:pt x="1534" y="6012"/>
                  <a:pt x="2156" y="4602"/>
                  <a:pt x="1202" y="3358"/>
                </a:cubicBezTo>
                <a:cubicBezTo>
                  <a:pt x="622" y="2654"/>
                  <a:pt x="0" y="1659"/>
                  <a:pt x="663" y="746"/>
                </a:cubicBezTo>
                <a:cubicBezTo>
                  <a:pt x="1120" y="124"/>
                  <a:pt x="2156" y="0"/>
                  <a:pt x="2861" y="166"/>
                </a:cubicBezTo>
                <a:cubicBezTo>
                  <a:pt x="3980" y="456"/>
                  <a:pt x="4893" y="1202"/>
                  <a:pt x="5763" y="1990"/>
                </a:cubicBezTo>
                <a:cubicBezTo>
                  <a:pt x="6675" y="2737"/>
                  <a:pt x="7214" y="3815"/>
                  <a:pt x="7505" y="4934"/>
                </a:cubicBezTo>
                <a:cubicBezTo>
                  <a:pt x="7671" y="6095"/>
                  <a:pt x="7007" y="7049"/>
                  <a:pt x="6261" y="7919"/>
                </a:cubicBezTo>
                <a:cubicBezTo>
                  <a:pt x="6261" y="8002"/>
                  <a:pt x="6219" y="8127"/>
                  <a:pt x="6136" y="8168"/>
                </a:cubicBezTo>
                <a:cubicBezTo>
                  <a:pt x="5515" y="8666"/>
                  <a:pt x="4685" y="8914"/>
                  <a:pt x="3856" y="8831"/>
                </a:cubicBezTo>
                <a:close/>
                <a:moveTo>
                  <a:pt x="4395" y="8210"/>
                </a:moveTo>
                <a:cubicBezTo>
                  <a:pt x="4810" y="8168"/>
                  <a:pt x="5266" y="8044"/>
                  <a:pt x="5639" y="7795"/>
                </a:cubicBezTo>
                <a:cubicBezTo>
                  <a:pt x="5805" y="7380"/>
                  <a:pt x="6178" y="7090"/>
                  <a:pt x="6427" y="6675"/>
                </a:cubicBezTo>
                <a:cubicBezTo>
                  <a:pt x="6717" y="6302"/>
                  <a:pt x="6883" y="5846"/>
                  <a:pt x="6883" y="5390"/>
                </a:cubicBezTo>
                <a:cubicBezTo>
                  <a:pt x="6966" y="4768"/>
                  <a:pt x="6593" y="4229"/>
                  <a:pt x="6344" y="3690"/>
                </a:cubicBezTo>
                <a:cubicBezTo>
                  <a:pt x="5846" y="2695"/>
                  <a:pt x="4893" y="1990"/>
                  <a:pt x="3980" y="1368"/>
                </a:cubicBezTo>
                <a:cubicBezTo>
                  <a:pt x="3358" y="954"/>
                  <a:pt x="2612" y="580"/>
                  <a:pt x="1824" y="746"/>
                </a:cubicBezTo>
                <a:cubicBezTo>
                  <a:pt x="1493" y="829"/>
                  <a:pt x="1078" y="995"/>
                  <a:pt x="995" y="1410"/>
                </a:cubicBezTo>
                <a:cubicBezTo>
                  <a:pt x="871" y="2156"/>
                  <a:pt x="1576" y="2695"/>
                  <a:pt x="1907" y="3317"/>
                </a:cubicBezTo>
                <a:cubicBezTo>
                  <a:pt x="2073" y="3607"/>
                  <a:pt x="2198" y="3897"/>
                  <a:pt x="2280" y="4229"/>
                </a:cubicBezTo>
                <a:cubicBezTo>
                  <a:pt x="2529" y="5141"/>
                  <a:pt x="2280" y="6095"/>
                  <a:pt x="2571" y="7007"/>
                </a:cubicBezTo>
                <a:cubicBezTo>
                  <a:pt x="2819" y="7795"/>
                  <a:pt x="3566" y="8334"/>
                  <a:pt x="4395" y="82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5"/>
          <p:cNvSpPr/>
          <p:nvPr/>
        </p:nvSpPr>
        <p:spPr>
          <a:xfrm>
            <a:off x="5035613" y="2859126"/>
            <a:ext cx="418411" cy="337903"/>
          </a:xfrm>
          <a:custGeom>
            <a:avLst/>
            <a:gdLst/>
            <a:ahLst/>
            <a:cxnLst/>
            <a:rect l="l" t="t" r="r" b="b"/>
            <a:pathLst>
              <a:path w="28444" h="22971" extrusionOk="0">
                <a:moveTo>
                  <a:pt x="788" y="22929"/>
                </a:moveTo>
                <a:cubicBezTo>
                  <a:pt x="0" y="22805"/>
                  <a:pt x="1285" y="20731"/>
                  <a:pt x="1410" y="20275"/>
                </a:cubicBezTo>
                <a:cubicBezTo>
                  <a:pt x="1534" y="19778"/>
                  <a:pt x="1534" y="19280"/>
                  <a:pt x="1534" y="18741"/>
                </a:cubicBezTo>
                <a:cubicBezTo>
                  <a:pt x="1161" y="16212"/>
                  <a:pt x="2156" y="15217"/>
                  <a:pt x="3524" y="13310"/>
                </a:cubicBezTo>
                <a:cubicBezTo>
                  <a:pt x="4063" y="12563"/>
                  <a:pt x="4229" y="11610"/>
                  <a:pt x="4146" y="10739"/>
                </a:cubicBezTo>
                <a:cubicBezTo>
                  <a:pt x="4063" y="9454"/>
                  <a:pt x="3732" y="8168"/>
                  <a:pt x="3897" y="6842"/>
                </a:cubicBezTo>
                <a:cubicBezTo>
                  <a:pt x="3939" y="5764"/>
                  <a:pt x="4395" y="4603"/>
                  <a:pt x="5390" y="4022"/>
                </a:cubicBezTo>
                <a:cubicBezTo>
                  <a:pt x="6302" y="3442"/>
                  <a:pt x="7463" y="3359"/>
                  <a:pt x="8417" y="2861"/>
                </a:cubicBezTo>
                <a:cubicBezTo>
                  <a:pt x="9909" y="1991"/>
                  <a:pt x="10241" y="1534"/>
                  <a:pt x="12148" y="1700"/>
                </a:cubicBezTo>
                <a:cubicBezTo>
                  <a:pt x="12522" y="1700"/>
                  <a:pt x="12936" y="1742"/>
                  <a:pt x="13309" y="1576"/>
                </a:cubicBezTo>
                <a:cubicBezTo>
                  <a:pt x="14222" y="1244"/>
                  <a:pt x="15051" y="664"/>
                  <a:pt x="15963" y="415"/>
                </a:cubicBezTo>
                <a:cubicBezTo>
                  <a:pt x="17580" y="0"/>
                  <a:pt x="19404" y="830"/>
                  <a:pt x="20607" y="1908"/>
                </a:cubicBezTo>
                <a:cubicBezTo>
                  <a:pt x="21726" y="2861"/>
                  <a:pt x="21768" y="4520"/>
                  <a:pt x="22763" y="5639"/>
                </a:cubicBezTo>
                <a:cubicBezTo>
                  <a:pt x="23385" y="6427"/>
                  <a:pt x="24297" y="6261"/>
                  <a:pt x="24919" y="5639"/>
                </a:cubicBezTo>
                <a:cubicBezTo>
                  <a:pt x="25416" y="5059"/>
                  <a:pt x="25541" y="4354"/>
                  <a:pt x="25665" y="3649"/>
                </a:cubicBezTo>
                <a:cubicBezTo>
                  <a:pt x="25831" y="2654"/>
                  <a:pt x="26287" y="1659"/>
                  <a:pt x="27075" y="995"/>
                </a:cubicBezTo>
                <a:cubicBezTo>
                  <a:pt x="27365" y="830"/>
                  <a:pt x="27655" y="539"/>
                  <a:pt x="27987" y="498"/>
                </a:cubicBezTo>
                <a:cubicBezTo>
                  <a:pt x="28360" y="498"/>
                  <a:pt x="28443" y="1037"/>
                  <a:pt x="28028" y="1120"/>
                </a:cubicBezTo>
                <a:cubicBezTo>
                  <a:pt x="27075" y="1617"/>
                  <a:pt x="26494" y="2612"/>
                  <a:pt x="26287" y="3608"/>
                </a:cubicBezTo>
                <a:cubicBezTo>
                  <a:pt x="26163" y="4312"/>
                  <a:pt x="26038" y="5017"/>
                  <a:pt x="25665" y="5639"/>
                </a:cubicBezTo>
                <a:cubicBezTo>
                  <a:pt x="25209" y="6468"/>
                  <a:pt x="24131" y="7007"/>
                  <a:pt x="23219" y="6717"/>
                </a:cubicBezTo>
                <a:cubicBezTo>
                  <a:pt x="21934" y="6220"/>
                  <a:pt x="21519" y="4768"/>
                  <a:pt x="21021" y="3608"/>
                </a:cubicBezTo>
                <a:cubicBezTo>
                  <a:pt x="20441" y="2156"/>
                  <a:pt x="18948" y="1327"/>
                  <a:pt x="17497" y="995"/>
                </a:cubicBezTo>
                <a:cubicBezTo>
                  <a:pt x="15921" y="622"/>
                  <a:pt x="14678" y="1866"/>
                  <a:pt x="13226" y="2239"/>
                </a:cubicBezTo>
                <a:cubicBezTo>
                  <a:pt x="12563" y="2405"/>
                  <a:pt x="11858" y="2239"/>
                  <a:pt x="11153" y="2281"/>
                </a:cubicBezTo>
                <a:cubicBezTo>
                  <a:pt x="10117" y="2281"/>
                  <a:pt x="9370" y="3151"/>
                  <a:pt x="8417" y="3525"/>
                </a:cubicBezTo>
                <a:cubicBezTo>
                  <a:pt x="7505" y="3981"/>
                  <a:pt x="6427" y="4064"/>
                  <a:pt x="5556" y="4644"/>
                </a:cubicBezTo>
                <a:cubicBezTo>
                  <a:pt x="4851" y="5100"/>
                  <a:pt x="4602" y="5929"/>
                  <a:pt x="4519" y="6759"/>
                </a:cubicBezTo>
                <a:cubicBezTo>
                  <a:pt x="4354" y="7878"/>
                  <a:pt x="4602" y="8998"/>
                  <a:pt x="4727" y="10117"/>
                </a:cubicBezTo>
                <a:cubicBezTo>
                  <a:pt x="4893" y="11402"/>
                  <a:pt x="4768" y="12771"/>
                  <a:pt x="3939" y="13807"/>
                </a:cubicBezTo>
                <a:cubicBezTo>
                  <a:pt x="3027" y="15051"/>
                  <a:pt x="1866" y="16336"/>
                  <a:pt x="2073" y="17953"/>
                </a:cubicBezTo>
                <a:cubicBezTo>
                  <a:pt x="2115" y="18575"/>
                  <a:pt x="2198" y="19197"/>
                  <a:pt x="2115" y="19819"/>
                </a:cubicBezTo>
                <a:cubicBezTo>
                  <a:pt x="2073" y="20607"/>
                  <a:pt x="1576" y="21270"/>
                  <a:pt x="1327" y="22017"/>
                </a:cubicBezTo>
                <a:cubicBezTo>
                  <a:pt x="1244" y="22183"/>
                  <a:pt x="1202" y="22348"/>
                  <a:pt x="1161" y="22556"/>
                </a:cubicBezTo>
                <a:cubicBezTo>
                  <a:pt x="1161" y="22722"/>
                  <a:pt x="1037" y="22970"/>
                  <a:pt x="788" y="229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5"/>
          <p:cNvSpPr/>
          <p:nvPr/>
        </p:nvSpPr>
        <p:spPr>
          <a:xfrm>
            <a:off x="5049028" y="3289717"/>
            <a:ext cx="179330" cy="136641"/>
          </a:xfrm>
          <a:custGeom>
            <a:avLst/>
            <a:gdLst/>
            <a:ahLst/>
            <a:cxnLst/>
            <a:rect l="l" t="t" r="r" b="b"/>
            <a:pathLst>
              <a:path w="12191" h="9289" extrusionOk="0">
                <a:moveTo>
                  <a:pt x="11568" y="9164"/>
                </a:moveTo>
                <a:cubicBezTo>
                  <a:pt x="10614" y="8749"/>
                  <a:pt x="9993" y="7837"/>
                  <a:pt x="9288" y="7132"/>
                </a:cubicBezTo>
                <a:cubicBezTo>
                  <a:pt x="8666" y="6593"/>
                  <a:pt x="8085" y="6054"/>
                  <a:pt x="7505" y="5474"/>
                </a:cubicBezTo>
                <a:cubicBezTo>
                  <a:pt x="7132" y="5183"/>
                  <a:pt x="6717" y="4893"/>
                  <a:pt x="6261" y="4727"/>
                </a:cubicBezTo>
                <a:cubicBezTo>
                  <a:pt x="4810" y="4230"/>
                  <a:pt x="3151" y="4354"/>
                  <a:pt x="1825" y="3608"/>
                </a:cubicBezTo>
                <a:cubicBezTo>
                  <a:pt x="1244" y="3276"/>
                  <a:pt x="912" y="2654"/>
                  <a:pt x="705" y="2032"/>
                </a:cubicBezTo>
                <a:cubicBezTo>
                  <a:pt x="581" y="1742"/>
                  <a:pt x="498" y="1452"/>
                  <a:pt x="415" y="1120"/>
                </a:cubicBezTo>
                <a:cubicBezTo>
                  <a:pt x="332" y="788"/>
                  <a:pt x="0" y="42"/>
                  <a:pt x="581" y="1"/>
                </a:cubicBezTo>
                <a:cubicBezTo>
                  <a:pt x="954" y="1"/>
                  <a:pt x="829" y="332"/>
                  <a:pt x="912" y="581"/>
                </a:cubicBezTo>
                <a:cubicBezTo>
                  <a:pt x="1120" y="1410"/>
                  <a:pt x="1327" y="2364"/>
                  <a:pt x="1949" y="2944"/>
                </a:cubicBezTo>
                <a:cubicBezTo>
                  <a:pt x="2364" y="3276"/>
                  <a:pt x="2903" y="3401"/>
                  <a:pt x="3400" y="3525"/>
                </a:cubicBezTo>
                <a:cubicBezTo>
                  <a:pt x="4644" y="3815"/>
                  <a:pt x="6012" y="3815"/>
                  <a:pt x="7173" y="4479"/>
                </a:cubicBezTo>
                <a:cubicBezTo>
                  <a:pt x="7712" y="4810"/>
                  <a:pt x="8210" y="5266"/>
                  <a:pt x="8666" y="5722"/>
                </a:cubicBezTo>
                <a:cubicBezTo>
                  <a:pt x="9288" y="6303"/>
                  <a:pt x="9951" y="6842"/>
                  <a:pt x="10490" y="7505"/>
                </a:cubicBezTo>
                <a:cubicBezTo>
                  <a:pt x="10863" y="7961"/>
                  <a:pt x="11278" y="8335"/>
                  <a:pt x="11817" y="8583"/>
                </a:cubicBezTo>
                <a:cubicBezTo>
                  <a:pt x="12190" y="8749"/>
                  <a:pt x="11941" y="9288"/>
                  <a:pt x="11568" y="91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5"/>
          <p:cNvSpPr/>
          <p:nvPr/>
        </p:nvSpPr>
        <p:spPr>
          <a:xfrm>
            <a:off x="5328974" y="3472077"/>
            <a:ext cx="82347" cy="53692"/>
          </a:xfrm>
          <a:custGeom>
            <a:avLst/>
            <a:gdLst/>
            <a:ahLst/>
            <a:cxnLst/>
            <a:rect l="l" t="t" r="r" b="b"/>
            <a:pathLst>
              <a:path w="5598" h="3650" extrusionOk="0">
                <a:moveTo>
                  <a:pt x="4893" y="3401"/>
                </a:moveTo>
                <a:cubicBezTo>
                  <a:pt x="4271" y="2737"/>
                  <a:pt x="3400" y="2489"/>
                  <a:pt x="2695" y="1991"/>
                </a:cubicBezTo>
                <a:cubicBezTo>
                  <a:pt x="1908" y="1535"/>
                  <a:pt x="1327" y="457"/>
                  <a:pt x="332" y="664"/>
                </a:cubicBezTo>
                <a:cubicBezTo>
                  <a:pt x="166" y="664"/>
                  <a:pt x="0" y="540"/>
                  <a:pt x="0" y="374"/>
                </a:cubicBezTo>
                <a:cubicBezTo>
                  <a:pt x="0" y="167"/>
                  <a:pt x="166" y="42"/>
                  <a:pt x="332" y="42"/>
                </a:cubicBezTo>
                <a:cubicBezTo>
                  <a:pt x="622" y="1"/>
                  <a:pt x="871" y="1"/>
                  <a:pt x="1120" y="84"/>
                </a:cubicBezTo>
                <a:cubicBezTo>
                  <a:pt x="1908" y="333"/>
                  <a:pt x="2405" y="1079"/>
                  <a:pt x="3069" y="1493"/>
                </a:cubicBezTo>
                <a:cubicBezTo>
                  <a:pt x="3815" y="1991"/>
                  <a:pt x="4686" y="2281"/>
                  <a:pt x="5349" y="2945"/>
                </a:cubicBezTo>
                <a:cubicBezTo>
                  <a:pt x="5598" y="3235"/>
                  <a:pt x="5183" y="3650"/>
                  <a:pt x="4893" y="33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5"/>
          <p:cNvSpPr/>
          <p:nvPr/>
        </p:nvSpPr>
        <p:spPr>
          <a:xfrm>
            <a:off x="4076829" y="2804228"/>
            <a:ext cx="203719" cy="287889"/>
          </a:xfrm>
          <a:custGeom>
            <a:avLst/>
            <a:gdLst/>
            <a:ahLst/>
            <a:cxnLst/>
            <a:rect l="l" t="t" r="r" b="b"/>
            <a:pathLst>
              <a:path w="13849" h="19571" extrusionOk="0">
                <a:moveTo>
                  <a:pt x="415" y="19488"/>
                </a:moveTo>
                <a:cubicBezTo>
                  <a:pt x="0" y="19198"/>
                  <a:pt x="581" y="18783"/>
                  <a:pt x="788" y="18493"/>
                </a:cubicBezTo>
                <a:cubicBezTo>
                  <a:pt x="871" y="18368"/>
                  <a:pt x="913" y="18244"/>
                  <a:pt x="996" y="18120"/>
                </a:cubicBezTo>
                <a:cubicBezTo>
                  <a:pt x="1244" y="17622"/>
                  <a:pt x="1327" y="17042"/>
                  <a:pt x="1659" y="16544"/>
                </a:cubicBezTo>
                <a:cubicBezTo>
                  <a:pt x="1991" y="16047"/>
                  <a:pt x="2530" y="15756"/>
                  <a:pt x="2778" y="15217"/>
                </a:cubicBezTo>
                <a:cubicBezTo>
                  <a:pt x="2986" y="14637"/>
                  <a:pt x="2986" y="14056"/>
                  <a:pt x="3442" y="13600"/>
                </a:cubicBezTo>
                <a:cubicBezTo>
                  <a:pt x="3981" y="12978"/>
                  <a:pt x="4893" y="12937"/>
                  <a:pt x="5473" y="12356"/>
                </a:cubicBezTo>
                <a:cubicBezTo>
                  <a:pt x="5847" y="12066"/>
                  <a:pt x="6012" y="11610"/>
                  <a:pt x="6137" y="11196"/>
                </a:cubicBezTo>
                <a:cubicBezTo>
                  <a:pt x="6344" y="10739"/>
                  <a:pt x="6759" y="10449"/>
                  <a:pt x="7132" y="10159"/>
                </a:cubicBezTo>
                <a:cubicBezTo>
                  <a:pt x="8003" y="9620"/>
                  <a:pt x="8376" y="8666"/>
                  <a:pt x="8790" y="7796"/>
                </a:cubicBezTo>
                <a:cubicBezTo>
                  <a:pt x="8998" y="7422"/>
                  <a:pt x="9288" y="7091"/>
                  <a:pt x="9288" y="6676"/>
                </a:cubicBezTo>
                <a:cubicBezTo>
                  <a:pt x="9371" y="6054"/>
                  <a:pt x="9371" y="5474"/>
                  <a:pt x="9371" y="4852"/>
                </a:cubicBezTo>
                <a:cubicBezTo>
                  <a:pt x="9371" y="4562"/>
                  <a:pt x="9371" y="4313"/>
                  <a:pt x="9454" y="4064"/>
                </a:cubicBezTo>
                <a:cubicBezTo>
                  <a:pt x="9537" y="3815"/>
                  <a:pt x="9661" y="3608"/>
                  <a:pt x="9786" y="3359"/>
                </a:cubicBezTo>
                <a:cubicBezTo>
                  <a:pt x="9993" y="2945"/>
                  <a:pt x="10117" y="2488"/>
                  <a:pt x="10449" y="2157"/>
                </a:cubicBezTo>
                <a:cubicBezTo>
                  <a:pt x="10822" y="1825"/>
                  <a:pt x="11195" y="1576"/>
                  <a:pt x="11568" y="1245"/>
                </a:cubicBezTo>
                <a:cubicBezTo>
                  <a:pt x="11817" y="1037"/>
                  <a:pt x="12024" y="789"/>
                  <a:pt x="12273" y="623"/>
                </a:cubicBezTo>
                <a:cubicBezTo>
                  <a:pt x="12605" y="374"/>
                  <a:pt x="12978" y="208"/>
                  <a:pt x="13351" y="84"/>
                </a:cubicBezTo>
                <a:cubicBezTo>
                  <a:pt x="13600" y="1"/>
                  <a:pt x="13849" y="332"/>
                  <a:pt x="13683" y="540"/>
                </a:cubicBezTo>
                <a:cubicBezTo>
                  <a:pt x="13559" y="747"/>
                  <a:pt x="13227" y="747"/>
                  <a:pt x="12978" y="871"/>
                </a:cubicBezTo>
                <a:cubicBezTo>
                  <a:pt x="12688" y="1037"/>
                  <a:pt x="12481" y="1245"/>
                  <a:pt x="12232" y="1493"/>
                </a:cubicBezTo>
                <a:cubicBezTo>
                  <a:pt x="11776" y="1949"/>
                  <a:pt x="11154" y="2281"/>
                  <a:pt x="10739" y="2820"/>
                </a:cubicBezTo>
                <a:cubicBezTo>
                  <a:pt x="10490" y="3318"/>
                  <a:pt x="10159" y="3857"/>
                  <a:pt x="9993" y="4396"/>
                </a:cubicBezTo>
                <a:cubicBezTo>
                  <a:pt x="9951" y="5018"/>
                  <a:pt x="9993" y="5598"/>
                  <a:pt x="9951" y="6220"/>
                </a:cubicBezTo>
                <a:cubicBezTo>
                  <a:pt x="9910" y="6759"/>
                  <a:pt x="9868" y="7298"/>
                  <a:pt x="9537" y="7754"/>
                </a:cubicBezTo>
                <a:cubicBezTo>
                  <a:pt x="8998" y="8666"/>
                  <a:pt x="8666" y="9786"/>
                  <a:pt x="7795" y="10408"/>
                </a:cubicBezTo>
                <a:cubicBezTo>
                  <a:pt x="7464" y="10698"/>
                  <a:pt x="7049" y="10947"/>
                  <a:pt x="6800" y="11320"/>
                </a:cubicBezTo>
                <a:cubicBezTo>
                  <a:pt x="6551" y="11735"/>
                  <a:pt x="6469" y="12232"/>
                  <a:pt x="6095" y="12605"/>
                </a:cubicBezTo>
                <a:cubicBezTo>
                  <a:pt x="5764" y="12937"/>
                  <a:pt x="5391" y="13186"/>
                  <a:pt x="4976" y="13393"/>
                </a:cubicBezTo>
                <a:cubicBezTo>
                  <a:pt x="4437" y="13642"/>
                  <a:pt x="3815" y="13808"/>
                  <a:pt x="3608" y="14471"/>
                </a:cubicBezTo>
                <a:cubicBezTo>
                  <a:pt x="3483" y="14969"/>
                  <a:pt x="3359" y="15466"/>
                  <a:pt x="3069" y="15922"/>
                </a:cubicBezTo>
                <a:cubicBezTo>
                  <a:pt x="2613" y="16420"/>
                  <a:pt x="2074" y="16834"/>
                  <a:pt x="1866" y="17498"/>
                </a:cubicBezTo>
                <a:cubicBezTo>
                  <a:pt x="1700" y="18161"/>
                  <a:pt x="1369" y="18783"/>
                  <a:pt x="871" y="19322"/>
                </a:cubicBezTo>
                <a:cubicBezTo>
                  <a:pt x="830" y="19488"/>
                  <a:pt x="581" y="19571"/>
                  <a:pt x="415" y="194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5"/>
          <p:cNvSpPr/>
          <p:nvPr/>
        </p:nvSpPr>
        <p:spPr>
          <a:xfrm>
            <a:off x="4322016" y="2752994"/>
            <a:ext cx="170783" cy="45160"/>
          </a:xfrm>
          <a:custGeom>
            <a:avLst/>
            <a:gdLst/>
            <a:ahLst/>
            <a:cxnLst/>
            <a:rect l="l" t="t" r="r" b="b"/>
            <a:pathLst>
              <a:path w="11610" h="3070" extrusionOk="0">
                <a:moveTo>
                  <a:pt x="290" y="2820"/>
                </a:moveTo>
                <a:cubicBezTo>
                  <a:pt x="0" y="2281"/>
                  <a:pt x="1244" y="2074"/>
                  <a:pt x="1617" y="1991"/>
                </a:cubicBezTo>
                <a:cubicBezTo>
                  <a:pt x="2405" y="1867"/>
                  <a:pt x="3193" y="1867"/>
                  <a:pt x="3939" y="1742"/>
                </a:cubicBezTo>
                <a:cubicBezTo>
                  <a:pt x="4934" y="1576"/>
                  <a:pt x="5929" y="1825"/>
                  <a:pt x="6924" y="1908"/>
                </a:cubicBezTo>
                <a:cubicBezTo>
                  <a:pt x="7712" y="1908"/>
                  <a:pt x="8541" y="2033"/>
                  <a:pt x="9329" y="1867"/>
                </a:cubicBezTo>
                <a:cubicBezTo>
                  <a:pt x="9578" y="1784"/>
                  <a:pt x="9785" y="1618"/>
                  <a:pt x="9993" y="1452"/>
                </a:cubicBezTo>
                <a:cubicBezTo>
                  <a:pt x="10366" y="1203"/>
                  <a:pt x="10656" y="872"/>
                  <a:pt x="10863" y="457"/>
                </a:cubicBezTo>
                <a:cubicBezTo>
                  <a:pt x="10988" y="1"/>
                  <a:pt x="11610" y="167"/>
                  <a:pt x="11444" y="623"/>
                </a:cubicBezTo>
                <a:cubicBezTo>
                  <a:pt x="11237" y="1120"/>
                  <a:pt x="10905" y="1576"/>
                  <a:pt x="10449" y="1867"/>
                </a:cubicBezTo>
                <a:cubicBezTo>
                  <a:pt x="10076" y="2157"/>
                  <a:pt x="9702" y="2447"/>
                  <a:pt x="9205" y="2530"/>
                </a:cubicBezTo>
                <a:cubicBezTo>
                  <a:pt x="7837" y="2654"/>
                  <a:pt x="6468" y="2447"/>
                  <a:pt x="5100" y="2323"/>
                </a:cubicBezTo>
                <a:cubicBezTo>
                  <a:pt x="4603" y="2281"/>
                  <a:pt x="4105" y="2364"/>
                  <a:pt x="3607" y="2406"/>
                </a:cubicBezTo>
                <a:cubicBezTo>
                  <a:pt x="2861" y="2489"/>
                  <a:pt x="2115" y="2489"/>
                  <a:pt x="1369" y="2654"/>
                </a:cubicBezTo>
                <a:cubicBezTo>
                  <a:pt x="1203" y="2737"/>
                  <a:pt x="1037" y="2779"/>
                  <a:pt x="871" y="2862"/>
                </a:cubicBezTo>
                <a:cubicBezTo>
                  <a:pt x="664" y="2986"/>
                  <a:pt x="415" y="3069"/>
                  <a:pt x="290" y="28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5"/>
          <p:cNvSpPr/>
          <p:nvPr/>
        </p:nvSpPr>
        <p:spPr>
          <a:xfrm>
            <a:off x="4181726" y="2269947"/>
            <a:ext cx="88451" cy="61017"/>
          </a:xfrm>
          <a:custGeom>
            <a:avLst/>
            <a:gdLst/>
            <a:ahLst/>
            <a:cxnLst/>
            <a:rect l="l" t="t" r="r" b="b"/>
            <a:pathLst>
              <a:path w="6013" h="4148" extrusionOk="0">
                <a:moveTo>
                  <a:pt x="2820" y="4064"/>
                </a:moveTo>
                <a:cubicBezTo>
                  <a:pt x="1825" y="3940"/>
                  <a:pt x="1494" y="3567"/>
                  <a:pt x="830" y="2862"/>
                </a:cubicBezTo>
                <a:cubicBezTo>
                  <a:pt x="333" y="2489"/>
                  <a:pt x="1" y="1908"/>
                  <a:pt x="42" y="1245"/>
                </a:cubicBezTo>
                <a:cubicBezTo>
                  <a:pt x="42" y="954"/>
                  <a:pt x="42" y="706"/>
                  <a:pt x="42" y="415"/>
                </a:cubicBezTo>
                <a:cubicBezTo>
                  <a:pt x="42" y="42"/>
                  <a:pt x="623" y="1"/>
                  <a:pt x="664" y="415"/>
                </a:cubicBezTo>
                <a:cubicBezTo>
                  <a:pt x="664" y="1037"/>
                  <a:pt x="540" y="1784"/>
                  <a:pt x="1079" y="2240"/>
                </a:cubicBezTo>
                <a:cubicBezTo>
                  <a:pt x="1452" y="2530"/>
                  <a:pt x="1701" y="2903"/>
                  <a:pt x="2033" y="3152"/>
                </a:cubicBezTo>
                <a:cubicBezTo>
                  <a:pt x="2903" y="3691"/>
                  <a:pt x="3898" y="3401"/>
                  <a:pt x="4852" y="3359"/>
                </a:cubicBezTo>
                <a:cubicBezTo>
                  <a:pt x="5059" y="3359"/>
                  <a:pt x="5267" y="3318"/>
                  <a:pt x="5515" y="3276"/>
                </a:cubicBezTo>
                <a:cubicBezTo>
                  <a:pt x="5889" y="3235"/>
                  <a:pt x="6013" y="3857"/>
                  <a:pt x="5598" y="3898"/>
                </a:cubicBezTo>
                <a:cubicBezTo>
                  <a:pt x="4686" y="3981"/>
                  <a:pt x="3733" y="4147"/>
                  <a:pt x="2820" y="40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5"/>
          <p:cNvSpPr/>
          <p:nvPr/>
        </p:nvSpPr>
        <p:spPr>
          <a:xfrm>
            <a:off x="4298230" y="2313253"/>
            <a:ext cx="32333" cy="15872"/>
          </a:xfrm>
          <a:custGeom>
            <a:avLst/>
            <a:gdLst/>
            <a:ahLst/>
            <a:cxnLst/>
            <a:rect l="l" t="t" r="r" b="b"/>
            <a:pathLst>
              <a:path w="2198" h="1079" extrusionOk="0">
                <a:moveTo>
                  <a:pt x="1659" y="996"/>
                </a:moveTo>
                <a:cubicBezTo>
                  <a:pt x="1244" y="871"/>
                  <a:pt x="871" y="788"/>
                  <a:pt x="456" y="788"/>
                </a:cubicBezTo>
                <a:cubicBezTo>
                  <a:pt x="332" y="788"/>
                  <a:pt x="208" y="788"/>
                  <a:pt x="125" y="664"/>
                </a:cubicBezTo>
                <a:cubicBezTo>
                  <a:pt x="0" y="581"/>
                  <a:pt x="0" y="374"/>
                  <a:pt x="125" y="249"/>
                </a:cubicBezTo>
                <a:cubicBezTo>
                  <a:pt x="415" y="1"/>
                  <a:pt x="1451" y="332"/>
                  <a:pt x="1825" y="374"/>
                </a:cubicBezTo>
                <a:cubicBezTo>
                  <a:pt x="2198" y="498"/>
                  <a:pt x="2073" y="1079"/>
                  <a:pt x="1659" y="9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5"/>
          <p:cNvSpPr/>
          <p:nvPr/>
        </p:nvSpPr>
        <p:spPr>
          <a:xfrm>
            <a:off x="4383607" y="2396806"/>
            <a:ext cx="182389" cy="96998"/>
          </a:xfrm>
          <a:custGeom>
            <a:avLst/>
            <a:gdLst/>
            <a:ahLst/>
            <a:cxnLst/>
            <a:rect l="l" t="t" r="r" b="b"/>
            <a:pathLst>
              <a:path w="12399" h="6594" extrusionOk="0">
                <a:moveTo>
                  <a:pt x="11113" y="6552"/>
                </a:moveTo>
                <a:cubicBezTo>
                  <a:pt x="10781" y="6552"/>
                  <a:pt x="10449" y="6428"/>
                  <a:pt x="10076" y="6345"/>
                </a:cubicBezTo>
                <a:cubicBezTo>
                  <a:pt x="9579" y="6303"/>
                  <a:pt x="9040" y="6262"/>
                  <a:pt x="8542" y="6096"/>
                </a:cubicBezTo>
                <a:cubicBezTo>
                  <a:pt x="8003" y="5930"/>
                  <a:pt x="7589" y="5515"/>
                  <a:pt x="7091" y="5267"/>
                </a:cubicBezTo>
                <a:cubicBezTo>
                  <a:pt x="6635" y="5059"/>
                  <a:pt x="6137" y="4894"/>
                  <a:pt x="5723" y="4603"/>
                </a:cubicBezTo>
                <a:cubicBezTo>
                  <a:pt x="5515" y="4437"/>
                  <a:pt x="5267" y="4272"/>
                  <a:pt x="5059" y="4106"/>
                </a:cubicBezTo>
                <a:cubicBezTo>
                  <a:pt x="4728" y="3774"/>
                  <a:pt x="4396" y="3359"/>
                  <a:pt x="3940" y="3276"/>
                </a:cubicBezTo>
                <a:cubicBezTo>
                  <a:pt x="3567" y="3194"/>
                  <a:pt x="3194" y="3194"/>
                  <a:pt x="2862" y="3111"/>
                </a:cubicBezTo>
                <a:cubicBezTo>
                  <a:pt x="2281" y="2945"/>
                  <a:pt x="1784" y="2655"/>
                  <a:pt x="1452" y="2157"/>
                </a:cubicBezTo>
                <a:cubicBezTo>
                  <a:pt x="1203" y="1784"/>
                  <a:pt x="1079" y="1411"/>
                  <a:pt x="789" y="1079"/>
                </a:cubicBezTo>
                <a:cubicBezTo>
                  <a:pt x="664" y="955"/>
                  <a:pt x="581" y="830"/>
                  <a:pt x="416" y="789"/>
                </a:cubicBezTo>
                <a:cubicBezTo>
                  <a:pt x="208" y="706"/>
                  <a:pt x="1" y="540"/>
                  <a:pt x="84" y="291"/>
                </a:cubicBezTo>
                <a:cubicBezTo>
                  <a:pt x="250" y="1"/>
                  <a:pt x="581" y="125"/>
                  <a:pt x="830" y="291"/>
                </a:cubicBezTo>
                <a:cubicBezTo>
                  <a:pt x="1286" y="581"/>
                  <a:pt x="1577" y="1079"/>
                  <a:pt x="1784" y="1535"/>
                </a:cubicBezTo>
                <a:cubicBezTo>
                  <a:pt x="2157" y="2323"/>
                  <a:pt x="3028" y="2572"/>
                  <a:pt x="3815" y="2613"/>
                </a:cubicBezTo>
                <a:cubicBezTo>
                  <a:pt x="4769" y="2696"/>
                  <a:pt x="5267" y="3567"/>
                  <a:pt x="5971" y="4023"/>
                </a:cubicBezTo>
                <a:cubicBezTo>
                  <a:pt x="6428" y="4396"/>
                  <a:pt x="7008" y="4520"/>
                  <a:pt x="7506" y="4769"/>
                </a:cubicBezTo>
                <a:cubicBezTo>
                  <a:pt x="7837" y="4976"/>
                  <a:pt x="8169" y="5225"/>
                  <a:pt x="8501" y="5391"/>
                </a:cubicBezTo>
                <a:cubicBezTo>
                  <a:pt x="9247" y="5764"/>
                  <a:pt x="10118" y="5640"/>
                  <a:pt x="10905" y="5930"/>
                </a:cubicBezTo>
                <a:cubicBezTo>
                  <a:pt x="11196" y="6013"/>
                  <a:pt x="11486" y="5930"/>
                  <a:pt x="11735" y="5723"/>
                </a:cubicBezTo>
                <a:cubicBezTo>
                  <a:pt x="12025" y="5515"/>
                  <a:pt x="12398" y="5972"/>
                  <a:pt x="12108" y="6220"/>
                </a:cubicBezTo>
                <a:cubicBezTo>
                  <a:pt x="11818" y="6428"/>
                  <a:pt x="11486" y="6593"/>
                  <a:pt x="11113" y="655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5"/>
          <p:cNvSpPr/>
          <p:nvPr/>
        </p:nvSpPr>
        <p:spPr>
          <a:xfrm>
            <a:off x="4611715" y="2308369"/>
            <a:ext cx="88451" cy="73815"/>
          </a:xfrm>
          <a:custGeom>
            <a:avLst/>
            <a:gdLst/>
            <a:ahLst/>
            <a:cxnLst/>
            <a:rect l="l" t="t" r="r" b="b"/>
            <a:pathLst>
              <a:path w="6013" h="5018" extrusionOk="0">
                <a:moveTo>
                  <a:pt x="332" y="4935"/>
                </a:moveTo>
                <a:cubicBezTo>
                  <a:pt x="1" y="4603"/>
                  <a:pt x="498" y="4230"/>
                  <a:pt x="789" y="4106"/>
                </a:cubicBezTo>
                <a:cubicBezTo>
                  <a:pt x="1079" y="3940"/>
                  <a:pt x="1411" y="3940"/>
                  <a:pt x="1701" y="3857"/>
                </a:cubicBezTo>
                <a:cubicBezTo>
                  <a:pt x="2240" y="3608"/>
                  <a:pt x="2820" y="3276"/>
                  <a:pt x="3193" y="2820"/>
                </a:cubicBezTo>
                <a:cubicBezTo>
                  <a:pt x="3359" y="2613"/>
                  <a:pt x="3401" y="2323"/>
                  <a:pt x="3525" y="2074"/>
                </a:cubicBezTo>
                <a:cubicBezTo>
                  <a:pt x="3940" y="1328"/>
                  <a:pt x="4769" y="996"/>
                  <a:pt x="5308" y="374"/>
                </a:cubicBezTo>
                <a:cubicBezTo>
                  <a:pt x="5432" y="167"/>
                  <a:pt x="5640" y="1"/>
                  <a:pt x="5847" y="167"/>
                </a:cubicBezTo>
                <a:cubicBezTo>
                  <a:pt x="6013" y="250"/>
                  <a:pt x="6013" y="457"/>
                  <a:pt x="5930" y="581"/>
                </a:cubicBezTo>
                <a:cubicBezTo>
                  <a:pt x="5432" y="1286"/>
                  <a:pt x="4562" y="1618"/>
                  <a:pt x="4106" y="2323"/>
                </a:cubicBezTo>
                <a:cubicBezTo>
                  <a:pt x="3981" y="2572"/>
                  <a:pt x="3898" y="2862"/>
                  <a:pt x="3732" y="3111"/>
                </a:cubicBezTo>
                <a:cubicBezTo>
                  <a:pt x="3567" y="3401"/>
                  <a:pt x="3318" y="3608"/>
                  <a:pt x="3069" y="3774"/>
                </a:cubicBezTo>
                <a:cubicBezTo>
                  <a:pt x="2654" y="4064"/>
                  <a:pt x="2281" y="4313"/>
                  <a:pt x="1825" y="4437"/>
                </a:cubicBezTo>
                <a:cubicBezTo>
                  <a:pt x="1493" y="4562"/>
                  <a:pt x="1079" y="4562"/>
                  <a:pt x="789" y="4811"/>
                </a:cubicBezTo>
                <a:cubicBezTo>
                  <a:pt x="706" y="4976"/>
                  <a:pt x="498" y="5018"/>
                  <a:pt x="332" y="49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5"/>
          <p:cNvSpPr/>
          <p:nvPr/>
        </p:nvSpPr>
        <p:spPr>
          <a:xfrm>
            <a:off x="4707477" y="2272388"/>
            <a:ext cx="12209" cy="20138"/>
          </a:xfrm>
          <a:custGeom>
            <a:avLst/>
            <a:gdLst/>
            <a:ahLst/>
            <a:cxnLst/>
            <a:rect l="l" t="t" r="r" b="b"/>
            <a:pathLst>
              <a:path w="830" h="1369" extrusionOk="0">
                <a:moveTo>
                  <a:pt x="83" y="1162"/>
                </a:moveTo>
                <a:cubicBezTo>
                  <a:pt x="0" y="913"/>
                  <a:pt x="166" y="664"/>
                  <a:pt x="166" y="374"/>
                </a:cubicBezTo>
                <a:cubicBezTo>
                  <a:pt x="249" y="1"/>
                  <a:pt x="830" y="84"/>
                  <a:pt x="788" y="457"/>
                </a:cubicBezTo>
                <a:cubicBezTo>
                  <a:pt x="747" y="664"/>
                  <a:pt x="705" y="830"/>
                  <a:pt x="664" y="996"/>
                </a:cubicBezTo>
                <a:cubicBezTo>
                  <a:pt x="664" y="1120"/>
                  <a:pt x="622" y="1203"/>
                  <a:pt x="539" y="1286"/>
                </a:cubicBezTo>
                <a:cubicBezTo>
                  <a:pt x="374" y="1369"/>
                  <a:pt x="166" y="1286"/>
                  <a:pt x="83" y="116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5"/>
          <p:cNvSpPr/>
          <p:nvPr/>
        </p:nvSpPr>
        <p:spPr>
          <a:xfrm>
            <a:off x="4047557" y="2457808"/>
            <a:ext cx="104912" cy="78684"/>
          </a:xfrm>
          <a:custGeom>
            <a:avLst/>
            <a:gdLst/>
            <a:ahLst/>
            <a:cxnLst/>
            <a:rect l="l" t="t" r="r" b="b"/>
            <a:pathLst>
              <a:path w="7132" h="5349" extrusionOk="0">
                <a:moveTo>
                  <a:pt x="6717" y="5349"/>
                </a:moveTo>
                <a:cubicBezTo>
                  <a:pt x="5971" y="5349"/>
                  <a:pt x="5142" y="5059"/>
                  <a:pt x="4768" y="4395"/>
                </a:cubicBezTo>
                <a:cubicBezTo>
                  <a:pt x="4561" y="4105"/>
                  <a:pt x="4437" y="3773"/>
                  <a:pt x="4188" y="3607"/>
                </a:cubicBezTo>
                <a:cubicBezTo>
                  <a:pt x="3732" y="3359"/>
                  <a:pt x="3234" y="3234"/>
                  <a:pt x="2778" y="2985"/>
                </a:cubicBezTo>
                <a:cubicBezTo>
                  <a:pt x="2488" y="2820"/>
                  <a:pt x="2239" y="2612"/>
                  <a:pt x="2032" y="2364"/>
                </a:cubicBezTo>
                <a:cubicBezTo>
                  <a:pt x="1659" y="1949"/>
                  <a:pt x="1451" y="1368"/>
                  <a:pt x="954" y="1120"/>
                </a:cubicBezTo>
                <a:cubicBezTo>
                  <a:pt x="705" y="995"/>
                  <a:pt x="415" y="912"/>
                  <a:pt x="166" y="747"/>
                </a:cubicBezTo>
                <a:cubicBezTo>
                  <a:pt x="83" y="664"/>
                  <a:pt x="0" y="539"/>
                  <a:pt x="0" y="415"/>
                </a:cubicBezTo>
                <a:cubicBezTo>
                  <a:pt x="0" y="83"/>
                  <a:pt x="415" y="0"/>
                  <a:pt x="581" y="249"/>
                </a:cubicBezTo>
                <a:cubicBezTo>
                  <a:pt x="954" y="456"/>
                  <a:pt x="1410" y="581"/>
                  <a:pt x="1700" y="912"/>
                </a:cubicBezTo>
                <a:cubicBezTo>
                  <a:pt x="2073" y="1244"/>
                  <a:pt x="2281" y="1700"/>
                  <a:pt x="2571" y="2073"/>
                </a:cubicBezTo>
                <a:cubicBezTo>
                  <a:pt x="2778" y="2281"/>
                  <a:pt x="2986" y="2405"/>
                  <a:pt x="3234" y="2529"/>
                </a:cubicBezTo>
                <a:cubicBezTo>
                  <a:pt x="3649" y="2737"/>
                  <a:pt x="4105" y="2861"/>
                  <a:pt x="4520" y="3068"/>
                </a:cubicBezTo>
                <a:cubicBezTo>
                  <a:pt x="4893" y="3317"/>
                  <a:pt x="5059" y="3732"/>
                  <a:pt x="5266" y="4063"/>
                </a:cubicBezTo>
                <a:cubicBezTo>
                  <a:pt x="5598" y="4520"/>
                  <a:pt x="6178" y="4727"/>
                  <a:pt x="6717" y="4727"/>
                </a:cubicBezTo>
                <a:cubicBezTo>
                  <a:pt x="7132" y="4768"/>
                  <a:pt x="7132" y="5349"/>
                  <a:pt x="6717" y="53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5"/>
          <p:cNvSpPr/>
          <p:nvPr/>
        </p:nvSpPr>
        <p:spPr>
          <a:xfrm>
            <a:off x="4171974" y="2527945"/>
            <a:ext cx="71991" cy="18917"/>
          </a:xfrm>
          <a:custGeom>
            <a:avLst/>
            <a:gdLst/>
            <a:ahLst/>
            <a:cxnLst/>
            <a:rect l="l" t="t" r="r" b="b"/>
            <a:pathLst>
              <a:path w="4894" h="1286" extrusionOk="0">
                <a:moveTo>
                  <a:pt x="2530" y="1244"/>
                </a:moveTo>
                <a:cubicBezTo>
                  <a:pt x="2157" y="1203"/>
                  <a:pt x="1783" y="1161"/>
                  <a:pt x="1493" y="995"/>
                </a:cubicBezTo>
                <a:cubicBezTo>
                  <a:pt x="1162" y="788"/>
                  <a:pt x="830" y="581"/>
                  <a:pt x="415" y="622"/>
                </a:cubicBezTo>
                <a:cubicBezTo>
                  <a:pt x="1" y="622"/>
                  <a:pt x="1" y="0"/>
                  <a:pt x="415" y="0"/>
                </a:cubicBezTo>
                <a:cubicBezTo>
                  <a:pt x="664" y="0"/>
                  <a:pt x="871" y="0"/>
                  <a:pt x="1079" y="83"/>
                </a:cubicBezTo>
                <a:cubicBezTo>
                  <a:pt x="1369" y="166"/>
                  <a:pt x="1618" y="374"/>
                  <a:pt x="1866" y="498"/>
                </a:cubicBezTo>
                <a:cubicBezTo>
                  <a:pt x="2571" y="705"/>
                  <a:pt x="3359" y="664"/>
                  <a:pt x="4064" y="539"/>
                </a:cubicBezTo>
                <a:cubicBezTo>
                  <a:pt x="4271" y="539"/>
                  <a:pt x="4437" y="374"/>
                  <a:pt x="4644" y="456"/>
                </a:cubicBezTo>
                <a:cubicBezTo>
                  <a:pt x="4893" y="539"/>
                  <a:pt x="4893" y="954"/>
                  <a:pt x="4644" y="1037"/>
                </a:cubicBezTo>
                <a:cubicBezTo>
                  <a:pt x="3981" y="1286"/>
                  <a:pt x="3235" y="1286"/>
                  <a:pt x="2530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5"/>
          <p:cNvSpPr/>
          <p:nvPr/>
        </p:nvSpPr>
        <p:spPr>
          <a:xfrm>
            <a:off x="3943866" y="2409015"/>
            <a:ext cx="24419" cy="121990"/>
          </a:xfrm>
          <a:custGeom>
            <a:avLst/>
            <a:gdLst/>
            <a:ahLst/>
            <a:cxnLst/>
            <a:rect l="l" t="t" r="r" b="b"/>
            <a:pathLst>
              <a:path w="1660" h="8293" extrusionOk="0">
                <a:moveTo>
                  <a:pt x="374" y="8002"/>
                </a:moveTo>
                <a:cubicBezTo>
                  <a:pt x="374" y="7878"/>
                  <a:pt x="457" y="7795"/>
                  <a:pt x="540" y="7671"/>
                </a:cubicBezTo>
                <a:cubicBezTo>
                  <a:pt x="788" y="7422"/>
                  <a:pt x="954" y="7049"/>
                  <a:pt x="954" y="6676"/>
                </a:cubicBezTo>
                <a:cubicBezTo>
                  <a:pt x="913" y="6137"/>
                  <a:pt x="664" y="5639"/>
                  <a:pt x="457" y="5142"/>
                </a:cubicBezTo>
                <a:cubicBezTo>
                  <a:pt x="249" y="4520"/>
                  <a:pt x="125" y="3898"/>
                  <a:pt x="42" y="3276"/>
                </a:cubicBezTo>
                <a:cubicBezTo>
                  <a:pt x="1" y="2737"/>
                  <a:pt x="291" y="2239"/>
                  <a:pt x="374" y="1742"/>
                </a:cubicBezTo>
                <a:cubicBezTo>
                  <a:pt x="457" y="1286"/>
                  <a:pt x="498" y="829"/>
                  <a:pt x="581" y="415"/>
                </a:cubicBezTo>
                <a:cubicBezTo>
                  <a:pt x="623" y="0"/>
                  <a:pt x="1203" y="83"/>
                  <a:pt x="1162" y="498"/>
                </a:cubicBezTo>
                <a:cubicBezTo>
                  <a:pt x="1120" y="705"/>
                  <a:pt x="1120" y="912"/>
                  <a:pt x="1079" y="1161"/>
                </a:cubicBezTo>
                <a:cubicBezTo>
                  <a:pt x="1037" y="1742"/>
                  <a:pt x="871" y="2322"/>
                  <a:pt x="706" y="2903"/>
                </a:cubicBezTo>
                <a:cubicBezTo>
                  <a:pt x="623" y="3815"/>
                  <a:pt x="954" y="4644"/>
                  <a:pt x="1286" y="5473"/>
                </a:cubicBezTo>
                <a:cubicBezTo>
                  <a:pt x="1493" y="6012"/>
                  <a:pt x="1659" y="6593"/>
                  <a:pt x="1493" y="7173"/>
                </a:cubicBezTo>
                <a:cubicBezTo>
                  <a:pt x="1369" y="7546"/>
                  <a:pt x="1079" y="8210"/>
                  <a:pt x="706" y="8293"/>
                </a:cubicBezTo>
                <a:cubicBezTo>
                  <a:pt x="540" y="8293"/>
                  <a:pt x="415" y="8168"/>
                  <a:pt x="374" y="800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5"/>
          <p:cNvSpPr/>
          <p:nvPr/>
        </p:nvSpPr>
        <p:spPr>
          <a:xfrm>
            <a:off x="3973139" y="2347409"/>
            <a:ext cx="36613" cy="39055"/>
          </a:xfrm>
          <a:custGeom>
            <a:avLst/>
            <a:gdLst/>
            <a:ahLst/>
            <a:cxnLst/>
            <a:rect l="l" t="t" r="r" b="b"/>
            <a:pathLst>
              <a:path w="2489" h="2655" extrusionOk="0">
                <a:moveTo>
                  <a:pt x="1" y="2322"/>
                </a:moveTo>
                <a:cubicBezTo>
                  <a:pt x="1" y="2115"/>
                  <a:pt x="167" y="1991"/>
                  <a:pt x="291" y="1866"/>
                </a:cubicBezTo>
                <a:cubicBezTo>
                  <a:pt x="664" y="1410"/>
                  <a:pt x="1037" y="996"/>
                  <a:pt x="1452" y="622"/>
                </a:cubicBezTo>
                <a:cubicBezTo>
                  <a:pt x="1618" y="415"/>
                  <a:pt x="1784" y="1"/>
                  <a:pt x="2115" y="166"/>
                </a:cubicBezTo>
                <a:cubicBezTo>
                  <a:pt x="2489" y="457"/>
                  <a:pt x="2033" y="871"/>
                  <a:pt x="1825" y="1120"/>
                </a:cubicBezTo>
                <a:cubicBezTo>
                  <a:pt x="1452" y="1493"/>
                  <a:pt x="1037" y="1949"/>
                  <a:pt x="706" y="2322"/>
                </a:cubicBezTo>
                <a:cubicBezTo>
                  <a:pt x="581" y="2447"/>
                  <a:pt x="498" y="2654"/>
                  <a:pt x="333" y="2613"/>
                </a:cubicBezTo>
                <a:cubicBezTo>
                  <a:pt x="125" y="2613"/>
                  <a:pt x="1" y="2488"/>
                  <a:pt x="1" y="23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5"/>
          <p:cNvSpPr/>
          <p:nvPr/>
        </p:nvSpPr>
        <p:spPr>
          <a:xfrm>
            <a:off x="4041452" y="3050018"/>
            <a:ext cx="29905" cy="45160"/>
          </a:xfrm>
          <a:custGeom>
            <a:avLst/>
            <a:gdLst/>
            <a:ahLst/>
            <a:cxnLst/>
            <a:rect l="l" t="t" r="r" b="b"/>
            <a:pathLst>
              <a:path w="2033" h="3070" extrusionOk="0">
                <a:moveTo>
                  <a:pt x="125" y="2447"/>
                </a:moveTo>
                <a:cubicBezTo>
                  <a:pt x="1" y="2281"/>
                  <a:pt x="84" y="2074"/>
                  <a:pt x="249" y="1991"/>
                </a:cubicBezTo>
                <a:cubicBezTo>
                  <a:pt x="415" y="1825"/>
                  <a:pt x="540" y="1659"/>
                  <a:pt x="664" y="1452"/>
                </a:cubicBezTo>
                <a:cubicBezTo>
                  <a:pt x="871" y="1120"/>
                  <a:pt x="1079" y="706"/>
                  <a:pt x="1286" y="333"/>
                </a:cubicBezTo>
                <a:cubicBezTo>
                  <a:pt x="1493" y="1"/>
                  <a:pt x="2032" y="291"/>
                  <a:pt x="1825" y="623"/>
                </a:cubicBezTo>
                <a:cubicBezTo>
                  <a:pt x="1618" y="996"/>
                  <a:pt x="664" y="3069"/>
                  <a:pt x="125" y="24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5"/>
          <p:cNvSpPr/>
          <p:nvPr/>
        </p:nvSpPr>
        <p:spPr>
          <a:xfrm>
            <a:off x="4142701" y="2929263"/>
            <a:ext cx="37216" cy="34171"/>
          </a:xfrm>
          <a:custGeom>
            <a:avLst/>
            <a:gdLst/>
            <a:ahLst/>
            <a:cxnLst/>
            <a:rect l="l" t="t" r="r" b="b"/>
            <a:pathLst>
              <a:path w="2530" h="2323" extrusionOk="0">
                <a:moveTo>
                  <a:pt x="498" y="2281"/>
                </a:moveTo>
                <a:cubicBezTo>
                  <a:pt x="0" y="2074"/>
                  <a:pt x="498" y="1493"/>
                  <a:pt x="788" y="1244"/>
                </a:cubicBezTo>
                <a:cubicBezTo>
                  <a:pt x="1161" y="954"/>
                  <a:pt x="1534" y="705"/>
                  <a:pt x="1825" y="332"/>
                </a:cubicBezTo>
                <a:cubicBezTo>
                  <a:pt x="2073" y="0"/>
                  <a:pt x="2530" y="374"/>
                  <a:pt x="2281" y="705"/>
                </a:cubicBezTo>
                <a:cubicBezTo>
                  <a:pt x="2115" y="913"/>
                  <a:pt x="1949" y="1120"/>
                  <a:pt x="1742" y="1327"/>
                </a:cubicBezTo>
                <a:cubicBezTo>
                  <a:pt x="1452" y="1535"/>
                  <a:pt x="1161" y="1700"/>
                  <a:pt x="954" y="1991"/>
                </a:cubicBezTo>
                <a:cubicBezTo>
                  <a:pt x="913" y="1991"/>
                  <a:pt x="913" y="2032"/>
                  <a:pt x="913" y="2074"/>
                </a:cubicBezTo>
                <a:cubicBezTo>
                  <a:pt x="871" y="2239"/>
                  <a:pt x="664" y="2322"/>
                  <a:pt x="498" y="22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5"/>
          <p:cNvSpPr/>
          <p:nvPr/>
        </p:nvSpPr>
        <p:spPr>
          <a:xfrm>
            <a:off x="3375427" y="2932308"/>
            <a:ext cx="81743" cy="101867"/>
          </a:xfrm>
          <a:custGeom>
            <a:avLst/>
            <a:gdLst/>
            <a:ahLst/>
            <a:cxnLst/>
            <a:rect l="l" t="t" r="r" b="b"/>
            <a:pathLst>
              <a:path w="5557" h="6925" extrusionOk="0">
                <a:moveTo>
                  <a:pt x="4852" y="6593"/>
                </a:moveTo>
                <a:cubicBezTo>
                  <a:pt x="4354" y="5971"/>
                  <a:pt x="3774" y="5349"/>
                  <a:pt x="3235" y="4727"/>
                </a:cubicBezTo>
                <a:cubicBezTo>
                  <a:pt x="2862" y="4230"/>
                  <a:pt x="2613" y="3649"/>
                  <a:pt x="2157" y="3193"/>
                </a:cubicBezTo>
                <a:cubicBezTo>
                  <a:pt x="1659" y="2820"/>
                  <a:pt x="1120" y="2530"/>
                  <a:pt x="706" y="2074"/>
                </a:cubicBezTo>
                <a:cubicBezTo>
                  <a:pt x="333" y="1701"/>
                  <a:pt x="1" y="1162"/>
                  <a:pt x="1" y="581"/>
                </a:cubicBezTo>
                <a:cubicBezTo>
                  <a:pt x="42" y="332"/>
                  <a:pt x="167" y="1"/>
                  <a:pt x="457" y="84"/>
                </a:cubicBezTo>
                <a:cubicBezTo>
                  <a:pt x="623" y="125"/>
                  <a:pt x="747" y="291"/>
                  <a:pt x="706" y="457"/>
                </a:cubicBezTo>
                <a:cubicBezTo>
                  <a:pt x="581" y="623"/>
                  <a:pt x="664" y="830"/>
                  <a:pt x="706" y="996"/>
                </a:cubicBezTo>
                <a:cubicBezTo>
                  <a:pt x="747" y="1162"/>
                  <a:pt x="830" y="1286"/>
                  <a:pt x="955" y="1411"/>
                </a:cubicBezTo>
                <a:cubicBezTo>
                  <a:pt x="1245" y="1742"/>
                  <a:pt x="1535" y="1991"/>
                  <a:pt x="1867" y="2240"/>
                </a:cubicBezTo>
                <a:cubicBezTo>
                  <a:pt x="2198" y="2447"/>
                  <a:pt x="2572" y="2654"/>
                  <a:pt x="2820" y="2986"/>
                </a:cubicBezTo>
                <a:cubicBezTo>
                  <a:pt x="3069" y="3318"/>
                  <a:pt x="3276" y="3691"/>
                  <a:pt x="3484" y="4023"/>
                </a:cubicBezTo>
                <a:cubicBezTo>
                  <a:pt x="3815" y="4479"/>
                  <a:pt x="4147" y="4852"/>
                  <a:pt x="4520" y="5266"/>
                </a:cubicBezTo>
                <a:cubicBezTo>
                  <a:pt x="4811" y="5557"/>
                  <a:pt x="5059" y="5888"/>
                  <a:pt x="5308" y="6220"/>
                </a:cubicBezTo>
                <a:cubicBezTo>
                  <a:pt x="5557" y="6552"/>
                  <a:pt x="5101" y="6925"/>
                  <a:pt x="4852" y="659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5"/>
          <p:cNvSpPr/>
          <p:nvPr/>
        </p:nvSpPr>
        <p:spPr>
          <a:xfrm>
            <a:off x="3470586" y="3043310"/>
            <a:ext cx="18299" cy="21977"/>
          </a:xfrm>
          <a:custGeom>
            <a:avLst/>
            <a:gdLst/>
            <a:ahLst/>
            <a:cxnLst/>
            <a:rect l="l" t="t" r="r" b="b"/>
            <a:pathLst>
              <a:path w="1244" h="1494" extrusionOk="0">
                <a:moveTo>
                  <a:pt x="415" y="1286"/>
                </a:moveTo>
                <a:cubicBezTo>
                  <a:pt x="332" y="1079"/>
                  <a:pt x="249" y="913"/>
                  <a:pt x="166" y="706"/>
                </a:cubicBezTo>
                <a:cubicBezTo>
                  <a:pt x="42" y="623"/>
                  <a:pt x="0" y="498"/>
                  <a:pt x="42" y="374"/>
                </a:cubicBezTo>
                <a:cubicBezTo>
                  <a:pt x="207" y="1"/>
                  <a:pt x="581" y="167"/>
                  <a:pt x="746" y="498"/>
                </a:cubicBezTo>
                <a:cubicBezTo>
                  <a:pt x="871" y="747"/>
                  <a:pt x="1244" y="1245"/>
                  <a:pt x="829" y="1452"/>
                </a:cubicBezTo>
                <a:cubicBezTo>
                  <a:pt x="663" y="1494"/>
                  <a:pt x="498" y="1452"/>
                  <a:pt x="415" y="12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5"/>
          <p:cNvSpPr/>
          <p:nvPr/>
        </p:nvSpPr>
        <p:spPr>
          <a:xfrm>
            <a:off x="3702342" y="3442201"/>
            <a:ext cx="111016" cy="95159"/>
          </a:xfrm>
          <a:custGeom>
            <a:avLst/>
            <a:gdLst/>
            <a:ahLst/>
            <a:cxnLst/>
            <a:rect l="l" t="t" r="r" b="b"/>
            <a:pathLst>
              <a:path w="7547" h="6469" extrusionOk="0">
                <a:moveTo>
                  <a:pt x="6925" y="6302"/>
                </a:moveTo>
                <a:cubicBezTo>
                  <a:pt x="6593" y="6178"/>
                  <a:pt x="6261" y="6054"/>
                  <a:pt x="5930" y="5971"/>
                </a:cubicBezTo>
                <a:cubicBezTo>
                  <a:pt x="5391" y="5888"/>
                  <a:pt x="4852" y="5846"/>
                  <a:pt x="4396" y="5598"/>
                </a:cubicBezTo>
                <a:cubicBezTo>
                  <a:pt x="3649" y="5266"/>
                  <a:pt x="3401" y="4561"/>
                  <a:pt x="3110" y="3856"/>
                </a:cubicBezTo>
                <a:cubicBezTo>
                  <a:pt x="2944" y="3566"/>
                  <a:pt x="2737" y="3234"/>
                  <a:pt x="2571" y="2944"/>
                </a:cubicBezTo>
                <a:cubicBezTo>
                  <a:pt x="2281" y="2364"/>
                  <a:pt x="2115" y="1742"/>
                  <a:pt x="1701" y="1286"/>
                </a:cubicBezTo>
                <a:cubicBezTo>
                  <a:pt x="1369" y="912"/>
                  <a:pt x="871" y="747"/>
                  <a:pt x="415" y="664"/>
                </a:cubicBezTo>
                <a:cubicBezTo>
                  <a:pt x="1" y="581"/>
                  <a:pt x="84" y="0"/>
                  <a:pt x="498" y="42"/>
                </a:cubicBezTo>
                <a:cubicBezTo>
                  <a:pt x="1162" y="166"/>
                  <a:pt x="1866" y="456"/>
                  <a:pt x="2281" y="1037"/>
                </a:cubicBezTo>
                <a:cubicBezTo>
                  <a:pt x="2654" y="1493"/>
                  <a:pt x="2862" y="2073"/>
                  <a:pt x="3110" y="2654"/>
                </a:cubicBezTo>
                <a:cubicBezTo>
                  <a:pt x="3235" y="2944"/>
                  <a:pt x="3442" y="3193"/>
                  <a:pt x="3566" y="3483"/>
                </a:cubicBezTo>
                <a:cubicBezTo>
                  <a:pt x="3857" y="3939"/>
                  <a:pt x="3940" y="4478"/>
                  <a:pt x="4354" y="4851"/>
                </a:cubicBezTo>
                <a:cubicBezTo>
                  <a:pt x="4893" y="5307"/>
                  <a:pt x="5598" y="5266"/>
                  <a:pt x="6220" y="5390"/>
                </a:cubicBezTo>
                <a:cubicBezTo>
                  <a:pt x="6552" y="5473"/>
                  <a:pt x="6842" y="5639"/>
                  <a:pt x="7174" y="5763"/>
                </a:cubicBezTo>
                <a:cubicBezTo>
                  <a:pt x="7547" y="5888"/>
                  <a:pt x="7339" y="6468"/>
                  <a:pt x="6925" y="630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5"/>
          <p:cNvSpPr/>
          <p:nvPr/>
        </p:nvSpPr>
        <p:spPr>
          <a:xfrm>
            <a:off x="3838351" y="3532462"/>
            <a:ext cx="17093" cy="12209"/>
          </a:xfrm>
          <a:custGeom>
            <a:avLst/>
            <a:gdLst/>
            <a:ahLst/>
            <a:cxnLst/>
            <a:rect l="l" t="t" r="r" b="b"/>
            <a:pathLst>
              <a:path w="1162" h="830" extrusionOk="0">
                <a:moveTo>
                  <a:pt x="623" y="705"/>
                </a:moveTo>
                <a:cubicBezTo>
                  <a:pt x="581" y="705"/>
                  <a:pt x="540" y="705"/>
                  <a:pt x="498" y="705"/>
                </a:cubicBezTo>
                <a:cubicBezTo>
                  <a:pt x="332" y="747"/>
                  <a:pt x="125" y="664"/>
                  <a:pt x="84" y="498"/>
                </a:cubicBezTo>
                <a:cubicBezTo>
                  <a:pt x="1" y="125"/>
                  <a:pt x="498" y="1"/>
                  <a:pt x="789" y="125"/>
                </a:cubicBezTo>
                <a:cubicBezTo>
                  <a:pt x="1162" y="249"/>
                  <a:pt x="996" y="830"/>
                  <a:pt x="623" y="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5"/>
          <p:cNvSpPr/>
          <p:nvPr/>
        </p:nvSpPr>
        <p:spPr>
          <a:xfrm>
            <a:off x="4186007" y="3666646"/>
            <a:ext cx="39040" cy="43924"/>
          </a:xfrm>
          <a:custGeom>
            <a:avLst/>
            <a:gdLst/>
            <a:ahLst/>
            <a:cxnLst/>
            <a:rect l="l" t="t" r="r" b="b"/>
            <a:pathLst>
              <a:path w="2654" h="2986" extrusionOk="0">
                <a:moveTo>
                  <a:pt x="1949" y="2612"/>
                </a:moveTo>
                <a:cubicBezTo>
                  <a:pt x="1700" y="1659"/>
                  <a:pt x="954" y="1078"/>
                  <a:pt x="208" y="539"/>
                </a:cubicBezTo>
                <a:cubicBezTo>
                  <a:pt x="0" y="373"/>
                  <a:pt x="125" y="0"/>
                  <a:pt x="415" y="0"/>
                </a:cubicBezTo>
                <a:cubicBezTo>
                  <a:pt x="581" y="0"/>
                  <a:pt x="664" y="166"/>
                  <a:pt x="788" y="249"/>
                </a:cubicBezTo>
                <a:cubicBezTo>
                  <a:pt x="1410" y="622"/>
                  <a:pt x="1990" y="1161"/>
                  <a:pt x="2322" y="1825"/>
                </a:cubicBezTo>
                <a:cubicBezTo>
                  <a:pt x="2405" y="2032"/>
                  <a:pt x="2488" y="2239"/>
                  <a:pt x="2529" y="2447"/>
                </a:cubicBezTo>
                <a:cubicBezTo>
                  <a:pt x="2654" y="2820"/>
                  <a:pt x="2073" y="2986"/>
                  <a:pt x="1949" y="26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5"/>
          <p:cNvSpPr/>
          <p:nvPr/>
        </p:nvSpPr>
        <p:spPr>
          <a:xfrm>
            <a:off x="4215883" y="4008198"/>
            <a:ext cx="187876" cy="51235"/>
          </a:xfrm>
          <a:custGeom>
            <a:avLst/>
            <a:gdLst/>
            <a:ahLst/>
            <a:cxnLst/>
            <a:rect l="l" t="t" r="r" b="b"/>
            <a:pathLst>
              <a:path w="12772" h="3483" extrusionOk="0">
                <a:moveTo>
                  <a:pt x="12191" y="3110"/>
                </a:moveTo>
                <a:cubicBezTo>
                  <a:pt x="12149" y="3068"/>
                  <a:pt x="12108" y="2985"/>
                  <a:pt x="12108" y="2944"/>
                </a:cubicBezTo>
                <a:cubicBezTo>
                  <a:pt x="11486" y="2032"/>
                  <a:pt x="10283" y="2322"/>
                  <a:pt x="9371" y="2115"/>
                </a:cubicBezTo>
                <a:cubicBezTo>
                  <a:pt x="8749" y="1990"/>
                  <a:pt x="8252" y="1617"/>
                  <a:pt x="7671" y="1451"/>
                </a:cubicBezTo>
                <a:cubicBezTo>
                  <a:pt x="7257" y="1368"/>
                  <a:pt x="6884" y="1410"/>
                  <a:pt x="6469" y="1451"/>
                </a:cubicBezTo>
                <a:cubicBezTo>
                  <a:pt x="5515" y="1410"/>
                  <a:pt x="4603" y="1327"/>
                  <a:pt x="3691" y="1120"/>
                </a:cubicBezTo>
                <a:cubicBezTo>
                  <a:pt x="2862" y="954"/>
                  <a:pt x="2074" y="871"/>
                  <a:pt x="1245" y="871"/>
                </a:cubicBezTo>
                <a:cubicBezTo>
                  <a:pt x="913" y="871"/>
                  <a:pt x="581" y="829"/>
                  <a:pt x="291" y="788"/>
                </a:cubicBezTo>
                <a:cubicBezTo>
                  <a:pt x="125" y="746"/>
                  <a:pt x="1" y="581"/>
                  <a:pt x="1" y="415"/>
                </a:cubicBezTo>
                <a:cubicBezTo>
                  <a:pt x="84" y="0"/>
                  <a:pt x="581" y="207"/>
                  <a:pt x="830" y="207"/>
                </a:cubicBezTo>
                <a:cubicBezTo>
                  <a:pt x="1369" y="249"/>
                  <a:pt x="1908" y="249"/>
                  <a:pt x="2447" y="290"/>
                </a:cubicBezTo>
                <a:cubicBezTo>
                  <a:pt x="3318" y="373"/>
                  <a:pt x="4147" y="664"/>
                  <a:pt x="5018" y="705"/>
                </a:cubicBezTo>
                <a:cubicBezTo>
                  <a:pt x="5349" y="746"/>
                  <a:pt x="5640" y="788"/>
                  <a:pt x="5971" y="829"/>
                </a:cubicBezTo>
                <a:cubicBezTo>
                  <a:pt x="6510" y="829"/>
                  <a:pt x="7049" y="746"/>
                  <a:pt x="7547" y="829"/>
                </a:cubicBezTo>
                <a:cubicBezTo>
                  <a:pt x="8127" y="871"/>
                  <a:pt x="8584" y="1203"/>
                  <a:pt x="9123" y="1368"/>
                </a:cubicBezTo>
                <a:cubicBezTo>
                  <a:pt x="9744" y="1617"/>
                  <a:pt x="10449" y="1534"/>
                  <a:pt x="11113" y="1659"/>
                </a:cubicBezTo>
                <a:cubicBezTo>
                  <a:pt x="11859" y="1824"/>
                  <a:pt x="12688" y="2322"/>
                  <a:pt x="12771" y="3110"/>
                </a:cubicBezTo>
                <a:cubicBezTo>
                  <a:pt x="12771" y="3483"/>
                  <a:pt x="12191" y="3483"/>
                  <a:pt x="12149" y="31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5"/>
          <p:cNvSpPr/>
          <p:nvPr/>
        </p:nvSpPr>
        <p:spPr>
          <a:xfrm>
            <a:off x="4133551" y="3971599"/>
            <a:ext cx="51250" cy="40261"/>
          </a:xfrm>
          <a:custGeom>
            <a:avLst/>
            <a:gdLst/>
            <a:ahLst/>
            <a:cxnLst/>
            <a:rect l="l" t="t" r="r" b="b"/>
            <a:pathLst>
              <a:path w="3484" h="2737" extrusionOk="0">
                <a:moveTo>
                  <a:pt x="2944" y="2654"/>
                </a:moveTo>
                <a:cubicBezTo>
                  <a:pt x="2405" y="2530"/>
                  <a:pt x="1908" y="2322"/>
                  <a:pt x="1452" y="2032"/>
                </a:cubicBezTo>
                <a:cubicBezTo>
                  <a:pt x="1037" y="1783"/>
                  <a:pt x="664" y="1410"/>
                  <a:pt x="457" y="995"/>
                </a:cubicBezTo>
                <a:cubicBezTo>
                  <a:pt x="332" y="705"/>
                  <a:pt x="0" y="208"/>
                  <a:pt x="415" y="42"/>
                </a:cubicBezTo>
                <a:cubicBezTo>
                  <a:pt x="581" y="0"/>
                  <a:pt x="788" y="125"/>
                  <a:pt x="830" y="291"/>
                </a:cubicBezTo>
                <a:cubicBezTo>
                  <a:pt x="871" y="498"/>
                  <a:pt x="996" y="664"/>
                  <a:pt x="1078" y="871"/>
                </a:cubicBezTo>
                <a:cubicBezTo>
                  <a:pt x="1327" y="1203"/>
                  <a:pt x="1659" y="1410"/>
                  <a:pt x="2032" y="1617"/>
                </a:cubicBezTo>
                <a:cubicBezTo>
                  <a:pt x="2364" y="1825"/>
                  <a:pt x="2695" y="1949"/>
                  <a:pt x="3110" y="2032"/>
                </a:cubicBezTo>
                <a:cubicBezTo>
                  <a:pt x="3483" y="2156"/>
                  <a:pt x="3317" y="2737"/>
                  <a:pt x="2944" y="26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5"/>
          <p:cNvSpPr/>
          <p:nvPr/>
        </p:nvSpPr>
        <p:spPr>
          <a:xfrm>
            <a:off x="4848972" y="3879500"/>
            <a:ext cx="42100" cy="116503"/>
          </a:xfrm>
          <a:custGeom>
            <a:avLst/>
            <a:gdLst/>
            <a:ahLst/>
            <a:cxnLst/>
            <a:rect l="l" t="t" r="r" b="b"/>
            <a:pathLst>
              <a:path w="2862" h="7920" extrusionOk="0">
                <a:moveTo>
                  <a:pt x="291" y="7920"/>
                </a:moveTo>
                <a:cubicBezTo>
                  <a:pt x="1" y="7878"/>
                  <a:pt x="1" y="7588"/>
                  <a:pt x="42" y="7381"/>
                </a:cubicBezTo>
                <a:cubicBezTo>
                  <a:pt x="42" y="7091"/>
                  <a:pt x="42" y="6800"/>
                  <a:pt x="42" y="6469"/>
                </a:cubicBezTo>
                <a:cubicBezTo>
                  <a:pt x="1" y="5847"/>
                  <a:pt x="84" y="5183"/>
                  <a:pt x="374" y="4561"/>
                </a:cubicBezTo>
                <a:cubicBezTo>
                  <a:pt x="664" y="3981"/>
                  <a:pt x="871" y="3359"/>
                  <a:pt x="1286" y="2861"/>
                </a:cubicBezTo>
                <a:cubicBezTo>
                  <a:pt x="1783" y="2240"/>
                  <a:pt x="2447" y="1493"/>
                  <a:pt x="2157" y="581"/>
                </a:cubicBezTo>
                <a:cubicBezTo>
                  <a:pt x="2032" y="208"/>
                  <a:pt x="2571" y="1"/>
                  <a:pt x="2737" y="374"/>
                </a:cubicBezTo>
                <a:cubicBezTo>
                  <a:pt x="2820" y="581"/>
                  <a:pt x="2820" y="830"/>
                  <a:pt x="2861" y="1079"/>
                </a:cubicBezTo>
                <a:cubicBezTo>
                  <a:pt x="2861" y="2157"/>
                  <a:pt x="1908" y="2861"/>
                  <a:pt x="1452" y="3732"/>
                </a:cubicBezTo>
                <a:cubicBezTo>
                  <a:pt x="1203" y="4354"/>
                  <a:pt x="871" y="4935"/>
                  <a:pt x="705" y="5557"/>
                </a:cubicBezTo>
                <a:cubicBezTo>
                  <a:pt x="623" y="5971"/>
                  <a:pt x="664" y="6344"/>
                  <a:pt x="664" y="6759"/>
                </a:cubicBezTo>
                <a:cubicBezTo>
                  <a:pt x="664" y="7049"/>
                  <a:pt x="664" y="7339"/>
                  <a:pt x="623" y="7630"/>
                </a:cubicBezTo>
                <a:cubicBezTo>
                  <a:pt x="623" y="7795"/>
                  <a:pt x="457" y="7920"/>
                  <a:pt x="291" y="79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5"/>
          <p:cNvSpPr/>
          <p:nvPr/>
        </p:nvSpPr>
        <p:spPr>
          <a:xfrm>
            <a:off x="4842867" y="4013067"/>
            <a:ext cx="12827" cy="31729"/>
          </a:xfrm>
          <a:custGeom>
            <a:avLst/>
            <a:gdLst/>
            <a:ahLst/>
            <a:cxnLst/>
            <a:rect l="l" t="t" r="r" b="b"/>
            <a:pathLst>
              <a:path w="872" h="2157" extrusionOk="0">
                <a:moveTo>
                  <a:pt x="416" y="2157"/>
                </a:moveTo>
                <a:cubicBezTo>
                  <a:pt x="42" y="2074"/>
                  <a:pt x="208" y="1618"/>
                  <a:pt x="208" y="1328"/>
                </a:cubicBezTo>
                <a:cubicBezTo>
                  <a:pt x="208" y="1079"/>
                  <a:pt x="208" y="872"/>
                  <a:pt x="167" y="623"/>
                </a:cubicBezTo>
                <a:cubicBezTo>
                  <a:pt x="1" y="208"/>
                  <a:pt x="623" y="1"/>
                  <a:pt x="747" y="457"/>
                </a:cubicBezTo>
                <a:cubicBezTo>
                  <a:pt x="872" y="913"/>
                  <a:pt x="830" y="1411"/>
                  <a:pt x="789" y="1867"/>
                </a:cubicBezTo>
                <a:cubicBezTo>
                  <a:pt x="747" y="2032"/>
                  <a:pt x="581" y="2157"/>
                  <a:pt x="416" y="21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5"/>
          <p:cNvSpPr/>
          <p:nvPr/>
        </p:nvSpPr>
        <p:spPr>
          <a:xfrm>
            <a:off x="4865447" y="3845961"/>
            <a:ext cx="17078" cy="15872"/>
          </a:xfrm>
          <a:custGeom>
            <a:avLst/>
            <a:gdLst/>
            <a:ahLst/>
            <a:cxnLst/>
            <a:rect l="l" t="t" r="r" b="b"/>
            <a:pathLst>
              <a:path w="1161" h="1079" extrusionOk="0">
                <a:moveTo>
                  <a:pt x="498" y="871"/>
                </a:moveTo>
                <a:cubicBezTo>
                  <a:pt x="290" y="746"/>
                  <a:pt x="0" y="581"/>
                  <a:pt x="166" y="290"/>
                </a:cubicBezTo>
                <a:cubicBezTo>
                  <a:pt x="332" y="0"/>
                  <a:pt x="622" y="207"/>
                  <a:pt x="829" y="332"/>
                </a:cubicBezTo>
                <a:cubicBezTo>
                  <a:pt x="1161" y="539"/>
                  <a:pt x="871" y="1078"/>
                  <a:pt x="498" y="8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5"/>
          <p:cNvSpPr/>
          <p:nvPr/>
        </p:nvSpPr>
        <p:spPr>
          <a:xfrm>
            <a:off x="4561701" y="4327169"/>
            <a:ext cx="76257" cy="98219"/>
          </a:xfrm>
          <a:custGeom>
            <a:avLst/>
            <a:gdLst/>
            <a:ahLst/>
            <a:cxnLst/>
            <a:rect l="l" t="t" r="r" b="b"/>
            <a:pathLst>
              <a:path w="5184" h="6677" extrusionOk="0">
                <a:moveTo>
                  <a:pt x="1" y="6345"/>
                </a:moveTo>
                <a:cubicBezTo>
                  <a:pt x="1" y="5349"/>
                  <a:pt x="42" y="4852"/>
                  <a:pt x="789" y="4189"/>
                </a:cubicBezTo>
                <a:cubicBezTo>
                  <a:pt x="1079" y="3940"/>
                  <a:pt x="1369" y="3650"/>
                  <a:pt x="1535" y="3318"/>
                </a:cubicBezTo>
                <a:cubicBezTo>
                  <a:pt x="1701" y="2986"/>
                  <a:pt x="1784" y="2613"/>
                  <a:pt x="1908" y="2281"/>
                </a:cubicBezTo>
                <a:cubicBezTo>
                  <a:pt x="2198" y="1494"/>
                  <a:pt x="2945" y="996"/>
                  <a:pt x="3608" y="581"/>
                </a:cubicBezTo>
                <a:cubicBezTo>
                  <a:pt x="3857" y="415"/>
                  <a:pt x="4147" y="333"/>
                  <a:pt x="4396" y="250"/>
                </a:cubicBezTo>
                <a:cubicBezTo>
                  <a:pt x="4645" y="125"/>
                  <a:pt x="4893" y="1"/>
                  <a:pt x="5059" y="291"/>
                </a:cubicBezTo>
                <a:cubicBezTo>
                  <a:pt x="5184" y="747"/>
                  <a:pt x="4645" y="789"/>
                  <a:pt x="4354" y="913"/>
                </a:cubicBezTo>
                <a:cubicBezTo>
                  <a:pt x="3691" y="1203"/>
                  <a:pt x="3069" y="1659"/>
                  <a:pt x="2613" y="2240"/>
                </a:cubicBezTo>
                <a:cubicBezTo>
                  <a:pt x="2406" y="2530"/>
                  <a:pt x="2364" y="2903"/>
                  <a:pt x="2240" y="3235"/>
                </a:cubicBezTo>
                <a:cubicBezTo>
                  <a:pt x="1991" y="4023"/>
                  <a:pt x="1286" y="4479"/>
                  <a:pt x="789" y="5101"/>
                </a:cubicBezTo>
                <a:cubicBezTo>
                  <a:pt x="540" y="5474"/>
                  <a:pt x="664" y="5930"/>
                  <a:pt x="623" y="6345"/>
                </a:cubicBezTo>
                <a:cubicBezTo>
                  <a:pt x="623" y="6552"/>
                  <a:pt x="498" y="6676"/>
                  <a:pt x="333" y="6676"/>
                </a:cubicBezTo>
                <a:cubicBezTo>
                  <a:pt x="167" y="6676"/>
                  <a:pt x="1" y="6552"/>
                  <a:pt x="1" y="63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5"/>
          <p:cNvSpPr/>
          <p:nvPr/>
        </p:nvSpPr>
        <p:spPr>
          <a:xfrm>
            <a:off x="4651976" y="4287526"/>
            <a:ext cx="28685" cy="23801"/>
          </a:xfrm>
          <a:custGeom>
            <a:avLst/>
            <a:gdLst/>
            <a:ahLst/>
            <a:cxnLst/>
            <a:rect l="l" t="t" r="r" b="b"/>
            <a:pathLst>
              <a:path w="1950" h="1618" extrusionOk="0">
                <a:moveTo>
                  <a:pt x="415" y="1576"/>
                </a:moveTo>
                <a:cubicBezTo>
                  <a:pt x="125" y="1576"/>
                  <a:pt x="0" y="1203"/>
                  <a:pt x="166" y="1037"/>
                </a:cubicBezTo>
                <a:cubicBezTo>
                  <a:pt x="249" y="996"/>
                  <a:pt x="291" y="954"/>
                  <a:pt x="373" y="954"/>
                </a:cubicBezTo>
                <a:cubicBezTo>
                  <a:pt x="622" y="789"/>
                  <a:pt x="747" y="581"/>
                  <a:pt x="912" y="333"/>
                </a:cubicBezTo>
                <a:cubicBezTo>
                  <a:pt x="954" y="167"/>
                  <a:pt x="1120" y="1"/>
                  <a:pt x="1327" y="84"/>
                </a:cubicBezTo>
                <a:cubicBezTo>
                  <a:pt x="1949" y="374"/>
                  <a:pt x="830" y="1618"/>
                  <a:pt x="415" y="15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5"/>
          <p:cNvSpPr/>
          <p:nvPr/>
        </p:nvSpPr>
        <p:spPr>
          <a:xfrm>
            <a:off x="4689780" y="4166772"/>
            <a:ext cx="63459" cy="82347"/>
          </a:xfrm>
          <a:custGeom>
            <a:avLst/>
            <a:gdLst/>
            <a:ahLst/>
            <a:cxnLst/>
            <a:rect l="l" t="t" r="r" b="b"/>
            <a:pathLst>
              <a:path w="4314" h="5598" extrusionOk="0">
                <a:moveTo>
                  <a:pt x="540" y="5515"/>
                </a:moveTo>
                <a:cubicBezTo>
                  <a:pt x="1" y="5225"/>
                  <a:pt x="830" y="4478"/>
                  <a:pt x="1120" y="4229"/>
                </a:cubicBezTo>
                <a:cubicBezTo>
                  <a:pt x="1535" y="3815"/>
                  <a:pt x="2157" y="3649"/>
                  <a:pt x="2447" y="3110"/>
                </a:cubicBezTo>
                <a:cubicBezTo>
                  <a:pt x="2655" y="2737"/>
                  <a:pt x="2696" y="2322"/>
                  <a:pt x="2779" y="1908"/>
                </a:cubicBezTo>
                <a:cubicBezTo>
                  <a:pt x="2862" y="1493"/>
                  <a:pt x="3069" y="1120"/>
                  <a:pt x="3318" y="788"/>
                </a:cubicBezTo>
                <a:cubicBezTo>
                  <a:pt x="3525" y="581"/>
                  <a:pt x="3815" y="0"/>
                  <a:pt x="4189" y="291"/>
                </a:cubicBezTo>
                <a:cubicBezTo>
                  <a:pt x="4313" y="456"/>
                  <a:pt x="4272" y="664"/>
                  <a:pt x="4106" y="788"/>
                </a:cubicBezTo>
                <a:cubicBezTo>
                  <a:pt x="3898" y="1037"/>
                  <a:pt x="3691" y="1286"/>
                  <a:pt x="3567" y="1576"/>
                </a:cubicBezTo>
                <a:cubicBezTo>
                  <a:pt x="3276" y="2156"/>
                  <a:pt x="3318" y="2861"/>
                  <a:pt x="2986" y="3442"/>
                </a:cubicBezTo>
                <a:cubicBezTo>
                  <a:pt x="2572" y="4147"/>
                  <a:pt x="1701" y="4354"/>
                  <a:pt x="1203" y="4976"/>
                </a:cubicBezTo>
                <a:cubicBezTo>
                  <a:pt x="1120" y="5100"/>
                  <a:pt x="996" y="5225"/>
                  <a:pt x="955" y="5349"/>
                </a:cubicBezTo>
                <a:cubicBezTo>
                  <a:pt x="913" y="5515"/>
                  <a:pt x="706" y="5598"/>
                  <a:pt x="581" y="55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5"/>
          <p:cNvSpPr/>
          <p:nvPr/>
        </p:nvSpPr>
        <p:spPr>
          <a:xfrm>
            <a:off x="4431796" y="3772161"/>
            <a:ext cx="47587" cy="17696"/>
          </a:xfrm>
          <a:custGeom>
            <a:avLst/>
            <a:gdLst/>
            <a:ahLst/>
            <a:cxnLst/>
            <a:rect l="l" t="t" r="r" b="b"/>
            <a:pathLst>
              <a:path w="3235" h="1203" extrusionOk="0">
                <a:moveTo>
                  <a:pt x="1908" y="1037"/>
                </a:moveTo>
                <a:cubicBezTo>
                  <a:pt x="1493" y="995"/>
                  <a:pt x="0" y="747"/>
                  <a:pt x="457" y="83"/>
                </a:cubicBezTo>
                <a:cubicBezTo>
                  <a:pt x="581" y="0"/>
                  <a:pt x="788" y="0"/>
                  <a:pt x="913" y="83"/>
                </a:cubicBezTo>
                <a:cubicBezTo>
                  <a:pt x="913" y="125"/>
                  <a:pt x="954" y="166"/>
                  <a:pt x="996" y="166"/>
                </a:cubicBezTo>
                <a:cubicBezTo>
                  <a:pt x="1576" y="415"/>
                  <a:pt x="2198" y="498"/>
                  <a:pt x="2820" y="373"/>
                </a:cubicBezTo>
                <a:cubicBezTo>
                  <a:pt x="2986" y="373"/>
                  <a:pt x="3152" y="498"/>
                  <a:pt x="3152" y="664"/>
                </a:cubicBezTo>
                <a:cubicBezTo>
                  <a:pt x="3235" y="1203"/>
                  <a:pt x="2239" y="1037"/>
                  <a:pt x="1908" y="10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5"/>
          <p:cNvSpPr/>
          <p:nvPr/>
        </p:nvSpPr>
        <p:spPr>
          <a:xfrm>
            <a:off x="4501934" y="3747154"/>
            <a:ext cx="21977" cy="15872"/>
          </a:xfrm>
          <a:custGeom>
            <a:avLst/>
            <a:gdLst/>
            <a:ahLst/>
            <a:cxnLst/>
            <a:rect l="l" t="t" r="r" b="b"/>
            <a:pathLst>
              <a:path w="1494" h="1079" extrusionOk="0">
                <a:moveTo>
                  <a:pt x="1" y="788"/>
                </a:moveTo>
                <a:cubicBezTo>
                  <a:pt x="1" y="622"/>
                  <a:pt x="125" y="498"/>
                  <a:pt x="249" y="456"/>
                </a:cubicBezTo>
                <a:cubicBezTo>
                  <a:pt x="457" y="373"/>
                  <a:pt x="664" y="249"/>
                  <a:pt x="871" y="166"/>
                </a:cubicBezTo>
                <a:cubicBezTo>
                  <a:pt x="1286" y="0"/>
                  <a:pt x="1493" y="581"/>
                  <a:pt x="1120" y="747"/>
                </a:cubicBezTo>
                <a:cubicBezTo>
                  <a:pt x="871" y="830"/>
                  <a:pt x="623" y="1037"/>
                  <a:pt x="332" y="1078"/>
                </a:cubicBezTo>
                <a:cubicBezTo>
                  <a:pt x="125" y="1078"/>
                  <a:pt x="1" y="954"/>
                  <a:pt x="1" y="7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5"/>
          <p:cNvSpPr/>
          <p:nvPr/>
        </p:nvSpPr>
        <p:spPr>
          <a:xfrm>
            <a:off x="5099042" y="3284834"/>
            <a:ext cx="100646" cy="70167"/>
          </a:xfrm>
          <a:custGeom>
            <a:avLst/>
            <a:gdLst/>
            <a:ahLst/>
            <a:cxnLst/>
            <a:rect l="l" t="t" r="r" b="b"/>
            <a:pathLst>
              <a:path w="6842" h="4770" extrusionOk="0">
                <a:moveTo>
                  <a:pt x="6219" y="4686"/>
                </a:moveTo>
                <a:cubicBezTo>
                  <a:pt x="5888" y="4396"/>
                  <a:pt x="5597" y="4147"/>
                  <a:pt x="5266" y="3898"/>
                </a:cubicBezTo>
                <a:cubicBezTo>
                  <a:pt x="4810" y="3608"/>
                  <a:pt x="4271" y="3359"/>
                  <a:pt x="3856" y="2945"/>
                </a:cubicBezTo>
                <a:cubicBezTo>
                  <a:pt x="3110" y="1991"/>
                  <a:pt x="2488" y="2323"/>
                  <a:pt x="1451" y="2074"/>
                </a:cubicBezTo>
                <a:cubicBezTo>
                  <a:pt x="746" y="1867"/>
                  <a:pt x="0" y="1203"/>
                  <a:pt x="207" y="374"/>
                </a:cubicBezTo>
                <a:cubicBezTo>
                  <a:pt x="332" y="1"/>
                  <a:pt x="912" y="167"/>
                  <a:pt x="788" y="540"/>
                </a:cubicBezTo>
                <a:cubicBezTo>
                  <a:pt x="746" y="872"/>
                  <a:pt x="995" y="1162"/>
                  <a:pt x="1285" y="1328"/>
                </a:cubicBezTo>
                <a:cubicBezTo>
                  <a:pt x="1907" y="1659"/>
                  <a:pt x="2654" y="1494"/>
                  <a:pt x="3276" y="1742"/>
                </a:cubicBezTo>
                <a:cubicBezTo>
                  <a:pt x="3856" y="1950"/>
                  <a:pt x="4188" y="2489"/>
                  <a:pt x="4685" y="2820"/>
                </a:cubicBezTo>
                <a:cubicBezTo>
                  <a:pt x="5224" y="3152"/>
                  <a:pt x="5805" y="3484"/>
                  <a:pt x="6302" y="3940"/>
                </a:cubicBezTo>
                <a:cubicBezTo>
                  <a:pt x="6510" y="4147"/>
                  <a:pt x="6841" y="4313"/>
                  <a:pt x="6634" y="4603"/>
                </a:cubicBezTo>
                <a:cubicBezTo>
                  <a:pt x="6551" y="4728"/>
                  <a:pt x="6344" y="4769"/>
                  <a:pt x="6178" y="46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5"/>
          <p:cNvSpPr/>
          <p:nvPr/>
        </p:nvSpPr>
        <p:spPr>
          <a:xfrm>
            <a:off x="5339345" y="3428168"/>
            <a:ext cx="22580" cy="15269"/>
          </a:xfrm>
          <a:custGeom>
            <a:avLst/>
            <a:gdLst/>
            <a:ahLst/>
            <a:cxnLst/>
            <a:rect l="l" t="t" r="r" b="b"/>
            <a:pathLst>
              <a:path w="1535" h="1038" extrusionOk="0">
                <a:moveTo>
                  <a:pt x="954" y="871"/>
                </a:moveTo>
                <a:cubicBezTo>
                  <a:pt x="746" y="830"/>
                  <a:pt x="581" y="747"/>
                  <a:pt x="373" y="664"/>
                </a:cubicBezTo>
                <a:cubicBezTo>
                  <a:pt x="166" y="664"/>
                  <a:pt x="0" y="498"/>
                  <a:pt x="42" y="249"/>
                </a:cubicBezTo>
                <a:cubicBezTo>
                  <a:pt x="83" y="83"/>
                  <a:pt x="290" y="1"/>
                  <a:pt x="415" y="42"/>
                </a:cubicBezTo>
                <a:cubicBezTo>
                  <a:pt x="705" y="125"/>
                  <a:pt x="912" y="208"/>
                  <a:pt x="1161" y="332"/>
                </a:cubicBezTo>
                <a:cubicBezTo>
                  <a:pt x="1534" y="498"/>
                  <a:pt x="1327" y="1037"/>
                  <a:pt x="954" y="8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5"/>
          <p:cNvSpPr/>
          <p:nvPr/>
        </p:nvSpPr>
        <p:spPr>
          <a:xfrm>
            <a:off x="5395449" y="2912788"/>
            <a:ext cx="52471" cy="83582"/>
          </a:xfrm>
          <a:custGeom>
            <a:avLst/>
            <a:gdLst/>
            <a:ahLst/>
            <a:cxnLst/>
            <a:rect l="l" t="t" r="r" b="b"/>
            <a:pathLst>
              <a:path w="3567" h="5682" extrusionOk="0">
                <a:moveTo>
                  <a:pt x="1" y="5018"/>
                </a:moveTo>
                <a:cubicBezTo>
                  <a:pt x="1" y="4894"/>
                  <a:pt x="84" y="4686"/>
                  <a:pt x="249" y="4686"/>
                </a:cubicBezTo>
                <a:cubicBezTo>
                  <a:pt x="1452" y="4603"/>
                  <a:pt x="2074" y="3484"/>
                  <a:pt x="2406" y="2489"/>
                </a:cubicBezTo>
                <a:cubicBezTo>
                  <a:pt x="2654" y="1867"/>
                  <a:pt x="2613" y="1162"/>
                  <a:pt x="2820" y="540"/>
                </a:cubicBezTo>
                <a:cubicBezTo>
                  <a:pt x="2903" y="291"/>
                  <a:pt x="2986" y="1"/>
                  <a:pt x="3318" y="125"/>
                </a:cubicBezTo>
                <a:cubicBezTo>
                  <a:pt x="3484" y="167"/>
                  <a:pt x="3566" y="374"/>
                  <a:pt x="3484" y="499"/>
                </a:cubicBezTo>
                <a:cubicBezTo>
                  <a:pt x="3276" y="996"/>
                  <a:pt x="3276" y="1535"/>
                  <a:pt x="3193" y="2033"/>
                </a:cubicBezTo>
                <a:cubicBezTo>
                  <a:pt x="2945" y="3028"/>
                  <a:pt x="2530" y="4064"/>
                  <a:pt x="1701" y="4769"/>
                </a:cubicBezTo>
                <a:cubicBezTo>
                  <a:pt x="1410" y="5018"/>
                  <a:pt x="125" y="5681"/>
                  <a:pt x="1" y="50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5"/>
          <p:cNvSpPr/>
          <p:nvPr/>
        </p:nvSpPr>
        <p:spPr>
          <a:xfrm>
            <a:off x="5355202" y="2968907"/>
            <a:ext cx="21962" cy="17696"/>
          </a:xfrm>
          <a:custGeom>
            <a:avLst/>
            <a:gdLst/>
            <a:ahLst/>
            <a:cxnLst/>
            <a:rect l="l" t="t" r="r" b="b"/>
            <a:pathLst>
              <a:path w="1493" h="1203" extrusionOk="0">
                <a:moveTo>
                  <a:pt x="954" y="1079"/>
                </a:moveTo>
                <a:cubicBezTo>
                  <a:pt x="622" y="996"/>
                  <a:pt x="0" y="747"/>
                  <a:pt x="249" y="332"/>
                </a:cubicBezTo>
                <a:cubicBezTo>
                  <a:pt x="539" y="1"/>
                  <a:pt x="829" y="457"/>
                  <a:pt x="1120" y="498"/>
                </a:cubicBezTo>
                <a:cubicBezTo>
                  <a:pt x="1493" y="622"/>
                  <a:pt x="1327" y="1203"/>
                  <a:pt x="954" y="1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5"/>
          <p:cNvSpPr/>
          <p:nvPr/>
        </p:nvSpPr>
        <p:spPr>
          <a:xfrm>
            <a:off x="5060002" y="2778618"/>
            <a:ext cx="90893" cy="44542"/>
          </a:xfrm>
          <a:custGeom>
            <a:avLst/>
            <a:gdLst/>
            <a:ahLst/>
            <a:cxnLst/>
            <a:rect l="l" t="t" r="r" b="b"/>
            <a:pathLst>
              <a:path w="6179" h="3028" extrusionOk="0">
                <a:moveTo>
                  <a:pt x="4395" y="2944"/>
                </a:moveTo>
                <a:cubicBezTo>
                  <a:pt x="4064" y="2944"/>
                  <a:pt x="3815" y="2820"/>
                  <a:pt x="3525" y="2737"/>
                </a:cubicBezTo>
                <a:cubicBezTo>
                  <a:pt x="2986" y="2695"/>
                  <a:pt x="2488" y="2654"/>
                  <a:pt x="2074" y="2322"/>
                </a:cubicBezTo>
                <a:cubicBezTo>
                  <a:pt x="1369" y="1866"/>
                  <a:pt x="1327" y="788"/>
                  <a:pt x="415" y="622"/>
                </a:cubicBezTo>
                <a:cubicBezTo>
                  <a:pt x="1" y="622"/>
                  <a:pt x="1" y="42"/>
                  <a:pt x="415" y="0"/>
                </a:cubicBezTo>
                <a:cubicBezTo>
                  <a:pt x="540" y="42"/>
                  <a:pt x="664" y="42"/>
                  <a:pt x="788" y="83"/>
                </a:cubicBezTo>
                <a:cubicBezTo>
                  <a:pt x="1991" y="456"/>
                  <a:pt x="1783" y="1866"/>
                  <a:pt x="3027" y="2073"/>
                </a:cubicBezTo>
                <a:cubicBezTo>
                  <a:pt x="3276" y="2115"/>
                  <a:pt x="3525" y="2073"/>
                  <a:pt x="3774" y="2156"/>
                </a:cubicBezTo>
                <a:cubicBezTo>
                  <a:pt x="4105" y="2281"/>
                  <a:pt x="4437" y="2364"/>
                  <a:pt x="4810" y="2364"/>
                </a:cubicBezTo>
                <a:cubicBezTo>
                  <a:pt x="5100" y="2322"/>
                  <a:pt x="5308" y="2239"/>
                  <a:pt x="5515" y="2115"/>
                </a:cubicBezTo>
                <a:cubicBezTo>
                  <a:pt x="5847" y="1866"/>
                  <a:pt x="6178" y="2322"/>
                  <a:pt x="5888" y="2571"/>
                </a:cubicBezTo>
                <a:cubicBezTo>
                  <a:pt x="5474" y="2903"/>
                  <a:pt x="4893" y="3027"/>
                  <a:pt x="4395" y="29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5"/>
          <p:cNvSpPr/>
          <p:nvPr/>
        </p:nvSpPr>
        <p:spPr>
          <a:xfrm>
            <a:off x="5156970" y="2760319"/>
            <a:ext cx="21977" cy="38437"/>
          </a:xfrm>
          <a:custGeom>
            <a:avLst/>
            <a:gdLst/>
            <a:ahLst/>
            <a:cxnLst/>
            <a:rect l="l" t="t" r="r" b="b"/>
            <a:pathLst>
              <a:path w="1494" h="2613" extrusionOk="0">
                <a:moveTo>
                  <a:pt x="333" y="2571"/>
                </a:moveTo>
                <a:cubicBezTo>
                  <a:pt x="1" y="2405"/>
                  <a:pt x="125" y="2115"/>
                  <a:pt x="250" y="1866"/>
                </a:cubicBezTo>
                <a:cubicBezTo>
                  <a:pt x="416" y="1369"/>
                  <a:pt x="457" y="830"/>
                  <a:pt x="789" y="374"/>
                </a:cubicBezTo>
                <a:cubicBezTo>
                  <a:pt x="996" y="0"/>
                  <a:pt x="1494" y="291"/>
                  <a:pt x="1328" y="664"/>
                </a:cubicBezTo>
                <a:cubicBezTo>
                  <a:pt x="996" y="1120"/>
                  <a:pt x="996" y="1659"/>
                  <a:pt x="789" y="2156"/>
                </a:cubicBezTo>
                <a:cubicBezTo>
                  <a:pt x="706" y="2364"/>
                  <a:pt x="623" y="2613"/>
                  <a:pt x="333" y="25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5"/>
          <p:cNvSpPr/>
          <p:nvPr/>
        </p:nvSpPr>
        <p:spPr>
          <a:xfrm>
            <a:off x="5292993" y="2724338"/>
            <a:ext cx="64047" cy="56736"/>
          </a:xfrm>
          <a:custGeom>
            <a:avLst/>
            <a:gdLst/>
            <a:ahLst/>
            <a:cxnLst/>
            <a:rect l="l" t="t" r="r" b="b"/>
            <a:pathLst>
              <a:path w="4354" h="3857" extrusionOk="0">
                <a:moveTo>
                  <a:pt x="2198" y="3690"/>
                </a:moveTo>
                <a:cubicBezTo>
                  <a:pt x="746" y="3193"/>
                  <a:pt x="1327" y="1949"/>
                  <a:pt x="663" y="1037"/>
                </a:cubicBezTo>
                <a:cubicBezTo>
                  <a:pt x="456" y="829"/>
                  <a:pt x="0" y="705"/>
                  <a:pt x="207" y="332"/>
                </a:cubicBezTo>
                <a:cubicBezTo>
                  <a:pt x="415" y="0"/>
                  <a:pt x="746" y="290"/>
                  <a:pt x="954" y="456"/>
                </a:cubicBezTo>
                <a:cubicBezTo>
                  <a:pt x="1451" y="871"/>
                  <a:pt x="1576" y="1534"/>
                  <a:pt x="1659" y="2156"/>
                </a:cubicBezTo>
                <a:cubicBezTo>
                  <a:pt x="1741" y="2446"/>
                  <a:pt x="1783" y="2778"/>
                  <a:pt x="2073" y="2944"/>
                </a:cubicBezTo>
                <a:cubicBezTo>
                  <a:pt x="2571" y="3317"/>
                  <a:pt x="3317" y="3110"/>
                  <a:pt x="3856" y="2944"/>
                </a:cubicBezTo>
                <a:cubicBezTo>
                  <a:pt x="4022" y="2903"/>
                  <a:pt x="4188" y="2944"/>
                  <a:pt x="4271" y="3110"/>
                </a:cubicBezTo>
                <a:cubicBezTo>
                  <a:pt x="4354" y="3276"/>
                  <a:pt x="4271" y="3442"/>
                  <a:pt x="4105" y="3524"/>
                </a:cubicBezTo>
                <a:cubicBezTo>
                  <a:pt x="3483" y="3732"/>
                  <a:pt x="2819" y="3856"/>
                  <a:pt x="2198" y="36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5"/>
          <p:cNvSpPr/>
          <p:nvPr/>
        </p:nvSpPr>
        <p:spPr>
          <a:xfrm>
            <a:off x="5376546" y="2763982"/>
            <a:ext cx="12209" cy="12812"/>
          </a:xfrm>
          <a:custGeom>
            <a:avLst/>
            <a:gdLst/>
            <a:ahLst/>
            <a:cxnLst/>
            <a:rect l="l" t="t" r="r" b="b"/>
            <a:pathLst>
              <a:path w="830" h="871" extrusionOk="0">
                <a:moveTo>
                  <a:pt x="291" y="829"/>
                </a:moveTo>
                <a:cubicBezTo>
                  <a:pt x="125" y="829"/>
                  <a:pt x="0" y="664"/>
                  <a:pt x="0" y="498"/>
                </a:cubicBezTo>
                <a:cubicBezTo>
                  <a:pt x="0" y="332"/>
                  <a:pt x="166" y="208"/>
                  <a:pt x="249" y="125"/>
                </a:cubicBezTo>
                <a:cubicBezTo>
                  <a:pt x="374" y="0"/>
                  <a:pt x="581" y="0"/>
                  <a:pt x="705" y="125"/>
                </a:cubicBezTo>
                <a:cubicBezTo>
                  <a:pt x="830" y="249"/>
                  <a:pt x="788" y="456"/>
                  <a:pt x="664" y="581"/>
                </a:cubicBezTo>
                <a:cubicBezTo>
                  <a:pt x="581" y="705"/>
                  <a:pt x="456" y="871"/>
                  <a:pt x="249" y="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5"/>
          <p:cNvSpPr/>
          <p:nvPr/>
        </p:nvSpPr>
        <p:spPr>
          <a:xfrm>
            <a:off x="5020961" y="2590154"/>
            <a:ext cx="45160" cy="27464"/>
          </a:xfrm>
          <a:custGeom>
            <a:avLst/>
            <a:gdLst/>
            <a:ahLst/>
            <a:cxnLst/>
            <a:rect l="l" t="t" r="r" b="b"/>
            <a:pathLst>
              <a:path w="3070" h="1867" extrusionOk="0">
                <a:moveTo>
                  <a:pt x="955" y="1825"/>
                </a:moveTo>
                <a:cubicBezTo>
                  <a:pt x="540" y="1742"/>
                  <a:pt x="1" y="1410"/>
                  <a:pt x="84" y="954"/>
                </a:cubicBezTo>
                <a:cubicBezTo>
                  <a:pt x="125" y="788"/>
                  <a:pt x="291" y="705"/>
                  <a:pt x="457" y="747"/>
                </a:cubicBezTo>
                <a:cubicBezTo>
                  <a:pt x="581" y="788"/>
                  <a:pt x="664" y="871"/>
                  <a:pt x="664" y="996"/>
                </a:cubicBezTo>
                <a:cubicBezTo>
                  <a:pt x="830" y="1161"/>
                  <a:pt x="1079" y="1244"/>
                  <a:pt x="1286" y="1203"/>
                </a:cubicBezTo>
                <a:cubicBezTo>
                  <a:pt x="2364" y="1161"/>
                  <a:pt x="1991" y="0"/>
                  <a:pt x="2655" y="208"/>
                </a:cubicBezTo>
                <a:cubicBezTo>
                  <a:pt x="3069" y="415"/>
                  <a:pt x="2655" y="954"/>
                  <a:pt x="2489" y="1203"/>
                </a:cubicBezTo>
                <a:cubicBezTo>
                  <a:pt x="2157" y="1700"/>
                  <a:pt x="1494" y="1866"/>
                  <a:pt x="955" y="182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5"/>
          <p:cNvSpPr/>
          <p:nvPr/>
        </p:nvSpPr>
        <p:spPr>
          <a:xfrm>
            <a:off x="5061223" y="2557821"/>
            <a:ext cx="10988" cy="13445"/>
          </a:xfrm>
          <a:custGeom>
            <a:avLst/>
            <a:gdLst/>
            <a:ahLst/>
            <a:cxnLst/>
            <a:rect l="l" t="t" r="r" b="b"/>
            <a:pathLst>
              <a:path w="747" h="914" extrusionOk="0">
                <a:moveTo>
                  <a:pt x="83" y="623"/>
                </a:moveTo>
                <a:cubicBezTo>
                  <a:pt x="42" y="374"/>
                  <a:pt x="0" y="42"/>
                  <a:pt x="291" y="1"/>
                </a:cubicBezTo>
                <a:cubicBezTo>
                  <a:pt x="457" y="1"/>
                  <a:pt x="622" y="125"/>
                  <a:pt x="664" y="291"/>
                </a:cubicBezTo>
                <a:cubicBezTo>
                  <a:pt x="705" y="540"/>
                  <a:pt x="747" y="830"/>
                  <a:pt x="415" y="872"/>
                </a:cubicBezTo>
                <a:cubicBezTo>
                  <a:pt x="249" y="913"/>
                  <a:pt x="83" y="789"/>
                  <a:pt x="83" y="6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5"/>
          <p:cNvSpPr/>
          <p:nvPr/>
        </p:nvSpPr>
        <p:spPr>
          <a:xfrm>
            <a:off x="4373251" y="4200310"/>
            <a:ext cx="20138" cy="87230"/>
          </a:xfrm>
          <a:custGeom>
            <a:avLst/>
            <a:gdLst/>
            <a:ahLst/>
            <a:cxnLst/>
            <a:rect l="l" t="t" r="r" b="b"/>
            <a:pathLst>
              <a:path w="1369" h="5930" extrusionOk="0">
                <a:moveTo>
                  <a:pt x="663" y="5557"/>
                </a:moveTo>
                <a:cubicBezTo>
                  <a:pt x="249" y="4644"/>
                  <a:pt x="0" y="3608"/>
                  <a:pt x="42" y="2571"/>
                </a:cubicBezTo>
                <a:cubicBezTo>
                  <a:pt x="83" y="2157"/>
                  <a:pt x="124" y="1"/>
                  <a:pt x="788" y="291"/>
                </a:cubicBezTo>
                <a:cubicBezTo>
                  <a:pt x="1161" y="498"/>
                  <a:pt x="871" y="830"/>
                  <a:pt x="829" y="1120"/>
                </a:cubicBezTo>
                <a:cubicBezTo>
                  <a:pt x="663" y="2032"/>
                  <a:pt x="581" y="3027"/>
                  <a:pt x="788" y="3940"/>
                </a:cubicBezTo>
                <a:cubicBezTo>
                  <a:pt x="871" y="4396"/>
                  <a:pt x="1037" y="4893"/>
                  <a:pt x="1244" y="5349"/>
                </a:cubicBezTo>
                <a:cubicBezTo>
                  <a:pt x="1368" y="5723"/>
                  <a:pt x="829" y="5930"/>
                  <a:pt x="663" y="55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5"/>
          <p:cNvSpPr/>
          <p:nvPr/>
        </p:nvSpPr>
        <p:spPr>
          <a:xfrm>
            <a:off x="4389711" y="4308870"/>
            <a:ext cx="25022" cy="34789"/>
          </a:xfrm>
          <a:custGeom>
            <a:avLst/>
            <a:gdLst/>
            <a:ahLst/>
            <a:cxnLst/>
            <a:rect l="l" t="t" r="r" b="b"/>
            <a:pathLst>
              <a:path w="1701" h="2365" extrusionOk="0">
                <a:moveTo>
                  <a:pt x="954" y="2074"/>
                </a:moveTo>
                <a:cubicBezTo>
                  <a:pt x="705" y="1701"/>
                  <a:pt x="498" y="1411"/>
                  <a:pt x="291" y="1079"/>
                </a:cubicBezTo>
                <a:cubicBezTo>
                  <a:pt x="166" y="830"/>
                  <a:pt x="1" y="623"/>
                  <a:pt x="42" y="333"/>
                </a:cubicBezTo>
                <a:cubicBezTo>
                  <a:pt x="166" y="1"/>
                  <a:pt x="664" y="84"/>
                  <a:pt x="664" y="416"/>
                </a:cubicBezTo>
                <a:cubicBezTo>
                  <a:pt x="871" y="872"/>
                  <a:pt x="1162" y="1286"/>
                  <a:pt x="1452" y="1701"/>
                </a:cubicBezTo>
                <a:cubicBezTo>
                  <a:pt x="1701" y="2033"/>
                  <a:pt x="1203" y="2364"/>
                  <a:pt x="954" y="20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5"/>
          <p:cNvSpPr/>
          <p:nvPr/>
        </p:nvSpPr>
        <p:spPr>
          <a:xfrm>
            <a:off x="4906915" y="3968554"/>
            <a:ext cx="39658" cy="135406"/>
          </a:xfrm>
          <a:custGeom>
            <a:avLst/>
            <a:gdLst/>
            <a:ahLst/>
            <a:cxnLst/>
            <a:rect l="l" t="t" r="r" b="b"/>
            <a:pathLst>
              <a:path w="2696" h="9205" extrusionOk="0">
                <a:moveTo>
                  <a:pt x="291" y="9122"/>
                </a:moveTo>
                <a:cubicBezTo>
                  <a:pt x="125" y="9039"/>
                  <a:pt x="83" y="8873"/>
                  <a:pt x="166" y="8707"/>
                </a:cubicBezTo>
                <a:cubicBezTo>
                  <a:pt x="374" y="8375"/>
                  <a:pt x="540" y="8002"/>
                  <a:pt x="705" y="7671"/>
                </a:cubicBezTo>
                <a:cubicBezTo>
                  <a:pt x="2322" y="4022"/>
                  <a:pt x="0" y="2820"/>
                  <a:pt x="1659" y="581"/>
                </a:cubicBezTo>
                <a:cubicBezTo>
                  <a:pt x="1783" y="456"/>
                  <a:pt x="1908" y="290"/>
                  <a:pt x="2074" y="207"/>
                </a:cubicBezTo>
                <a:cubicBezTo>
                  <a:pt x="2405" y="0"/>
                  <a:pt x="2696" y="539"/>
                  <a:pt x="2364" y="746"/>
                </a:cubicBezTo>
                <a:cubicBezTo>
                  <a:pt x="1908" y="1120"/>
                  <a:pt x="1700" y="1741"/>
                  <a:pt x="1659" y="2281"/>
                </a:cubicBezTo>
                <a:cubicBezTo>
                  <a:pt x="1659" y="3234"/>
                  <a:pt x="1991" y="4105"/>
                  <a:pt x="1949" y="5058"/>
                </a:cubicBezTo>
                <a:cubicBezTo>
                  <a:pt x="1908" y="6012"/>
                  <a:pt x="1659" y="6924"/>
                  <a:pt x="1286" y="7795"/>
                </a:cubicBezTo>
                <a:cubicBezTo>
                  <a:pt x="1120" y="8210"/>
                  <a:pt x="913" y="8624"/>
                  <a:pt x="705" y="9039"/>
                </a:cubicBezTo>
                <a:cubicBezTo>
                  <a:pt x="622" y="9163"/>
                  <a:pt x="415" y="9205"/>
                  <a:pt x="291" y="91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5"/>
          <p:cNvSpPr/>
          <p:nvPr/>
        </p:nvSpPr>
        <p:spPr>
          <a:xfrm>
            <a:off x="4848972" y="4136881"/>
            <a:ext cx="42703" cy="50647"/>
          </a:xfrm>
          <a:custGeom>
            <a:avLst/>
            <a:gdLst/>
            <a:ahLst/>
            <a:cxnLst/>
            <a:rect l="l" t="t" r="r" b="b"/>
            <a:pathLst>
              <a:path w="2903" h="3443" extrusionOk="0">
                <a:moveTo>
                  <a:pt x="249" y="3359"/>
                </a:moveTo>
                <a:cubicBezTo>
                  <a:pt x="84" y="3318"/>
                  <a:pt x="1" y="3110"/>
                  <a:pt x="84" y="2986"/>
                </a:cubicBezTo>
                <a:cubicBezTo>
                  <a:pt x="166" y="2654"/>
                  <a:pt x="291" y="2364"/>
                  <a:pt x="457" y="2074"/>
                </a:cubicBezTo>
                <a:cubicBezTo>
                  <a:pt x="705" y="1535"/>
                  <a:pt x="1037" y="996"/>
                  <a:pt x="1535" y="664"/>
                </a:cubicBezTo>
                <a:cubicBezTo>
                  <a:pt x="1742" y="457"/>
                  <a:pt x="1991" y="332"/>
                  <a:pt x="2240" y="208"/>
                </a:cubicBezTo>
                <a:cubicBezTo>
                  <a:pt x="2613" y="1"/>
                  <a:pt x="2903" y="498"/>
                  <a:pt x="2530" y="747"/>
                </a:cubicBezTo>
                <a:cubicBezTo>
                  <a:pt x="2281" y="871"/>
                  <a:pt x="2032" y="1037"/>
                  <a:pt x="1783" y="1245"/>
                </a:cubicBezTo>
                <a:cubicBezTo>
                  <a:pt x="1203" y="1742"/>
                  <a:pt x="913" y="2530"/>
                  <a:pt x="623" y="3193"/>
                </a:cubicBezTo>
                <a:cubicBezTo>
                  <a:pt x="581" y="3359"/>
                  <a:pt x="374" y="3442"/>
                  <a:pt x="249" y="33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5"/>
          <p:cNvSpPr/>
          <p:nvPr/>
        </p:nvSpPr>
        <p:spPr>
          <a:xfrm>
            <a:off x="4518409" y="2789592"/>
            <a:ext cx="38437" cy="58561"/>
          </a:xfrm>
          <a:custGeom>
            <a:avLst/>
            <a:gdLst/>
            <a:ahLst/>
            <a:cxnLst/>
            <a:rect l="l" t="t" r="r" b="b"/>
            <a:pathLst>
              <a:path w="2613" h="3981" extrusionOk="0">
                <a:moveTo>
                  <a:pt x="207" y="3898"/>
                </a:moveTo>
                <a:cubicBezTo>
                  <a:pt x="83" y="3857"/>
                  <a:pt x="0" y="3649"/>
                  <a:pt x="42" y="3525"/>
                </a:cubicBezTo>
                <a:cubicBezTo>
                  <a:pt x="124" y="3318"/>
                  <a:pt x="332" y="3235"/>
                  <a:pt x="456" y="3069"/>
                </a:cubicBezTo>
                <a:cubicBezTo>
                  <a:pt x="912" y="2696"/>
                  <a:pt x="1327" y="2240"/>
                  <a:pt x="1576" y="1701"/>
                </a:cubicBezTo>
                <a:cubicBezTo>
                  <a:pt x="1783" y="1286"/>
                  <a:pt x="1907" y="871"/>
                  <a:pt x="1990" y="415"/>
                </a:cubicBezTo>
                <a:cubicBezTo>
                  <a:pt x="2032" y="1"/>
                  <a:pt x="2612" y="84"/>
                  <a:pt x="2571" y="498"/>
                </a:cubicBezTo>
                <a:cubicBezTo>
                  <a:pt x="2446" y="1784"/>
                  <a:pt x="1659" y="2944"/>
                  <a:pt x="663" y="3732"/>
                </a:cubicBezTo>
                <a:cubicBezTo>
                  <a:pt x="539" y="3857"/>
                  <a:pt x="415" y="3981"/>
                  <a:pt x="207" y="38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5"/>
          <p:cNvSpPr/>
          <p:nvPr/>
        </p:nvSpPr>
        <p:spPr>
          <a:xfrm>
            <a:off x="4537311" y="2711526"/>
            <a:ext cx="17093" cy="43924"/>
          </a:xfrm>
          <a:custGeom>
            <a:avLst/>
            <a:gdLst/>
            <a:ahLst/>
            <a:cxnLst/>
            <a:rect l="l" t="t" r="r" b="b"/>
            <a:pathLst>
              <a:path w="1162" h="2986" extrusionOk="0">
                <a:moveTo>
                  <a:pt x="498" y="2696"/>
                </a:moveTo>
                <a:cubicBezTo>
                  <a:pt x="415" y="1991"/>
                  <a:pt x="332" y="1244"/>
                  <a:pt x="83" y="581"/>
                </a:cubicBezTo>
                <a:cubicBezTo>
                  <a:pt x="0" y="166"/>
                  <a:pt x="581" y="0"/>
                  <a:pt x="705" y="415"/>
                </a:cubicBezTo>
                <a:cubicBezTo>
                  <a:pt x="871" y="1037"/>
                  <a:pt x="1037" y="1700"/>
                  <a:pt x="1078" y="2364"/>
                </a:cubicBezTo>
                <a:cubicBezTo>
                  <a:pt x="1078" y="2571"/>
                  <a:pt x="1161" y="2861"/>
                  <a:pt x="871" y="2944"/>
                </a:cubicBezTo>
                <a:cubicBezTo>
                  <a:pt x="705" y="2986"/>
                  <a:pt x="539" y="2861"/>
                  <a:pt x="498" y="26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5"/>
          <p:cNvSpPr/>
          <p:nvPr/>
        </p:nvSpPr>
        <p:spPr>
          <a:xfrm>
            <a:off x="4955708" y="2504159"/>
            <a:ext cx="17696" cy="56119"/>
          </a:xfrm>
          <a:custGeom>
            <a:avLst/>
            <a:gdLst/>
            <a:ahLst/>
            <a:cxnLst/>
            <a:rect l="l" t="t" r="r" b="b"/>
            <a:pathLst>
              <a:path w="1203" h="3815" extrusionOk="0">
                <a:moveTo>
                  <a:pt x="705" y="3732"/>
                </a:moveTo>
                <a:cubicBezTo>
                  <a:pt x="622" y="3690"/>
                  <a:pt x="581" y="3608"/>
                  <a:pt x="539" y="3566"/>
                </a:cubicBezTo>
                <a:cubicBezTo>
                  <a:pt x="415" y="3317"/>
                  <a:pt x="332" y="3110"/>
                  <a:pt x="249" y="2861"/>
                </a:cubicBezTo>
                <a:cubicBezTo>
                  <a:pt x="83" y="2156"/>
                  <a:pt x="0" y="1327"/>
                  <a:pt x="332" y="622"/>
                </a:cubicBezTo>
                <a:cubicBezTo>
                  <a:pt x="457" y="373"/>
                  <a:pt x="705" y="0"/>
                  <a:pt x="996" y="208"/>
                </a:cubicBezTo>
                <a:cubicBezTo>
                  <a:pt x="1120" y="332"/>
                  <a:pt x="1161" y="539"/>
                  <a:pt x="1037" y="664"/>
                </a:cubicBezTo>
                <a:cubicBezTo>
                  <a:pt x="954" y="788"/>
                  <a:pt x="871" y="912"/>
                  <a:pt x="830" y="1078"/>
                </a:cubicBezTo>
                <a:cubicBezTo>
                  <a:pt x="622" y="1825"/>
                  <a:pt x="747" y="2612"/>
                  <a:pt x="1078" y="3317"/>
                </a:cubicBezTo>
                <a:cubicBezTo>
                  <a:pt x="1203" y="3566"/>
                  <a:pt x="913" y="3815"/>
                  <a:pt x="705" y="37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5"/>
          <p:cNvSpPr/>
          <p:nvPr/>
        </p:nvSpPr>
        <p:spPr>
          <a:xfrm>
            <a:off x="3554139" y="3611749"/>
            <a:ext cx="98204" cy="27464"/>
          </a:xfrm>
          <a:custGeom>
            <a:avLst/>
            <a:gdLst/>
            <a:ahLst/>
            <a:cxnLst/>
            <a:rect l="l" t="t" r="r" b="b"/>
            <a:pathLst>
              <a:path w="6676" h="1867" extrusionOk="0">
                <a:moveTo>
                  <a:pt x="3525" y="1742"/>
                </a:moveTo>
                <a:cubicBezTo>
                  <a:pt x="2405" y="1618"/>
                  <a:pt x="1244" y="1286"/>
                  <a:pt x="332" y="664"/>
                </a:cubicBezTo>
                <a:cubicBezTo>
                  <a:pt x="332" y="664"/>
                  <a:pt x="332" y="664"/>
                  <a:pt x="332" y="664"/>
                </a:cubicBezTo>
                <a:cubicBezTo>
                  <a:pt x="332" y="664"/>
                  <a:pt x="332" y="664"/>
                  <a:pt x="374" y="664"/>
                </a:cubicBezTo>
                <a:cubicBezTo>
                  <a:pt x="0" y="540"/>
                  <a:pt x="125" y="1"/>
                  <a:pt x="498" y="84"/>
                </a:cubicBezTo>
                <a:cubicBezTo>
                  <a:pt x="747" y="125"/>
                  <a:pt x="913" y="332"/>
                  <a:pt x="1161" y="415"/>
                </a:cubicBezTo>
                <a:cubicBezTo>
                  <a:pt x="1700" y="706"/>
                  <a:pt x="2322" y="913"/>
                  <a:pt x="2903" y="1037"/>
                </a:cubicBezTo>
                <a:cubicBezTo>
                  <a:pt x="4022" y="1245"/>
                  <a:pt x="5183" y="1245"/>
                  <a:pt x="6303" y="1120"/>
                </a:cubicBezTo>
                <a:cubicBezTo>
                  <a:pt x="6468" y="1079"/>
                  <a:pt x="6634" y="1203"/>
                  <a:pt x="6634" y="1369"/>
                </a:cubicBezTo>
                <a:cubicBezTo>
                  <a:pt x="6676" y="1866"/>
                  <a:pt x="5971" y="1742"/>
                  <a:pt x="5639" y="1784"/>
                </a:cubicBezTo>
                <a:cubicBezTo>
                  <a:pt x="4934" y="1866"/>
                  <a:pt x="4230" y="1825"/>
                  <a:pt x="3525" y="17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5"/>
          <p:cNvSpPr/>
          <p:nvPr/>
        </p:nvSpPr>
        <p:spPr>
          <a:xfrm>
            <a:off x="3831040" y="3649568"/>
            <a:ext cx="68313" cy="29891"/>
          </a:xfrm>
          <a:custGeom>
            <a:avLst/>
            <a:gdLst/>
            <a:ahLst/>
            <a:cxnLst/>
            <a:rect l="l" t="t" r="r" b="b"/>
            <a:pathLst>
              <a:path w="4644" h="2032" extrusionOk="0">
                <a:moveTo>
                  <a:pt x="4188" y="1949"/>
                </a:moveTo>
                <a:cubicBezTo>
                  <a:pt x="3317" y="1783"/>
                  <a:pt x="249" y="1327"/>
                  <a:pt x="42" y="415"/>
                </a:cubicBezTo>
                <a:cubicBezTo>
                  <a:pt x="0" y="249"/>
                  <a:pt x="83" y="83"/>
                  <a:pt x="249" y="42"/>
                </a:cubicBezTo>
                <a:cubicBezTo>
                  <a:pt x="415" y="0"/>
                  <a:pt x="622" y="125"/>
                  <a:pt x="664" y="291"/>
                </a:cubicBezTo>
                <a:cubicBezTo>
                  <a:pt x="705" y="374"/>
                  <a:pt x="871" y="456"/>
                  <a:pt x="995" y="498"/>
                </a:cubicBezTo>
                <a:cubicBezTo>
                  <a:pt x="2032" y="954"/>
                  <a:pt x="3151" y="1161"/>
                  <a:pt x="4271" y="1369"/>
                </a:cubicBezTo>
                <a:cubicBezTo>
                  <a:pt x="4644" y="1410"/>
                  <a:pt x="4603" y="2032"/>
                  <a:pt x="4188" y="19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5"/>
          <p:cNvSpPr/>
          <p:nvPr/>
        </p:nvSpPr>
        <p:spPr>
          <a:xfrm>
            <a:off x="4170753" y="3372667"/>
            <a:ext cx="70770" cy="29288"/>
          </a:xfrm>
          <a:custGeom>
            <a:avLst/>
            <a:gdLst/>
            <a:ahLst/>
            <a:cxnLst/>
            <a:rect l="l" t="t" r="r" b="b"/>
            <a:pathLst>
              <a:path w="4811" h="1991" extrusionOk="0">
                <a:moveTo>
                  <a:pt x="1" y="1576"/>
                </a:moveTo>
                <a:cubicBezTo>
                  <a:pt x="1" y="1410"/>
                  <a:pt x="125" y="1286"/>
                  <a:pt x="291" y="1286"/>
                </a:cubicBezTo>
                <a:cubicBezTo>
                  <a:pt x="581" y="1203"/>
                  <a:pt x="913" y="1120"/>
                  <a:pt x="1203" y="1037"/>
                </a:cubicBezTo>
                <a:cubicBezTo>
                  <a:pt x="2157" y="788"/>
                  <a:pt x="3110" y="498"/>
                  <a:pt x="4064" y="208"/>
                </a:cubicBezTo>
                <a:cubicBezTo>
                  <a:pt x="4313" y="125"/>
                  <a:pt x="4644" y="1"/>
                  <a:pt x="4769" y="332"/>
                </a:cubicBezTo>
                <a:cubicBezTo>
                  <a:pt x="4810" y="498"/>
                  <a:pt x="4686" y="664"/>
                  <a:pt x="4520" y="705"/>
                </a:cubicBezTo>
                <a:cubicBezTo>
                  <a:pt x="3898" y="913"/>
                  <a:pt x="3276" y="1079"/>
                  <a:pt x="2613" y="1286"/>
                </a:cubicBezTo>
                <a:cubicBezTo>
                  <a:pt x="1991" y="1452"/>
                  <a:pt x="1327" y="1659"/>
                  <a:pt x="664" y="1825"/>
                </a:cubicBezTo>
                <a:cubicBezTo>
                  <a:pt x="415" y="1908"/>
                  <a:pt x="42" y="1991"/>
                  <a:pt x="1" y="15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5"/>
          <p:cNvSpPr/>
          <p:nvPr/>
        </p:nvSpPr>
        <p:spPr>
          <a:xfrm>
            <a:off x="4269560" y="3245808"/>
            <a:ext cx="70770" cy="16475"/>
          </a:xfrm>
          <a:custGeom>
            <a:avLst/>
            <a:gdLst/>
            <a:ahLst/>
            <a:cxnLst/>
            <a:rect l="l" t="t" r="r" b="b"/>
            <a:pathLst>
              <a:path w="4811" h="1120" extrusionOk="0">
                <a:moveTo>
                  <a:pt x="374" y="1120"/>
                </a:moveTo>
                <a:cubicBezTo>
                  <a:pt x="1" y="1078"/>
                  <a:pt x="1" y="498"/>
                  <a:pt x="374" y="498"/>
                </a:cubicBezTo>
                <a:cubicBezTo>
                  <a:pt x="1700" y="415"/>
                  <a:pt x="3027" y="249"/>
                  <a:pt x="4313" y="42"/>
                </a:cubicBezTo>
                <a:cubicBezTo>
                  <a:pt x="4727" y="0"/>
                  <a:pt x="4810" y="622"/>
                  <a:pt x="4396" y="664"/>
                </a:cubicBezTo>
                <a:cubicBezTo>
                  <a:pt x="3069" y="830"/>
                  <a:pt x="1742" y="1037"/>
                  <a:pt x="374" y="11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5"/>
          <p:cNvSpPr/>
          <p:nvPr/>
        </p:nvSpPr>
        <p:spPr>
          <a:xfrm>
            <a:off x="4781880" y="3120170"/>
            <a:ext cx="19535" cy="65268"/>
          </a:xfrm>
          <a:custGeom>
            <a:avLst/>
            <a:gdLst/>
            <a:ahLst/>
            <a:cxnLst/>
            <a:rect l="l" t="t" r="r" b="b"/>
            <a:pathLst>
              <a:path w="1328" h="4437" extrusionOk="0">
                <a:moveTo>
                  <a:pt x="332" y="4063"/>
                </a:moveTo>
                <a:cubicBezTo>
                  <a:pt x="125" y="3317"/>
                  <a:pt x="1" y="2488"/>
                  <a:pt x="167" y="1700"/>
                </a:cubicBezTo>
                <a:cubicBezTo>
                  <a:pt x="250" y="1327"/>
                  <a:pt x="581" y="0"/>
                  <a:pt x="1162" y="415"/>
                </a:cubicBezTo>
                <a:cubicBezTo>
                  <a:pt x="1328" y="581"/>
                  <a:pt x="1245" y="788"/>
                  <a:pt x="1120" y="954"/>
                </a:cubicBezTo>
                <a:cubicBezTo>
                  <a:pt x="913" y="1244"/>
                  <a:pt x="830" y="1576"/>
                  <a:pt x="747" y="1907"/>
                </a:cubicBezTo>
                <a:cubicBezTo>
                  <a:pt x="623" y="2571"/>
                  <a:pt x="747" y="3234"/>
                  <a:pt x="913" y="3898"/>
                </a:cubicBezTo>
                <a:cubicBezTo>
                  <a:pt x="1037" y="4271"/>
                  <a:pt x="457" y="4437"/>
                  <a:pt x="332" y="40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5"/>
          <p:cNvSpPr/>
          <p:nvPr/>
        </p:nvSpPr>
        <p:spPr>
          <a:xfrm>
            <a:off x="5041703" y="3606865"/>
            <a:ext cx="73212" cy="34171"/>
          </a:xfrm>
          <a:custGeom>
            <a:avLst/>
            <a:gdLst/>
            <a:ahLst/>
            <a:cxnLst/>
            <a:rect l="l" t="t" r="r" b="b"/>
            <a:pathLst>
              <a:path w="4977" h="2323" extrusionOk="0">
                <a:moveTo>
                  <a:pt x="84" y="2074"/>
                </a:moveTo>
                <a:cubicBezTo>
                  <a:pt x="1" y="1908"/>
                  <a:pt x="84" y="1742"/>
                  <a:pt x="249" y="1659"/>
                </a:cubicBezTo>
                <a:cubicBezTo>
                  <a:pt x="664" y="1494"/>
                  <a:pt x="1120" y="1328"/>
                  <a:pt x="1576" y="1162"/>
                </a:cubicBezTo>
                <a:cubicBezTo>
                  <a:pt x="2488" y="830"/>
                  <a:pt x="3442" y="499"/>
                  <a:pt x="4354" y="125"/>
                </a:cubicBezTo>
                <a:cubicBezTo>
                  <a:pt x="4727" y="1"/>
                  <a:pt x="4976" y="540"/>
                  <a:pt x="4603" y="706"/>
                </a:cubicBezTo>
                <a:cubicBezTo>
                  <a:pt x="3732" y="1038"/>
                  <a:pt x="2862" y="1369"/>
                  <a:pt x="2032" y="1659"/>
                </a:cubicBezTo>
                <a:cubicBezTo>
                  <a:pt x="1493" y="1825"/>
                  <a:pt x="996" y="1991"/>
                  <a:pt x="457" y="2240"/>
                </a:cubicBezTo>
                <a:cubicBezTo>
                  <a:pt x="332" y="2323"/>
                  <a:pt x="125" y="2240"/>
                  <a:pt x="84" y="20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5"/>
          <p:cNvSpPr/>
          <p:nvPr/>
        </p:nvSpPr>
        <p:spPr>
          <a:xfrm>
            <a:off x="5217972" y="3939885"/>
            <a:ext cx="135406" cy="185420"/>
          </a:xfrm>
          <a:custGeom>
            <a:avLst/>
            <a:gdLst/>
            <a:ahLst/>
            <a:cxnLst/>
            <a:rect l="l" t="t" r="r" b="b"/>
            <a:pathLst>
              <a:path w="9205" h="12605" extrusionOk="0">
                <a:moveTo>
                  <a:pt x="125" y="12480"/>
                </a:moveTo>
                <a:cubicBezTo>
                  <a:pt x="0" y="12356"/>
                  <a:pt x="0" y="12149"/>
                  <a:pt x="83" y="12024"/>
                </a:cubicBezTo>
                <a:cubicBezTo>
                  <a:pt x="1368" y="10698"/>
                  <a:pt x="2612" y="9288"/>
                  <a:pt x="3773" y="7878"/>
                </a:cubicBezTo>
                <a:cubicBezTo>
                  <a:pt x="4976" y="6386"/>
                  <a:pt x="6054" y="4810"/>
                  <a:pt x="6966" y="3193"/>
                </a:cubicBezTo>
                <a:cubicBezTo>
                  <a:pt x="7505" y="2239"/>
                  <a:pt x="7919" y="1244"/>
                  <a:pt x="8500" y="332"/>
                </a:cubicBezTo>
                <a:cubicBezTo>
                  <a:pt x="8707" y="0"/>
                  <a:pt x="9205" y="291"/>
                  <a:pt x="8997" y="664"/>
                </a:cubicBezTo>
                <a:cubicBezTo>
                  <a:pt x="8251" y="1949"/>
                  <a:pt x="7671" y="3317"/>
                  <a:pt x="6883" y="4603"/>
                </a:cubicBezTo>
                <a:cubicBezTo>
                  <a:pt x="5805" y="6344"/>
                  <a:pt x="4561" y="7961"/>
                  <a:pt x="3234" y="9495"/>
                </a:cubicBezTo>
                <a:cubicBezTo>
                  <a:pt x="2820" y="9993"/>
                  <a:pt x="2364" y="10490"/>
                  <a:pt x="1907" y="10988"/>
                </a:cubicBezTo>
                <a:cubicBezTo>
                  <a:pt x="1493" y="11485"/>
                  <a:pt x="1037" y="11941"/>
                  <a:pt x="581" y="12439"/>
                </a:cubicBezTo>
                <a:cubicBezTo>
                  <a:pt x="456" y="12563"/>
                  <a:pt x="290" y="12605"/>
                  <a:pt x="166" y="12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5"/>
          <p:cNvSpPr/>
          <p:nvPr/>
        </p:nvSpPr>
        <p:spPr>
          <a:xfrm>
            <a:off x="5132581" y="4152135"/>
            <a:ext cx="56736" cy="50632"/>
          </a:xfrm>
          <a:custGeom>
            <a:avLst/>
            <a:gdLst/>
            <a:ahLst/>
            <a:cxnLst/>
            <a:rect l="l" t="t" r="r" b="b"/>
            <a:pathLst>
              <a:path w="3857" h="3442" extrusionOk="0">
                <a:moveTo>
                  <a:pt x="415" y="3442"/>
                </a:moveTo>
                <a:cubicBezTo>
                  <a:pt x="166" y="3442"/>
                  <a:pt x="1" y="3068"/>
                  <a:pt x="208" y="2903"/>
                </a:cubicBezTo>
                <a:cubicBezTo>
                  <a:pt x="705" y="2488"/>
                  <a:pt x="1203" y="2073"/>
                  <a:pt x="1700" y="1659"/>
                </a:cubicBezTo>
                <a:cubicBezTo>
                  <a:pt x="2198" y="1203"/>
                  <a:pt x="2696" y="788"/>
                  <a:pt x="3152" y="290"/>
                </a:cubicBezTo>
                <a:cubicBezTo>
                  <a:pt x="3442" y="0"/>
                  <a:pt x="3856" y="456"/>
                  <a:pt x="3566" y="747"/>
                </a:cubicBezTo>
                <a:cubicBezTo>
                  <a:pt x="3110" y="1203"/>
                  <a:pt x="2654" y="1659"/>
                  <a:pt x="2157" y="2115"/>
                </a:cubicBezTo>
                <a:cubicBezTo>
                  <a:pt x="1659" y="2529"/>
                  <a:pt x="1161" y="2944"/>
                  <a:pt x="622" y="3359"/>
                </a:cubicBezTo>
                <a:cubicBezTo>
                  <a:pt x="581" y="3442"/>
                  <a:pt x="498" y="3442"/>
                  <a:pt x="415" y="34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5"/>
          <p:cNvSpPr/>
          <p:nvPr/>
        </p:nvSpPr>
        <p:spPr>
          <a:xfrm>
            <a:off x="3534619" y="4003314"/>
            <a:ext cx="235434" cy="243362"/>
          </a:xfrm>
          <a:custGeom>
            <a:avLst/>
            <a:gdLst/>
            <a:ahLst/>
            <a:cxnLst/>
            <a:rect l="l" t="t" r="r" b="b"/>
            <a:pathLst>
              <a:path w="16005" h="16544" extrusionOk="0">
                <a:moveTo>
                  <a:pt x="15300" y="16295"/>
                </a:moveTo>
                <a:cubicBezTo>
                  <a:pt x="13310" y="14844"/>
                  <a:pt x="11361" y="13227"/>
                  <a:pt x="9495" y="11568"/>
                </a:cubicBezTo>
                <a:cubicBezTo>
                  <a:pt x="7795" y="10034"/>
                  <a:pt x="6096" y="8417"/>
                  <a:pt x="4644" y="6676"/>
                </a:cubicBezTo>
                <a:cubicBezTo>
                  <a:pt x="2986" y="4727"/>
                  <a:pt x="1369" y="2695"/>
                  <a:pt x="84" y="498"/>
                </a:cubicBezTo>
                <a:cubicBezTo>
                  <a:pt x="1" y="332"/>
                  <a:pt x="42" y="166"/>
                  <a:pt x="208" y="83"/>
                </a:cubicBezTo>
                <a:cubicBezTo>
                  <a:pt x="332" y="0"/>
                  <a:pt x="540" y="42"/>
                  <a:pt x="623" y="208"/>
                </a:cubicBezTo>
                <a:cubicBezTo>
                  <a:pt x="830" y="539"/>
                  <a:pt x="1037" y="871"/>
                  <a:pt x="1244" y="1203"/>
                </a:cubicBezTo>
                <a:cubicBezTo>
                  <a:pt x="3566" y="4727"/>
                  <a:pt x="6386" y="7920"/>
                  <a:pt x="9495" y="10739"/>
                </a:cubicBezTo>
                <a:lnTo>
                  <a:pt x="9495" y="10739"/>
                </a:lnTo>
                <a:lnTo>
                  <a:pt x="9495" y="10739"/>
                </a:lnTo>
                <a:cubicBezTo>
                  <a:pt x="10656" y="11776"/>
                  <a:pt x="11817" y="12771"/>
                  <a:pt x="13020" y="13766"/>
                </a:cubicBezTo>
                <a:cubicBezTo>
                  <a:pt x="13890" y="14471"/>
                  <a:pt x="14803" y="15134"/>
                  <a:pt x="15673" y="15839"/>
                </a:cubicBezTo>
                <a:cubicBezTo>
                  <a:pt x="16005" y="16088"/>
                  <a:pt x="15632" y="16544"/>
                  <a:pt x="15300" y="162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5"/>
          <p:cNvSpPr/>
          <p:nvPr/>
        </p:nvSpPr>
        <p:spPr>
          <a:xfrm>
            <a:off x="3805415" y="4272286"/>
            <a:ext cx="51250" cy="38437"/>
          </a:xfrm>
          <a:custGeom>
            <a:avLst/>
            <a:gdLst/>
            <a:ahLst/>
            <a:cxnLst/>
            <a:rect l="l" t="t" r="r" b="b"/>
            <a:pathLst>
              <a:path w="3484" h="2613" extrusionOk="0">
                <a:moveTo>
                  <a:pt x="2820" y="2447"/>
                </a:moveTo>
                <a:cubicBezTo>
                  <a:pt x="2115" y="2032"/>
                  <a:pt x="1452" y="1617"/>
                  <a:pt x="789" y="1161"/>
                </a:cubicBezTo>
                <a:cubicBezTo>
                  <a:pt x="623" y="1037"/>
                  <a:pt x="457" y="871"/>
                  <a:pt x="291" y="747"/>
                </a:cubicBezTo>
                <a:cubicBezTo>
                  <a:pt x="1" y="415"/>
                  <a:pt x="457" y="0"/>
                  <a:pt x="747" y="290"/>
                </a:cubicBezTo>
                <a:cubicBezTo>
                  <a:pt x="954" y="539"/>
                  <a:pt x="1203" y="705"/>
                  <a:pt x="1493" y="912"/>
                </a:cubicBezTo>
                <a:cubicBezTo>
                  <a:pt x="2032" y="1244"/>
                  <a:pt x="2571" y="1576"/>
                  <a:pt x="3110" y="1908"/>
                </a:cubicBezTo>
                <a:cubicBezTo>
                  <a:pt x="3484" y="2115"/>
                  <a:pt x="3152" y="2612"/>
                  <a:pt x="2820" y="24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5"/>
          <p:cNvSpPr/>
          <p:nvPr/>
        </p:nvSpPr>
        <p:spPr>
          <a:xfrm>
            <a:off x="3528514" y="2402910"/>
            <a:ext cx="194584" cy="176888"/>
          </a:xfrm>
          <a:custGeom>
            <a:avLst/>
            <a:gdLst/>
            <a:ahLst/>
            <a:cxnLst/>
            <a:rect l="l" t="t" r="r" b="b"/>
            <a:pathLst>
              <a:path w="13228" h="12025" extrusionOk="0">
                <a:moveTo>
                  <a:pt x="167" y="11817"/>
                </a:moveTo>
                <a:cubicBezTo>
                  <a:pt x="42" y="11693"/>
                  <a:pt x="1" y="11527"/>
                  <a:pt x="125" y="11361"/>
                </a:cubicBezTo>
                <a:cubicBezTo>
                  <a:pt x="540" y="10864"/>
                  <a:pt x="996" y="10366"/>
                  <a:pt x="1452" y="9910"/>
                </a:cubicBezTo>
                <a:cubicBezTo>
                  <a:pt x="2364" y="8915"/>
                  <a:pt x="3359" y="8003"/>
                  <a:pt x="4354" y="7091"/>
                </a:cubicBezTo>
                <a:cubicBezTo>
                  <a:pt x="6925" y="4603"/>
                  <a:pt x="9579" y="2281"/>
                  <a:pt x="12564" y="249"/>
                </a:cubicBezTo>
                <a:cubicBezTo>
                  <a:pt x="12854" y="1"/>
                  <a:pt x="13227" y="498"/>
                  <a:pt x="12937" y="747"/>
                </a:cubicBezTo>
                <a:cubicBezTo>
                  <a:pt x="12357" y="1120"/>
                  <a:pt x="11818" y="1535"/>
                  <a:pt x="11237" y="1949"/>
                </a:cubicBezTo>
                <a:cubicBezTo>
                  <a:pt x="10201" y="2737"/>
                  <a:pt x="9123" y="3566"/>
                  <a:pt x="8169" y="4396"/>
                </a:cubicBezTo>
                <a:cubicBezTo>
                  <a:pt x="6054" y="6303"/>
                  <a:pt x="3940" y="8252"/>
                  <a:pt x="1950" y="10283"/>
                </a:cubicBezTo>
                <a:cubicBezTo>
                  <a:pt x="1577" y="10615"/>
                  <a:pt x="1245" y="10988"/>
                  <a:pt x="955" y="11361"/>
                </a:cubicBezTo>
                <a:cubicBezTo>
                  <a:pt x="747" y="11569"/>
                  <a:pt x="540" y="12025"/>
                  <a:pt x="167" y="1181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5"/>
          <p:cNvSpPr/>
          <p:nvPr/>
        </p:nvSpPr>
        <p:spPr>
          <a:xfrm>
            <a:off x="3758461" y="2346806"/>
            <a:ext cx="56736" cy="34157"/>
          </a:xfrm>
          <a:custGeom>
            <a:avLst/>
            <a:gdLst/>
            <a:ahLst/>
            <a:cxnLst/>
            <a:rect l="l" t="t" r="r" b="b"/>
            <a:pathLst>
              <a:path w="3857" h="2322" extrusionOk="0">
                <a:moveTo>
                  <a:pt x="83" y="2073"/>
                </a:moveTo>
                <a:cubicBezTo>
                  <a:pt x="0" y="1907"/>
                  <a:pt x="125" y="1700"/>
                  <a:pt x="290" y="1659"/>
                </a:cubicBezTo>
                <a:cubicBezTo>
                  <a:pt x="788" y="1410"/>
                  <a:pt x="1286" y="1120"/>
                  <a:pt x="1783" y="871"/>
                </a:cubicBezTo>
                <a:cubicBezTo>
                  <a:pt x="2322" y="581"/>
                  <a:pt x="2861" y="332"/>
                  <a:pt x="3400" y="83"/>
                </a:cubicBezTo>
                <a:cubicBezTo>
                  <a:pt x="3524" y="0"/>
                  <a:pt x="3732" y="83"/>
                  <a:pt x="3773" y="249"/>
                </a:cubicBezTo>
                <a:cubicBezTo>
                  <a:pt x="3856" y="415"/>
                  <a:pt x="3773" y="581"/>
                  <a:pt x="3607" y="663"/>
                </a:cubicBezTo>
                <a:cubicBezTo>
                  <a:pt x="2861" y="1037"/>
                  <a:pt x="2156" y="1368"/>
                  <a:pt x="1410" y="1741"/>
                </a:cubicBezTo>
                <a:cubicBezTo>
                  <a:pt x="1078" y="1907"/>
                  <a:pt x="788" y="2115"/>
                  <a:pt x="498" y="2239"/>
                </a:cubicBezTo>
                <a:cubicBezTo>
                  <a:pt x="332" y="2322"/>
                  <a:pt x="125" y="2239"/>
                  <a:pt x="83" y="20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5"/>
          <p:cNvSpPr/>
          <p:nvPr/>
        </p:nvSpPr>
        <p:spPr>
          <a:xfrm>
            <a:off x="5056957" y="2366930"/>
            <a:ext cx="175049" cy="131140"/>
          </a:xfrm>
          <a:custGeom>
            <a:avLst/>
            <a:gdLst/>
            <a:ahLst/>
            <a:cxnLst/>
            <a:rect l="l" t="t" r="r" b="b"/>
            <a:pathLst>
              <a:path w="11900" h="8915" extrusionOk="0">
                <a:moveTo>
                  <a:pt x="11195" y="8666"/>
                </a:moveTo>
                <a:cubicBezTo>
                  <a:pt x="8044" y="5764"/>
                  <a:pt x="4768" y="2861"/>
                  <a:pt x="912" y="912"/>
                </a:cubicBezTo>
                <a:cubicBezTo>
                  <a:pt x="664" y="747"/>
                  <a:pt x="0" y="705"/>
                  <a:pt x="125" y="249"/>
                </a:cubicBezTo>
                <a:cubicBezTo>
                  <a:pt x="208" y="83"/>
                  <a:pt x="373" y="0"/>
                  <a:pt x="539" y="42"/>
                </a:cubicBezTo>
                <a:cubicBezTo>
                  <a:pt x="3607" y="1410"/>
                  <a:pt x="6302" y="3566"/>
                  <a:pt x="8832" y="5722"/>
                </a:cubicBezTo>
                <a:cubicBezTo>
                  <a:pt x="9785" y="6510"/>
                  <a:pt x="10697" y="7339"/>
                  <a:pt x="11610" y="8210"/>
                </a:cubicBezTo>
                <a:cubicBezTo>
                  <a:pt x="11900" y="8500"/>
                  <a:pt x="11485" y="8915"/>
                  <a:pt x="11195" y="86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5"/>
          <p:cNvSpPr/>
          <p:nvPr/>
        </p:nvSpPr>
        <p:spPr>
          <a:xfrm>
            <a:off x="5266148" y="2536477"/>
            <a:ext cx="32347" cy="35392"/>
          </a:xfrm>
          <a:custGeom>
            <a:avLst/>
            <a:gdLst/>
            <a:ahLst/>
            <a:cxnLst/>
            <a:rect l="l" t="t" r="r" b="b"/>
            <a:pathLst>
              <a:path w="2199" h="2406" extrusionOk="0">
                <a:moveTo>
                  <a:pt x="1659" y="2198"/>
                </a:moveTo>
                <a:cubicBezTo>
                  <a:pt x="1203" y="1701"/>
                  <a:pt x="747" y="1203"/>
                  <a:pt x="249" y="706"/>
                </a:cubicBezTo>
                <a:cubicBezTo>
                  <a:pt x="1" y="415"/>
                  <a:pt x="415" y="1"/>
                  <a:pt x="706" y="291"/>
                </a:cubicBezTo>
                <a:cubicBezTo>
                  <a:pt x="1162" y="747"/>
                  <a:pt x="1659" y="1245"/>
                  <a:pt x="2115" y="1742"/>
                </a:cubicBezTo>
                <a:cubicBezTo>
                  <a:pt x="2157" y="1825"/>
                  <a:pt x="2198" y="1908"/>
                  <a:pt x="2198" y="1991"/>
                </a:cubicBezTo>
                <a:cubicBezTo>
                  <a:pt x="2198" y="2240"/>
                  <a:pt x="1825" y="2406"/>
                  <a:pt x="1659" y="2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5"/>
          <p:cNvSpPr/>
          <p:nvPr/>
        </p:nvSpPr>
        <p:spPr>
          <a:xfrm>
            <a:off x="2621584" y="3612366"/>
            <a:ext cx="54912" cy="170180"/>
          </a:xfrm>
          <a:custGeom>
            <a:avLst/>
            <a:gdLst/>
            <a:ahLst/>
            <a:cxnLst/>
            <a:rect l="l" t="t" r="r" b="b"/>
            <a:pathLst>
              <a:path w="3733" h="11569" extrusionOk="0">
                <a:moveTo>
                  <a:pt x="3027" y="11236"/>
                </a:moveTo>
                <a:cubicBezTo>
                  <a:pt x="2198" y="9661"/>
                  <a:pt x="1576" y="8127"/>
                  <a:pt x="996" y="6510"/>
                </a:cubicBezTo>
                <a:cubicBezTo>
                  <a:pt x="291" y="4520"/>
                  <a:pt x="1" y="2363"/>
                  <a:pt x="332" y="249"/>
                </a:cubicBezTo>
                <a:cubicBezTo>
                  <a:pt x="374" y="83"/>
                  <a:pt x="540" y="0"/>
                  <a:pt x="706" y="42"/>
                </a:cubicBezTo>
                <a:cubicBezTo>
                  <a:pt x="1079" y="83"/>
                  <a:pt x="913" y="498"/>
                  <a:pt x="913" y="788"/>
                </a:cubicBezTo>
                <a:cubicBezTo>
                  <a:pt x="623" y="3027"/>
                  <a:pt x="1162" y="5307"/>
                  <a:pt x="1991" y="7422"/>
                </a:cubicBezTo>
                <a:cubicBezTo>
                  <a:pt x="2488" y="8624"/>
                  <a:pt x="2945" y="9785"/>
                  <a:pt x="3566" y="10946"/>
                </a:cubicBezTo>
                <a:cubicBezTo>
                  <a:pt x="3732" y="11278"/>
                  <a:pt x="3193" y="11568"/>
                  <a:pt x="3027" y="1123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5"/>
          <p:cNvSpPr/>
          <p:nvPr/>
        </p:nvSpPr>
        <p:spPr>
          <a:xfrm>
            <a:off x="2683189" y="3816071"/>
            <a:ext cx="50029" cy="72594"/>
          </a:xfrm>
          <a:custGeom>
            <a:avLst/>
            <a:gdLst/>
            <a:ahLst/>
            <a:cxnLst/>
            <a:rect l="l" t="t" r="r" b="b"/>
            <a:pathLst>
              <a:path w="3401" h="4935" extrusionOk="0">
                <a:moveTo>
                  <a:pt x="2654" y="4603"/>
                </a:moveTo>
                <a:cubicBezTo>
                  <a:pt x="1908" y="3483"/>
                  <a:pt x="1203" y="2322"/>
                  <a:pt x="498" y="1161"/>
                </a:cubicBezTo>
                <a:cubicBezTo>
                  <a:pt x="374" y="954"/>
                  <a:pt x="249" y="747"/>
                  <a:pt x="125" y="540"/>
                </a:cubicBezTo>
                <a:cubicBezTo>
                  <a:pt x="0" y="415"/>
                  <a:pt x="42" y="208"/>
                  <a:pt x="166" y="125"/>
                </a:cubicBezTo>
                <a:cubicBezTo>
                  <a:pt x="332" y="1"/>
                  <a:pt x="498" y="42"/>
                  <a:pt x="622" y="208"/>
                </a:cubicBezTo>
                <a:cubicBezTo>
                  <a:pt x="954" y="747"/>
                  <a:pt x="1286" y="1286"/>
                  <a:pt x="1617" y="1825"/>
                </a:cubicBezTo>
                <a:cubicBezTo>
                  <a:pt x="2115" y="2654"/>
                  <a:pt x="2654" y="3442"/>
                  <a:pt x="3151" y="4230"/>
                </a:cubicBezTo>
                <a:cubicBezTo>
                  <a:pt x="3400" y="4603"/>
                  <a:pt x="2903" y="4935"/>
                  <a:pt x="2654" y="46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5"/>
          <p:cNvSpPr/>
          <p:nvPr/>
        </p:nvSpPr>
        <p:spPr>
          <a:xfrm>
            <a:off x="3317499" y="4058815"/>
            <a:ext cx="43924" cy="49411"/>
          </a:xfrm>
          <a:custGeom>
            <a:avLst/>
            <a:gdLst/>
            <a:ahLst/>
            <a:cxnLst/>
            <a:rect l="l" t="t" r="r" b="b"/>
            <a:pathLst>
              <a:path w="2986" h="3359" extrusionOk="0">
                <a:moveTo>
                  <a:pt x="332" y="3235"/>
                </a:moveTo>
                <a:cubicBezTo>
                  <a:pt x="0" y="2903"/>
                  <a:pt x="498" y="2613"/>
                  <a:pt x="663" y="2364"/>
                </a:cubicBezTo>
                <a:cubicBezTo>
                  <a:pt x="1244" y="1659"/>
                  <a:pt x="1866" y="954"/>
                  <a:pt x="2363" y="166"/>
                </a:cubicBezTo>
                <a:cubicBezTo>
                  <a:pt x="2446" y="0"/>
                  <a:pt x="2654" y="0"/>
                  <a:pt x="2778" y="83"/>
                </a:cubicBezTo>
                <a:cubicBezTo>
                  <a:pt x="2944" y="166"/>
                  <a:pt x="2985" y="374"/>
                  <a:pt x="2861" y="498"/>
                </a:cubicBezTo>
                <a:cubicBezTo>
                  <a:pt x="2529" y="1037"/>
                  <a:pt x="2198" y="1493"/>
                  <a:pt x="1783" y="1949"/>
                </a:cubicBezTo>
                <a:cubicBezTo>
                  <a:pt x="1451" y="2364"/>
                  <a:pt x="1120" y="2820"/>
                  <a:pt x="746" y="3193"/>
                </a:cubicBezTo>
                <a:cubicBezTo>
                  <a:pt x="622" y="3317"/>
                  <a:pt x="456" y="3359"/>
                  <a:pt x="332" y="32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5"/>
          <p:cNvSpPr/>
          <p:nvPr/>
        </p:nvSpPr>
        <p:spPr>
          <a:xfrm>
            <a:off x="3382753" y="4241175"/>
            <a:ext cx="12827" cy="214089"/>
          </a:xfrm>
          <a:custGeom>
            <a:avLst/>
            <a:gdLst/>
            <a:ahLst/>
            <a:cxnLst/>
            <a:rect l="l" t="t" r="r" b="b"/>
            <a:pathLst>
              <a:path w="872" h="14554" extrusionOk="0">
                <a:moveTo>
                  <a:pt x="249" y="14139"/>
                </a:moveTo>
                <a:cubicBezTo>
                  <a:pt x="125" y="10698"/>
                  <a:pt x="0" y="7298"/>
                  <a:pt x="83" y="3857"/>
                </a:cubicBezTo>
                <a:cubicBezTo>
                  <a:pt x="83" y="2696"/>
                  <a:pt x="125" y="1493"/>
                  <a:pt x="166" y="291"/>
                </a:cubicBezTo>
                <a:cubicBezTo>
                  <a:pt x="208" y="125"/>
                  <a:pt x="332" y="1"/>
                  <a:pt x="498" y="1"/>
                </a:cubicBezTo>
                <a:cubicBezTo>
                  <a:pt x="664" y="1"/>
                  <a:pt x="830" y="167"/>
                  <a:pt x="788" y="332"/>
                </a:cubicBezTo>
                <a:cubicBezTo>
                  <a:pt x="622" y="4105"/>
                  <a:pt x="622" y="7920"/>
                  <a:pt x="788" y="11693"/>
                </a:cubicBezTo>
                <a:cubicBezTo>
                  <a:pt x="788" y="12481"/>
                  <a:pt x="830" y="13310"/>
                  <a:pt x="871" y="14098"/>
                </a:cubicBezTo>
                <a:cubicBezTo>
                  <a:pt x="871" y="14471"/>
                  <a:pt x="291" y="14554"/>
                  <a:pt x="249" y="141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5"/>
          <p:cNvSpPr/>
          <p:nvPr/>
        </p:nvSpPr>
        <p:spPr>
          <a:xfrm>
            <a:off x="3388240" y="4502822"/>
            <a:ext cx="18314" cy="96998"/>
          </a:xfrm>
          <a:custGeom>
            <a:avLst/>
            <a:gdLst/>
            <a:ahLst/>
            <a:cxnLst/>
            <a:rect l="l" t="t" r="r" b="b"/>
            <a:pathLst>
              <a:path w="1245" h="6594" extrusionOk="0">
                <a:moveTo>
                  <a:pt x="623" y="6220"/>
                </a:moveTo>
                <a:cubicBezTo>
                  <a:pt x="498" y="4520"/>
                  <a:pt x="374" y="2820"/>
                  <a:pt x="249" y="1162"/>
                </a:cubicBezTo>
                <a:cubicBezTo>
                  <a:pt x="291" y="789"/>
                  <a:pt x="1" y="42"/>
                  <a:pt x="540" y="1"/>
                </a:cubicBezTo>
                <a:cubicBezTo>
                  <a:pt x="706" y="42"/>
                  <a:pt x="830" y="208"/>
                  <a:pt x="830" y="374"/>
                </a:cubicBezTo>
                <a:cubicBezTo>
                  <a:pt x="954" y="2281"/>
                  <a:pt x="1120" y="4230"/>
                  <a:pt x="1245" y="6137"/>
                </a:cubicBezTo>
                <a:cubicBezTo>
                  <a:pt x="1245" y="6552"/>
                  <a:pt x="664" y="6593"/>
                  <a:pt x="623" y="61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5"/>
          <p:cNvSpPr/>
          <p:nvPr/>
        </p:nvSpPr>
        <p:spPr>
          <a:xfrm>
            <a:off x="5489372" y="4568693"/>
            <a:ext cx="20756" cy="200071"/>
          </a:xfrm>
          <a:custGeom>
            <a:avLst/>
            <a:gdLst/>
            <a:ahLst/>
            <a:cxnLst/>
            <a:rect l="l" t="t" r="r" b="b"/>
            <a:pathLst>
              <a:path w="1411" h="13601" extrusionOk="0">
                <a:moveTo>
                  <a:pt x="706" y="13227"/>
                </a:moveTo>
                <a:cubicBezTo>
                  <a:pt x="623" y="8957"/>
                  <a:pt x="333" y="4728"/>
                  <a:pt x="42" y="457"/>
                </a:cubicBezTo>
                <a:cubicBezTo>
                  <a:pt x="1" y="84"/>
                  <a:pt x="581" y="1"/>
                  <a:pt x="623" y="416"/>
                </a:cubicBezTo>
                <a:cubicBezTo>
                  <a:pt x="913" y="4479"/>
                  <a:pt x="1203" y="8501"/>
                  <a:pt x="1328" y="12564"/>
                </a:cubicBezTo>
                <a:cubicBezTo>
                  <a:pt x="1286" y="12813"/>
                  <a:pt x="1411" y="13144"/>
                  <a:pt x="1245" y="13393"/>
                </a:cubicBezTo>
                <a:cubicBezTo>
                  <a:pt x="1079" y="13601"/>
                  <a:pt x="706" y="13476"/>
                  <a:pt x="706" y="132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5"/>
          <p:cNvSpPr/>
          <p:nvPr/>
        </p:nvSpPr>
        <p:spPr>
          <a:xfrm>
            <a:off x="5500360" y="4831575"/>
            <a:ext cx="9767" cy="42085"/>
          </a:xfrm>
          <a:custGeom>
            <a:avLst/>
            <a:gdLst/>
            <a:ahLst/>
            <a:cxnLst/>
            <a:rect l="l" t="t" r="r" b="b"/>
            <a:pathLst>
              <a:path w="664" h="2861" extrusionOk="0">
                <a:moveTo>
                  <a:pt x="332" y="2861"/>
                </a:moveTo>
                <a:cubicBezTo>
                  <a:pt x="166" y="2861"/>
                  <a:pt x="42" y="2695"/>
                  <a:pt x="42" y="2529"/>
                </a:cubicBezTo>
                <a:cubicBezTo>
                  <a:pt x="42" y="1824"/>
                  <a:pt x="0" y="1120"/>
                  <a:pt x="42" y="415"/>
                </a:cubicBezTo>
                <a:cubicBezTo>
                  <a:pt x="83" y="0"/>
                  <a:pt x="664" y="42"/>
                  <a:pt x="664" y="456"/>
                </a:cubicBezTo>
                <a:cubicBezTo>
                  <a:pt x="622" y="1161"/>
                  <a:pt x="664" y="1866"/>
                  <a:pt x="664" y="2571"/>
                </a:cubicBezTo>
                <a:cubicBezTo>
                  <a:pt x="664" y="2737"/>
                  <a:pt x="498" y="2861"/>
                  <a:pt x="332" y="2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5"/>
          <p:cNvSpPr/>
          <p:nvPr/>
        </p:nvSpPr>
        <p:spPr>
          <a:xfrm>
            <a:off x="6007193" y="3895357"/>
            <a:ext cx="85392" cy="145173"/>
          </a:xfrm>
          <a:custGeom>
            <a:avLst/>
            <a:gdLst/>
            <a:ahLst/>
            <a:cxnLst/>
            <a:rect l="l" t="t" r="r" b="b"/>
            <a:pathLst>
              <a:path w="5805" h="9869" extrusionOk="0">
                <a:moveTo>
                  <a:pt x="208" y="9786"/>
                </a:moveTo>
                <a:cubicBezTo>
                  <a:pt x="42" y="9661"/>
                  <a:pt x="0" y="9495"/>
                  <a:pt x="125" y="9330"/>
                </a:cubicBezTo>
                <a:lnTo>
                  <a:pt x="2115" y="5847"/>
                </a:lnTo>
                <a:cubicBezTo>
                  <a:pt x="2529" y="5142"/>
                  <a:pt x="2944" y="4396"/>
                  <a:pt x="3359" y="3691"/>
                </a:cubicBezTo>
                <a:lnTo>
                  <a:pt x="3359" y="3691"/>
                </a:lnTo>
                <a:cubicBezTo>
                  <a:pt x="3359" y="3691"/>
                  <a:pt x="3359" y="3691"/>
                  <a:pt x="3359" y="3691"/>
                </a:cubicBezTo>
                <a:cubicBezTo>
                  <a:pt x="3981" y="2530"/>
                  <a:pt x="4603" y="1410"/>
                  <a:pt x="5183" y="208"/>
                </a:cubicBezTo>
                <a:cubicBezTo>
                  <a:pt x="5266" y="84"/>
                  <a:pt x="5432" y="1"/>
                  <a:pt x="5598" y="84"/>
                </a:cubicBezTo>
                <a:cubicBezTo>
                  <a:pt x="5764" y="125"/>
                  <a:pt x="5805" y="332"/>
                  <a:pt x="5764" y="498"/>
                </a:cubicBezTo>
                <a:cubicBezTo>
                  <a:pt x="5100" y="1825"/>
                  <a:pt x="4395" y="3110"/>
                  <a:pt x="3649" y="4396"/>
                </a:cubicBezTo>
                <a:cubicBezTo>
                  <a:pt x="2986" y="5557"/>
                  <a:pt x="2322" y="6759"/>
                  <a:pt x="1659" y="7920"/>
                </a:cubicBezTo>
                <a:cubicBezTo>
                  <a:pt x="1327" y="8500"/>
                  <a:pt x="954" y="9081"/>
                  <a:pt x="622" y="9661"/>
                </a:cubicBezTo>
                <a:cubicBezTo>
                  <a:pt x="539" y="9827"/>
                  <a:pt x="332" y="9869"/>
                  <a:pt x="208" y="97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5"/>
          <p:cNvSpPr/>
          <p:nvPr/>
        </p:nvSpPr>
        <p:spPr>
          <a:xfrm>
            <a:off x="5965108" y="4074069"/>
            <a:ext cx="27464" cy="51235"/>
          </a:xfrm>
          <a:custGeom>
            <a:avLst/>
            <a:gdLst/>
            <a:ahLst/>
            <a:cxnLst/>
            <a:rect l="l" t="t" r="r" b="b"/>
            <a:pathLst>
              <a:path w="1867" h="3483" extrusionOk="0">
                <a:moveTo>
                  <a:pt x="249" y="3400"/>
                </a:moveTo>
                <a:cubicBezTo>
                  <a:pt x="83" y="3358"/>
                  <a:pt x="0" y="3193"/>
                  <a:pt x="83" y="3027"/>
                </a:cubicBezTo>
                <a:cubicBezTo>
                  <a:pt x="208" y="2571"/>
                  <a:pt x="332" y="2115"/>
                  <a:pt x="498" y="1659"/>
                </a:cubicBezTo>
                <a:cubicBezTo>
                  <a:pt x="664" y="1161"/>
                  <a:pt x="871" y="746"/>
                  <a:pt x="1037" y="290"/>
                </a:cubicBezTo>
                <a:cubicBezTo>
                  <a:pt x="1078" y="124"/>
                  <a:pt x="1244" y="0"/>
                  <a:pt x="1452" y="42"/>
                </a:cubicBezTo>
                <a:cubicBezTo>
                  <a:pt x="1866" y="207"/>
                  <a:pt x="1534" y="663"/>
                  <a:pt x="1452" y="912"/>
                </a:cubicBezTo>
                <a:cubicBezTo>
                  <a:pt x="1120" y="1659"/>
                  <a:pt x="871" y="2446"/>
                  <a:pt x="664" y="3234"/>
                </a:cubicBezTo>
                <a:cubicBezTo>
                  <a:pt x="622" y="3358"/>
                  <a:pt x="415" y="3483"/>
                  <a:pt x="249" y="34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5"/>
          <p:cNvSpPr/>
          <p:nvPr/>
        </p:nvSpPr>
        <p:spPr>
          <a:xfrm>
            <a:off x="5887042" y="3129923"/>
            <a:ext cx="78684" cy="86627"/>
          </a:xfrm>
          <a:custGeom>
            <a:avLst/>
            <a:gdLst/>
            <a:ahLst/>
            <a:cxnLst/>
            <a:rect l="l" t="t" r="r" b="b"/>
            <a:pathLst>
              <a:path w="5349" h="5889" extrusionOk="0">
                <a:moveTo>
                  <a:pt x="4727" y="5722"/>
                </a:moveTo>
                <a:cubicBezTo>
                  <a:pt x="3732" y="4064"/>
                  <a:pt x="2115" y="1576"/>
                  <a:pt x="373" y="705"/>
                </a:cubicBezTo>
                <a:cubicBezTo>
                  <a:pt x="0" y="540"/>
                  <a:pt x="208" y="1"/>
                  <a:pt x="581" y="125"/>
                </a:cubicBezTo>
                <a:cubicBezTo>
                  <a:pt x="1493" y="540"/>
                  <a:pt x="2198" y="1244"/>
                  <a:pt x="2820" y="1949"/>
                </a:cubicBezTo>
                <a:cubicBezTo>
                  <a:pt x="3732" y="3027"/>
                  <a:pt x="4561" y="4188"/>
                  <a:pt x="5266" y="5391"/>
                </a:cubicBezTo>
                <a:cubicBezTo>
                  <a:pt x="5349" y="5556"/>
                  <a:pt x="5307" y="5722"/>
                  <a:pt x="5142" y="5805"/>
                </a:cubicBezTo>
                <a:cubicBezTo>
                  <a:pt x="5017" y="5888"/>
                  <a:pt x="4810" y="5847"/>
                  <a:pt x="4727" y="56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5"/>
          <p:cNvSpPr/>
          <p:nvPr/>
        </p:nvSpPr>
        <p:spPr>
          <a:xfrm>
            <a:off x="4512304" y="4517473"/>
            <a:ext cx="180551" cy="37216"/>
          </a:xfrm>
          <a:custGeom>
            <a:avLst/>
            <a:gdLst/>
            <a:ahLst/>
            <a:cxnLst/>
            <a:rect l="l" t="t" r="r" b="b"/>
            <a:pathLst>
              <a:path w="12274" h="2530" extrusionOk="0">
                <a:moveTo>
                  <a:pt x="374" y="2529"/>
                </a:moveTo>
                <a:cubicBezTo>
                  <a:pt x="0" y="2488"/>
                  <a:pt x="0" y="2032"/>
                  <a:pt x="332" y="1907"/>
                </a:cubicBezTo>
                <a:cubicBezTo>
                  <a:pt x="1161" y="1783"/>
                  <a:pt x="2032" y="1741"/>
                  <a:pt x="2903" y="1659"/>
                </a:cubicBezTo>
                <a:cubicBezTo>
                  <a:pt x="5639" y="1327"/>
                  <a:pt x="8417" y="871"/>
                  <a:pt x="11112" y="249"/>
                </a:cubicBezTo>
                <a:lnTo>
                  <a:pt x="11859" y="42"/>
                </a:lnTo>
                <a:cubicBezTo>
                  <a:pt x="12024" y="0"/>
                  <a:pt x="12190" y="83"/>
                  <a:pt x="12232" y="249"/>
                </a:cubicBezTo>
                <a:cubicBezTo>
                  <a:pt x="12273" y="415"/>
                  <a:pt x="12190" y="581"/>
                  <a:pt x="12024" y="663"/>
                </a:cubicBezTo>
                <a:cubicBezTo>
                  <a:pt x="10739" y="995"/>
                  <a:pt x="9371" y="1244"/>
                  <a:pt x="8044" y="1493"/>
                </a:cubicBezTo>
                <a:cubicBezTo>
                  <a:pt x="5515" y="1990"/>
                  <a:pt x="2903" y="2280"/>
                  <a:pt x="374" y="2529"/>
                </a:cubicBezTo>
                <a:close/>
                <a:moveTo>
                  <a:pt x="664" y="2405"/>
                </a:moveTo>
                <a:cubicBezTo>
                  <a:pt x="664" y="2405"/>
                  <a:pt x="664" y="2363"/>
                  <a:pt x="664" y="2363"/>
                </a:cubicBezTo>
                <a:lnTo>
                  <a:pt x="664" y="2363"/>
                </a:lnTo>
                <a:cubicBezTo>
                  <a:pt x="664" y="2363"/>
                  <a:pt x="705" y="2322"/>
                  <a:pt x="705" y="2322"/>
                </a:cubicBezTo>
                <a:cubicBezTo>
                  <a:pt x="664" y="2363"/>
                  <a:pt x="664" y="2363"/>
                  <a:pt x="664" y="24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5"/>
          <p:cNvSpPr/>
          <p:nvPr/>
        </p:nvSpPr>
        <p:spPr>
          <a:xfrm>
            <a:off x="4728218" y="4492466"/>
            <a:ext cx="54295" cy="20741"/>
          </a:xfrm>
          <a:custGeom>
            <a:avLst/>
            <a:gdLst/>
            <a:ahLst/>
            <a:cxnLst/>
            <a:rect l="l" t="t" r="r" b="b"/>
            <a:pathLst>
              <a:path w="3691" h="1410" extrusionOk="0">
                <a:moveTo>
                  <a:pt x="373" y="1368"/>
                </a:moveTo>
                <a:cubicBezTo>
                  <a:pt x="0" y="1327"/>
                  <a:pt x="42" y="746"/>
                  <a:pt x="456" y="746"/>
                </a:cubicBezTo>
                <a:cubicBezTo>
                  <a:pt x="746" y="788"/>
                  <a:pt x="995" y="664"/>
                  <a:pt x="1285" y="622"/>
                </a:cubicBezTo>
                <a:cubicBezTo>
                  <a:pt x="1949" y="456"/>
                  <a:pt x="2612" y="249"/>
                  <a:pt x="3276" y="42"/>
                </a:cubicBezTo>
                <a:cubicBezTo>
                  <a:pt x="3441" y="0"/>
                  <a:pt x="3607" y="83"/>
                  <a:pt x="3649" y="249"/>
                </a:cubicBezTo>
                <a:cubicBezTo>
                  <a:pt x="3690" y="415"/>
                  <a:pt x="3607" y="581"/>
                  <a:pt x="3441" y="622"/>
                </a:cubicBezTo>
                <a:cubicBezTo>
                  <a:pt x="2944" y="788"/>
                  <a:pt x="2446" y="954"/>
                  <a:pt x="1907" y="1078"/>
                </a:cubicBezTo>
                <a:cubicBezTo>
                  <a:pt x="1410" y="1203"/>
                  <a:pt x="912" y="1410"/>
                  <a:pt x="373" y="13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5"/>
          <p:cNvSpPr/>
          <p:nvPr/>
        </p:nvSpPr>
        <p:spPr>
          <a:xfrm>
            <a:off x="3697459" y="2671265"/>
            <a:ext cx="15269" cy="21977"/>
          </a:xfrm>
          <a:custGeom>
            <a:avLst/>
            <a:gdLst/>
            <a:ahLst/>
            <a:cxnLst/>
            <a:rect l="l" t="t" r="r" b="b"/>
            <a:pathLst>
              <a:path w="1038" h="1494" extrusionOk="0">
                <a:moveTo>
                  <a:pt x="540" y="1369"/>
                </a:moveTo>
                <a:cubicBezTo>
                  <a:pt x="457" y="1328"/>
                  <a:pt x="416" y="1286"/>
                  <a:pt x="374" y="1203"/>
                </a:cubicBezTo>
                <a:cubicBezTo>
                  <a:pt x="250" y="955"/>
                  <a:pt x="125" y="747"/>
                  <a:pt x="42" y="457"/>
                </a:cubicBezTo>
                <a:cubicBezTo>
                  <a:pt x="1" y="84"/>
                  <a:pt x="581" y="1"/>
                  <a:pt x="664" y="333"/>
                </a:cubicBezTo>
                <a:cubicBezTo>
                  <a:pt x="706" y="581"/>
                  <a:pt x="830" y="747"/>
                  <a:pt x="955" y="955"/>
                </a:cubicBezTo>
                <a:cubicBezTo>
                  <a:pt x="1038" y="1203"/>
                  <a:pt x="789" y="1494"/>
                  <a:pt x="540" y="13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5"/>
          <p:cNvSpPr/>
          <p:nvPr/>
        </p:nvSpPr>
        <p:spPr>
          <a:xfrm>
            <a:off x="3728570" y="2665778"/>
            <a:ext cx="15269" cy="18932"/>
          </a:xfrm>
          <a:custGeom>
            <a:avLst/>
            <a:gdLst/>
            <a:ahLst/>
            <a:cxnLst/>
            <a:rect l="l" t="t" r="r" b="b"/>
            <a:pathLst>
              <a:path w="1038" h="1287" extrusionOk="0">
                <a:moveTo>
                  <a:pt x="249" y="1037"/>
                </a:moveTo>
                <a:cubicBezTo>
                  <a:pt x="166" y="830"/>
                  <a:pt x="42" y="623"/>
                  <a:pt x="1" y="415"/>
                </a:cubicBezTo>
                <a:cubicBezTo>
                  <a:pt x="1" y="84"/>
                  <a:pt x="498" y="1"/>
                  <a:pt x="581" y="291"/>
                </a:cubicBezTo>
                <a:cubicBezTo>
                  <a:pt x="664" y="581"/>
                  <a:pt x="1037" y="996"/>
                  <a:pt x="622" y="1203"/>
                </a:cubicBezTo>
                <a:cubicBezTo>
                  <a:pt x="498" y="1286"/>
                  <a:pt x="291" y="1203"/>
                  <a:pt x="249" y="10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5"/>
          <p:cNvSpPr/>
          <p:nvPr/>
        </p:nvSpPr>
        <p:spPr>
          <a:xfrm>
            <a:off x="3768214" y="2660909"/>
            <a:ext cx="11606" cy="18917"/>
          </a:xfrm>
          <a:custGeom>
            <a:avLst/>
            <a:gdLst/>
            <a:ahLst/>
            <a:cxnLst/>
            <a:rect l="l" t="t" r="r" b="b"/>
            <a:pathLst>
              <a:path w="789" h="1286" extrusionOk="0">
                <a:moveTo>
                  <a:pt x="42" y="954"/>
                </a:moveTo>
                <a:cubicBezTo>
                  <a:pt x="84" y="705"/>
                  <a:pt x="1" y="373"/>
                  <a:pt x="208" y="207"/>
                </a:cubicBezTo>
                <a:cubicBezTo>
                  <a:pt x="415" y="0"/>
                  <a:pt x="747" y="207"/>
                  <a:pt x="705" y="456"/>
                </a:cubicBezTo>
                <a:cubicBezTo>
                  <a:pt x="664" y="746"/>
                  <a:pt x="788" y="1244"/>
                  <a:pt x="374" y="1285"/>
                </a:cubicBezTo>
                <a:cubicBezTo>
                  <a:pt x="208" y="1285"/>
                  <a:pt x="42" y="1120"/>
                  <a:pt x="42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5"/>
          <p:cNvSpPr/>
          <p:nvPr/>
        </p:nvSpPr>
        <p:spPr>
          <a:xfrm>
            <a:off x="3666362" y="2688343"/>
            <a:ext cx="14048" cy="13445"/>
          </a:xfrm>
          <a:custGeom>
            <a:avLst/>
            <a:gdLst/>
            <a:ahLst/>
            <a:cxnLst/>
            <a:rect l="l" t="t" r="r" b="b"/>
            <a:pathLst>
              <a:path w="955" h="914" extrusionOk="0">
                <a:moveTo>
                  <a:pt x="374" y="789"/>
                </a:moveTo>
                <a:cubicBezTo>
                  <a:pt x="208" y="623"/>
                  <a:pt x="0" y="374"/>
                  <a:pt x="208" y="167"/>
                </a:cubicBezTo>
                <a:cubicBezTo>
                  <a:pt x="374" y="1"/>
                  <a:pt x="622" y="42"/>
                  <a:pt x="705" y="250"/>
                </a:cubicBezTo>
                <a:cubicBezTo>
                  <a:pt x="871" y="374"/>
                  <a:pt x="954" y="623"/>
                  <a:pt x="788" y="789"/>
                </a:cubicBezTo>
                <a:cubicBezTo>
                  <a:pt x="705" y="872"/>
                  <a:pt x="498" y="913"/>
                  <a:pt x="374" y="7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5"/>
          <p:cNvSpPr/>
          <p:nvPr/>
        </p:nvSpPr>
        <p:spPr>
          <a:xfrm>
            <a:off x="4292125" y="2710305"/>
            <a:ext cx="19535" cy="31729"/>
          </a:xfrm>
          <a:custGeom>
            <a:avLst/>
            <a:gdLst/>
            <a:ahLst/>
            <a:cxnLst/>
            <a:rect l="l" t="t" r="r" b="b"/>
            <a:pathLst>
              <a:path w="1328" h="2157" extrusionOk="0">
                <a:moveTo>
                  <a:pt x="457" y="2115"/>
                </a:moveTo>
                <a:cubicBezTo>
                  <a:pt x="1" y="1991"/>
                  <a:pt x="374" y="1327"/>
                  <a:pt x="457" y="996"/>
                </a:cubicBezTo>
                <a:cubicBezTo>
                  <a:pt x="540" y="705"/>
                  <a:pt x="788" y="1"/>
                  <a:pt x="1203" y="332"/>
                </a:cubicBezTo>
                <a:cubicBezTo>
                  <a:pt x="1327" y="457"/>
                  <a:pt x="1327" y="664"/>
                  <a:pt x="1203" y="747"/>
                </a:cubicBezTo>
                <a:cubicBezTo>
                  <a:pt x="1162" y="871"/>
                  <a:pt x="1120" y="996"/>
                  <a:pt x="1079" y="1079"/>
                </a:cubicBezTo>
                <a:cubicBezTo>
                  <a:pt x="996" y="1369"/>
                  <a:pt x="913" y="1618"/>
                  <a:pt x="830" y="1908"/>
                </a:cubicBezTo>
                <a:cubicBezTo>
                  <a:pt x="788" y="2074"/>
                  <a:pt x="623" y="2157"/>
                  <a:pt x="457" y="21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5"/>
          <p:cNvSpPr/>
          <p:nvPr/>
        </p:nvSpPr>
        <p:spPr>
          <a:xfrm>
            <a:off x="4321398" y="2709084"/>
            <a:ext cx="16490" cy="20138"/>
          </a:xfrm>
          <a:custGeom>
            <a:avLst/>
            <a:gdLst/>
            <a:ahLst/>
            <a:cxnLst/>
            <a:rect l="l" t="t" r="r" b="b"/>
            <a:pathLst>
              <a:path w="1121" h="1369" extrusionOk="0">
                <a:moveTo>
                  <a:pt x="415" y="1244"/>
                </a:moveTo>
                <a:cubicBezTo>
                  <a:pt x="1" y="1037"/>
                  <a:pt x="332" y="581"/>
                  <a:pt x="498" y="332"/>
                </a:cubicBezTo>
                <a:cubicBezTo>
                  <a:pt x="623" y="84"/>
                  <a:pt x="913" y="1"/>
                  <a:pt x="1079" y="249"/>
                </a:cubicBezTo>
                <a:cubicBezTo>
                  <a:pt x="1120" y="332"/>
                  <a:pt x="1120" y="415"/>
                  <a:pt x="1120" y="498"/>
                </a:cubicBezTo>
                <a:cubicBezTo>
                  <a:pt x="1079" y="623"/>
                  <a:pt x="996" y="664"/>
                  <a:pt x="954" y="788"/>
                </a:cubicBezTo>
                <a:cubicBezTo>
                  <a:pt x="830" y="996"/>
                  <a:pt x="747" y="1369"/>
                  <a:pt x="415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5"/>
          <p:cNvSpPr/>
          <p:nvPr/>
        </p:nvSpPr>
        <p:spPr>
          <a:xfrm>
            <a:off x="4279930" y="2718852"/>
            <a:ext cx="10385" cy="15254"/>
          </a:xfrm>
          <a:custGeom>
            <a:avLst/>
            <a:gdLst/>
            <a:ahLst/>
            <a:cxnLst/>
            <a:rect l="l" t="t" r="r" b="b"/>
            <a:pathLst>
              <a:path w="706" h="1037" extrusionOk="0">
                <a:moveTo>
                  <a:pt x="291" y="995"/>
                </a:moveTo>
                <a:cubicBezTo>
                  <a:pt x="0" y="954"/>
                  <a:pt x="0" y="663"/>
                  <a:pt x="42" y="456"/>
                </a:cubicBezTo>
                <a:cubicBezTo>
                  <a:pt x="42" y="207"/>
                  <a:pt x="166" y="0"/>
                  <a:pt x="415" y="0"/>
                </a:cubicBezTo>
                <a:cubicBezTo>
                  <a:pt x="664" y="41"/>
                  <a:pt x="705" y="290"/>
                  <a:pt x="664" y="498"/>
                </a:cubicBezTo>
                <a:cubicBezTo>
                  <a:pt x="622" y="746"/>
                  <a:pt x="581" y="1037"/>
                  <a:pt x="291" y="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5"/>
          <p:cNvSpPr/>
          <p:nvPr/>
        </p:nvSpPr>
        <p:spPr>
          <a:xfrm>
            <a:off x="4426913" y="2270564"/>
            <a:ext cx="18932" cy="25022"/>
          </a:xfrm>
          <a:custGeom>
            <a:avLst/>
            <a:gdLst/>
            <a:ahLst/>
            <a:cxnLst/>
            <a:rect l="l" t="t" r="r" b="b"/>
            <a:pathLst>
              <a:path w="1287" h="1701" extrusionOk="0">
                <a:moveTo>
                  <a:pt x="250" y="1659"/>
                </a:moveTo>
                <a:cubicBezTo>
                  <a:pt x="84" y="1617"/>
                  <a:pt x="1" y="1451"/>
                  <a:pt x="42" y="1286"/>
                </a:cubicBezTo>
                <a:cubicBezTo>
                  <a:pt x="208" y="871"/>
                  <a:pt x="332" y="456"/>
                  <a:pt x="623" y="125"/>
                </a:cubicBezTo>
                <a:cubicBezTo>
                  <a:pt x="747" y="0"/>
                  <a:pt x="954" y="0"/>
                  <a:pt x="1037" y="125"/>
                </a:cubicBezTo>
                <a:cubicBezTo>
                  <a:pt x="1286" y="332"/>
                  <a:pt x="996" y="581"/>
                  <a:pt x="871" y="830"/>
                </a:cubicBezTo>
                <a:cubicBezTo>
                  <a:pt x="789" y="995"/>
                  <a:pt x="747" y="1203"/>
                  <a:pt x="664" y="1369"/>
                </a:cubicBezTo>
                <a:cubicBezTo>
                  <a:pt x="623" y="1576"/>
                  <a:pt x="457" y="1700"/>
                  <a:pt x="250" y="1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5"/>
          <p:cNvSpPr/>
          <p:nvPr/>
        </p:nvSpPr>
        <p:spPr>
          <a:xfrm>
            <a:off x="4458024" y="2278493"/>
            <a:ext cx="12827" cy="18314"/>
          </a:xfrm>
          <a:custGeom>
            <a:avLst/>
            <a:gdLst/>
            <a:ahLst/>
            <a:cxnLst/>
            <a:rect l="l" t="t" r="r" b="b"/>
            <a:pathLst>
              <a:path w="872" h="1245" extrusionOk="0">
                <a:moveTo>
                  <a:pt x="291" y="1161"/>
                </a:moveTo>
                <a:cubicBezTo>
                  <a:pt x="125" y="1120"/>
                  <a:pt x="0" y="954"/>
                  <a:pt x="83" y="788"/>
                </a:cubicBezTo>
                <a:cubicBezTo>
                  <a:pt x="208" y="539"/>
                  <a:pt x="208" y="0"/>
                  <a:pt x="622" y="83"/>
                </a:cubicBezTo>
                <a:cubicBezTo>
                  <a:pt x="788" y="125"/>
                  <a:pt x="871" y="291"/>
                  <a:pt x="830" y="456"/>
                </a:cubicBezTo>
                <a:cubicBezTo>
                  <a:pt x="705" y="747"/>
                  <a:pt x="705" y="1244"/>
                  <a:pt x="291" y="11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5"/>
          <p:cNvSpPr/>
          <p:nvPr/>
        </p:nvSpPr>
        <p:spPr>
          <a:xfrm>
            <a:off x="4487297" y="2269947"/>
            <a:ext cx="19535" cy="23198"/>
          </a:xfrm>
          <a:custGeom>
            <a:avLst/>
            <a:gdLst/>
            <a:ahLst/>
            <a:cxnLst/>
            <a:rect l="l" t="t" r="r" b="b"/>
            <a:pathLst>
              <a:path w="1328" h="1577" extrusionOk="0">
                <a:moveTo>
                  <a:pt x="374" y="1411"/>
                </a:moveTo>
                <a:cubicBezTo>
                  <a:pt x="1" y="1162"/>
                  <a:pt x="374" y="747"/>
                  <a:pt x="581" y="498"/>
                </a:cubicBezTo>
                <a:cubicBezTo>
                  <a:pt x="747" y="250"/>
                  <a:pt x="1120" y="1"/>
                  <a:pt x="1327" y="374"/>
                </a:cubicBezTo>
                <a:cubicBezTo>
                  <a:pt x="1327" y="457"/>
                  <a:pt x="1327" y="540"/>
                  <a:pt x="1327" y="623"/>
                </a:cubicBezTo>
                <a:cubicBezTo>
                  <a:pt x="1286" y="706"/>
                  <a:pt x="1161" y="747"/>
                  <a:pt x="1079" y="830"/>
                </a:cubicBezTo>
                <a:cubicBezTo>
                  <a:pt x="871" y="1037"/>
                  <a:pt x="747" y="1576"/>
                  <a:pt x="374" y="141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5"/>
          <p:cNvSpPr/>
          <p:nvPr/>
        </p:nvSpPr>
        <p:spPr>
          <a:xfrm>
            <a:off x="3898132" y="2962199"/>
            <a:ext cx="25007" cy="40879"/>
          </a:xfrm>
          <a:custGeom>
            <a:avLst/>
            <a:gdLst/>
            <a:ahLst/>
            <a:cxnLst/>
            <a:rect l="l" t="t" r="r" b="b"/>
            <a:pathLst>
              <a:path w="1700" h="2779" extrusionOk="0">
                <a:moveTo>
                  <a:pt x="207" y="2613"/>
                </a:moveTo>
                <a:cubicBezTo>
                  <a:pt x="83" y="2530"/>
                  <a:pt x="0" y="2364"/>
                  <a:pt x="42" y="2198"/>
                </a:cubicBezTo>
                <a:cubicBezTo>
                  <a:pt x="207" y="1866"/>
                  <a:pt x="332" y="1535"/>
                  <a:pt x="539" y="1203"/>
                </a:cubicBezTo>
                <a:cubicBezTo>
                  <a:pt x="746" y="913"/>
                  <a:pt x="1078" y="0"/>
                  <a:pt x="1493" y="374"/>
                </a:cubicBezTo>
                <a:cubicBezTo>
                  <a:pt x="1700" y="581"/>
                  <a:pt x="1534" y="788"/>
                  <a:pt x="1410" y="954"/>
                </a:cubicBezTo>
                <a:cubicBezTo>
                  <a:pt x="1202" y="1286"/>
                  <a:pt x="1037" y="1576"/>
                  <a:pt x="871" y="1908"/>
                </a:cubicBezTo>
                <a:cubicBezTo>
                  <a:pt x="705" y="2156"/>
                  <a:pt x="663" y="2778"/>
                  <a:pt x="207" y="26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5"/>
          <p:cNvSpPr/>
          <p:nvPr/>
        </p:nvSpPr>
        <p:spPr>
          <a:xfrm>
            <a:off x="3925567" y="2983543"/>
            <a:ext cx="20756" cy="20756"/>
          </a:xfrm>
          <a:custGeom>
            <a:avLst/>
            <a:gdLst/>
            <a:ahLst/>
            <a:cxnLst/>
            <a:rect l="l" t="t" r="r" b="b"/>
            <a:pathLst>
              <a:path w="1411" h="1411" extrusionOk="0">
                <a:moveTo>
                  <a:pt x="415" y="1244"/>
                </a:moveTo>
                <a:cubicBezTo>
                  <a:pt x="1" y="954"/>
                  <a:pt x="540" y="457"/>
                  <a:pt x="706" y="166"/>
                </a:cubicBezTo>
                <a:cubicBezTo>
                  <a:pt x="830" y="42"/>
                  <a:pt x="1037" y="1"/>
                  <a:pt x="1162" y="125"/>
                </a:cubicBezTo>
                <a:cubicBezTo>
                  <a:pt x="1411" y="332"/>
                  <a:pt x="1203" y="540"/>
                  <a:pt x="1079" y="747"/>
                </a:cubicBezTo>
                <a:cubicBezTo>
                  <a:pt x="913" y="954"/>
                  <a:pt x="789" y="1410"/>
                  <a:pt x="415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5"/>
          <p:cNvSpPr/>
          <p:nvPr/>
        </p:nvSpPr>
        <p:spPr>
          <a:xfrm>
            <a:off x="3879215" y="2965862"/>
            <a:ext cx="14651" cy="20138"/>
          </a:xfrm>
          <a:custGeom>
            <a:avLst/>
            <a:gdLst/>
            <a:ahLst/>
            <a:cxnLst/>
            <a:rect l="l" t="t" r="r" b="b"/>
            <a:pathLst>
              <a:path w="996" h="1369" extrusionOk="0">
                <a:moveTo>
                  <a:pt x="249" y="1244"/>
                </a:moveTo>
                <a:cubicBezTo>
                  <a:pt x="125" y="1161"/>
                  <a:pt x="1" y="995"/>
                  <a:pt x="84" y="829"/>
                </a:cubicBezTo>
                <a:cubicBezTo>
                  <a:pt x="249" y="581"/>
                  <a:pt x="457" y="0"/>
                  <a:pt x="830" y="290"/>
                </a:cubicBezTo>
                <a:cubicBezTo>
                  <a:pt x="996" y="415"/>
                  <a:pt x="954" y="622"/>
                  <a:pt x="830" y="747"/>
                </a:cubicBezTo>
                <a:cubicBezTo>
                  <a:pt x="706" y="954"/>
                  <a:pt x="581" y="1368"/>
                  <a:pt x="249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5"/>
          <p:cNvSpPr/>
          <p:nvPr/>
        </p:nvSpPr>
        <p:spPr>
          <a:xfrm>
            <a:off x="3712110" y="3340952"/>
            <a:ext cx="20138" cy="25625"/>
          </a:xfrm>
          <a:custGeom>
            <a:avLst/>
            <a:gdLst/>
            <a:ahLst/>
            <a:cxnLst/>
            <a:rect l="l" t="t" r="r" b="b"/>
            <a:pathLst>
              <a:path w="1369" h="1742" extrusionOk="0">
                <a:moveTo>
                  <a:pt x="663" y="1369"/>
                </a:moveTo>
                <a:cubicBezTo>
                  <a:pt x="539" y="1120"/>
                  <a:pt x="415" y="830"/>
                  <a:pt x="207" y="622"/>
                </a:cubicBezTo>
                <a:cubicBezTo>
                  <a:pt x="83" y="539"/>
                  <a:pt x="0" y="332"/>
                  <a:pt x="83" y="166"/>
                </a:cubicBezTo>
                <a:cubicBezTo>
                  <a:pt x="166" y="42"/>
                  <a:pt x="373" y="0"/>
                  <a:pt x="498" y="83"/>
                </a:cubicBezTo>
                <a:cubicBezTo>
                  <a:pt x="871" y="332"/>
                  <a:pt x="1037" y="747"/>
                  <a:pt x="1202" y="1161"/>
                </a:cubicBezTo>
                <a:cubicBezTo>
                  <a:pt x="1368" y="1535"/>
                  <a:pt x="829" y="1742"/>
                  <a:pt x="663" y="13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5"/>
          <p:cNvSpPr/>
          <p:nvPr/>
        </p:nvSpPr>
        <p:spPr>
          <a:xfrm>
            <a:off x="3733454" y="3339128"/>
            <a:ext cx="17093" cy="17093"/>
          </a:xfrm>
          <a:custGeom>
            <a:avLst/>
            <a:gdLst/>
            <a:ahLst/>
            <a:cxnLst/>
            <a:rect l="l" t="t" r="r" b="b"/>
            <a:pathLst>
              <a:path w="1162" h="1162" extrusionOk="0">
                <a:moveTo>
                  <a:pt x="415" y="788"/>
                </a:moveTo>
                <a:cubicBezTo>
                  <a:pt x="415" y="746"/>
                  <a:pt x="373" y="746"/>
                  <a:pt x="373" y="705"/>
                </a:cubicBezTo>
                <a:cubicBezTo>
                  <a:pt x="332" y="663"/>
                  <a:pt x="332" y="663"/>
                  <a:pt x="332" y="622"/>
                </a:cubicBezTo>
                <a:cubicBezTo>
                  <a:pt x="0" y="539"/>
                  <a:pt x="0" y="42"/>
                  <a:pt x="373" y="0"/>
                </a:cubicBezTo>
                <a:cubicBezTo>
                  <a:pt x="664" y="0"/>
                  <a:pt x="829" y="290"/>
                  <a:pt x="954" y="498"/>
                </a:cubicBezTo>
                <a:cubicBezTo>
                  <a:pt x="1161" y="829"/>
                  <a:pt x="664" y="1161"/>
                  <a:pt x="415" y="7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5"/>
          <p:cNvSpPr/>
          <p:nvPr/>
        </p:nvSpPr>
        <p:spPr>
          <a:xfrm>
            <a:off x="4328106" y="3800816"/>
            <a:ext cx="19535" cy="35392"/>
          </a:xfrm>
          <a:custGeom>
            <a:avLst/>
            <a:gdLst/>
            <a:ahLst/>
            <a:cxnLst/>
            <a:rect l="l" t="t" r="r" b="b"/>
            <a:pathLst>
              <a:path w="1328" h="2406" extrusionOk="0">
                <a:moveTo>
                  <a:pt x="250" y="2323"/>
                </a:moveTo>
                <a:cubicBezTo>
                  <a:pt x="84" y="2281"/>
                  <a:pt x="1" y="2116"/>
                  <a:pt x="42" y="1950"/>
                </a:cubicBezTo>
                <a:cubicBezTo>
                  <a:pt x="125" y="1659"/>
                  <a:pt x="208" y="1411"/>
                  <a:pt x="333" y="1120"/>
                </a:cubicBezTo>
                <a:cubicBezTo>
                  <a:pt x="498" y="789"/>
                  <a:pt x="789" y="1"/>
                  <a:pt x="1245" y="416"/>
                </a:cubicBezTo>
                <a:cubicBezTo>
                  <a:pt x="1328" y="581"/>
                  <a:pt x="1328" y="747"/>
                  <a:pt x="1203" y="872"/>
                </a:cubicBezTo>
                <a:cubicBezTo>
                  <a:pt x="1079" y="955"/>
                  <a:pt x="1037" y="1079"/>
                  <a:pt x="996" y="1203"/>
                </a:cubicBezTo>
                <a:cubicBezTo>
                  <a:pt x="872" y="1411"/>
                  <a:pt x="789" y="1618"/>
                  <a:pt x="706" y="1867"/>
                </a:cubicBezTo>
                <a:cubicBezTo>
                  <a:pt x="664" y="2074"/>
                  <a:pt x="540" y="2406"/>
                  <a:pt x="250" y="2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5"/>
          <p:cNvSpPr/>
          <p:nvPr/>
        </p:nvSpPr>
        <p:spPr>
          <a:xfrm>
            <a:off x="4359217" y="3804479"/>
            <a:ext cx="21977" cy="26860"/>
          </a:xfrm>
          <a:custGeom>
            <a:avLst/>
            <a:gdLst/>
            <a:ahLst/>
            <a:cxnLst/>
            <a:rect l="l" t="t" r="r" b="b"/>
            <a:pathLst>
              <a:path w="1494" h="1826" extrusionOk="0">
                <a:moveTo>
                  <a:pt x="374" y="1618"/>
                </a:moveTo>
                <a:cubicBezTo>
                  <a:pt x="0" y="1369"/>
                  <a:pt x="457" y="954"/>
                  <a:pt x="622" y="706"/>
                </a:cubicBezTo>
                <a:cubicBezTo>
                  <a:pt x="788" y="415"/>
                  <a:pt x="1203" y="1"/>
                  <a:pt x="1452" y="457"/>
                </a:cubicBezTo>
                <a:cubicBezTo>
                  <a:pt x="1493" y="581"/>
                  <a:pt x="1452" y="747"/>
                  <a:pt x="1327" y="830"/>
                </a:cubicBezTo>
                <a:cubicBezTo>
                  <a:pt x="1203" y="954"/>
                  <a:pt x="1078" y="1120"/>
                  <a:pt x="996" y="1245"/>
                </a:cubicBezTo>
                <a:cubicBezTo>
                  <a:pt x="830" y="1452"/>
                  <a:pt x="705" y="1825"/>
                  <a:pt x="374" y="16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5"/>
          <p:cNvSpPr/>
          <p:nvPr/>
        </p:nvSpPr>
        <p:spPr>
          <a:xfrm>
            <a:off x="4312248" y="3808745"/>
            <a:ext cx="14651" cy="17093"/>
          </a:xfrm>
          <a:custGeom>
            <a:avLst/>
            <a:gdLst/>
            <a:ahLst/>
            <a:cxnLst/>
            <a:rect l="l" t="t" r="r" b="b"/>
            <a:pathLst>
              <a:path w="996" h="1162" extrusionOk="0">
                <a:moveTo>
                  <a:pt x="208" y="1079"/>
                </a:moveTo>
                <a:cubicBezTo>
                  <a:pt x="84" y="996"/>
                  <a:pt x="1" y="830"/>
                  <a:pt x="42" y="664"/>
                </a:cubicBezTo>
                <a:cubicBezTo>
                  <a:pt x="167" y="416"/>
                  <a:pt x="291" y="125"/>
                  <a:pt x="540" y="42"/>
                </a:cubicBezTo>
                <a:cubicBezTo>
                  <a:pt x="706" y="1"/>
                  <a:pt x="872" y="125"/>
                  <a:pt x="913" y="291"/>
                </a:cubicBezTo>
                <a:cubicBezTo>
                  <a:pt x="996" y="499"/>
                  <a:pt x="789" y="581"/>
                  <a:pt x="706" y="747"/>
                </a:cubicBezTo>
                <a:cubicBezTo>
                  <a:pt x="623" y="955"/>
                  <a:pt x="498" y="1162"/>
                  <a:pt x="208" y="1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5"/>
          <p:cNvSpPr/>
          <p:nvPr/>
        </p:nvSpPr>
        <p:spPr>
          <a:xfrm>
            <a:off x="4544622" y="4007580"/>
            <a:ext cx="18932" cy="29905"/>
          </a:xfrm>
          <a:custGeom>
            <a:avLst/>
            <a:gdLst/>
            <a:ahLst/>
            <a:cxnLst/>
            <a:rect l="l" t="t" r="r" b="b"/>
            <a:pathLst>
              <a:path w="1287" h="2033" extrusionOk="0">
                <a:moveTo>
                  <a:pt x="623" y="1784"/>
                </a:moveTo>
                <a:cubicBezTo>
                  <a:pt x="540" y="1410"/>
                  <a:pt x="416" y="1079"/>
                  <a:pt x="250" y="706"/>
                </a:cubicBezTo>
                <a:cubicBezTo>
                  <a:pt x="208" y="581"/>
                  <a:pt x="42" y="540"/>
                  <a:pt x="42" y="374"/>
                </a:cubicBezTo>
                <a:cubicBezTo>
                  <a:pt x="1" y="208"/>
                  <a:pt x="125" y="42"/>
                  <a:pt x="291" y="42"/>
                </a:cubicBezTo>
                <a:cubicBezTo>
                  <a:pt x="540" y="1"/>
                  <a:pt x="706" y="249"/>
                  <a:pt x="789" y="415"/>
                </a:cubicBezTo>
                <a:cubicBezTo>
                  <a:pt x="955" y="830"/>
                  <a:pt x="1120" y="1203"/>
                  <a:pt x="1245" y="1618"/>
                </a:cubicBezTo>
                <a:cubicBezTo>
                  <a:pt x="1286" y="1784"/>
                  <a:pt x="1162" y="1949"/>
                  <a:pt x="996" y="1991"/>
                </a:cubicBezTo>
                <a:cubicBezTo>
                  <a:pt x="872" y="2032"/>
                  <a:pt x="664" y="1949"/>
                  <a:pt x="623" y="17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5"/>
          <p:cNvSpPr/>
          <p:nvPr/>
        </p:nvSpPr>
        <p:spPr>
          <a:xfrm>
            <a:off x="4565363" y="3994165"/>
            <a:ext cx="22580" cy="33554"/>
          </a:xfrm>
          <a:custGeom>
            <a:avLst/>
            <a:gdLst/>
            <a:ahLst/>
            <a:cxnLst/>
            <a:rect l="l" t="t" r="r" b="b"/>
            <a:pathLst>
              <a:path w="1535" h="2281" extrusionOk="0">
                <a:moveTo>
                  <a:pt x="830" y="1908"/>
                </a:moveTo>
                <a:cubicBezTo>
                  <a:pt x="706" y="1535"/>
                  <a:pt x="581" y="1161"/>
                  <a:pt x="332" y="830"/>
                </a:cubicBezTo>
                <a:cubicBezTo>
                  <a:pt x="125" y="747"/>
                  <a:pt x="1" y="457"/>
                  <a:pt x="208" y="291"/>
                </a:cubicBezTo>
                <a:cubicBezTo>
                  <a:pt x="581" y="0"/>
                  <a:pt x="913" y="540"/>
                  <a:pt x="1079" y="788"/>
                </a:cubicBezTo>
                <a:cubicBezTo>
                  <a:pt x="1203" y="1079"/>
                  <a:pt x="1327" y="1410"/>
                  <a:pt x="1410" y="1742"/>
                </a:cubicBezTo>
                <a:cubicBezTo>
                  <a:pt x="1535" y="2115"/>
                  <a:pt x="954" y="2281"/>
                  <a:pt x="830" y="19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5"/>
          <p:cNvSpPr/>
          <p:nvPr/>
        </p:nvSpPr>
        <p:spPr>
          <a:xfrm>
            <a:off x="4605625" y="4006359"/>
            <a:ext cx="14651" cy="18314"/>
          </a:xfrm>
          <a:custGeom>
            <a:avLst/>
            <a:gdLst/>
            <a:ahLst/>
            <a:cxnLst/>
            <a:rect l="l" t="t" r="r" b="b"/>
            <a:pathLst>
              <a:path w="996" h="1245" extrusionOk="0">
                <a:moveTo>
                  <a:pt x="290" y="830"/>
                </a:moveTo>
                <a:cubicBezTo>
                  <a:pt x="249" y="540"/>
                  <a:pt x="0" y="42"/>
                  <a:pt x="498" y="1"/>
                </a:cubicBezTo>
                <a:cubicBezTo>
                  <a:pt x="829" y="1"/>
                  <a:pt x="829" y="457"/>
                  <a:pt x="912" y="664"/>
                </a:cubicBezTo>
                <a:cubicBezTo>
                  <a:pt x="995" y="1079"/>
                  <a:pt x="415" y="1245"/>
                  <a:pt x="290" y="83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5"/>
          <p:cNvSpPr/>
          <p:nvPr/>
        </p:nvSpPr>
        <p:spPr>
          <a:xfrm>
            <a:off x="4522057" y="4023437"/>
            <a:ext cx="13445" cy="17093"/>
          </a:xfrm>
          <a:custGeom>
            <a:avLst/>
            <a:gdLst/>
            <a:ahLst/>
            <a:cxnLst/>
            <a:rect l="l" t="t" r="r" b="b"/>
            <a:pathLst>
              <a:path w="914" h="1162" extrusionOk="0">
                <a:moveTo>
                  <a:pt x="167" y="788"/>
                </a:moveTo>
                <a:cubicBezTo>
                  <a:pt x="84" y="664"/>
                  <a:pt x="1" y="581"/>
                  <a:pt x="1" y="415"/>
                </a:cubicBezTo>
                <a:cubicBezTo>
                  <a:pt x="1" y="84"/>
                  <a:pt x="457" y="1"/>
                  <a:pt x="581" y="291"/>
                </a:cubicBezTo>
                <a:cubicBezTo>
                  <a:pt x="623" y="374"/>
                  <a:pt x="664" y="415"/>
                  <a:pt x="706" y="498"/>
                </a:cubicBezTo>
                <a:cubicBezTo>
                  <a:pt x="913" y="830"/>
                  <a:pt x="415" y="1162"/>
                  <a:pt x="167" y="7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5"/>
          <p:cNvSpPr/>
          <p:nvPr/>
        </p:nvSpPr>
        <p:spPr>
          <a:xfrm>
            <a:off x="4568408" y="4257032"/>
            <a:ext cx="15872" cy="26860"/>
          </a:xfrm>
          <a:custGeom>
            <a:avLst/>
            <a:gdLst/>
            <a:ahLst/>
            <a:cxnLst/>
            <a:rect l="l" t="t" r="r" b="b"/>
            <a:pathLst>
              <a:path w="1079" h="1826" extrusionOk="0">
                <a:moveTo>
                  <a:pt x="250" y="1784"/>
                </a:moveTo>
                <a:cubicBezTo>
                  <a:pt x="84" y="1742"/>
                  <a:pt x="1" y="1576"/>
                  <a:pt x="42" y="1410"/>
                </a:cubicBezTo>
                <a:cubicBezTo>
                  <a:pt x="125" y="996"/>
                  <a:pt x="250" y="623"/>
                  <a:pt x="416" y="249"/>
                </a:cubicBezTo>
                <a:cubicBezTo>
                  <a:pt x="457" y="84"/>
                  <a:pt x="664" y="1"/>
                  <a:pt x="830" y="84"/>
                </a:cubicBezTo>
                <a:cubicBezTo>
                  <a:pt x="1079" y="208"/>
                  <a:pt x="996" y="498"/>
                  <a:pt x="913" y="706"/>
                </a:cubicBezTo>
                <a:cubicBezTo>
                  <a:pt x="789" y="996"/>
                  <a:pt x="706" y="1286"/>
                  <a:pt x="623" y="1576"/>
                </a:cubicBezTo>
                <a:cubicBezTo>
                  <a:pt x="581" y="1742"/>
                  <a:pt x="416" y="1825"/>
                  <a:pt x="250" y="17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5"/>
          <p:cNvSpPr/>
          <p:nvPr/>
        </p:nvSpPr>
        <p:spPr>
          <a:xfrm>
            <a:off x="4546461" y="4244235"/>
            <a:ext cx="18917" cy="28067"/>
          </a:xfrm>
          <a:custGeom>
            <a:avLst/>
            <a:gdLst/>
            <a:ahLst/>
            <a:cxnLst/>
            <a:rect l="l" t="t" r="r" b="b"/>
            <a:pathLst>
              <a:path w="1286" h="1908" extrusionOk="0">
                <a:moveTo>
                  <a:pt x="291" y="1866"/>
                </a:moveTo>
                <a:cubicBezTo>
                  <a:pt x="125" y="1866"/>
                  <a:pt x="0" y="1700"/>
                  <a:pt x="42" y="1534"/>
                </a:cubicBezTo>
                <a:cubicBezTo>
                  <a:pt x="125" y="1037"/>
                  <a:pt x="249" y="539"/>
                  <a:pt x="539" y="124"/>
                </a:cubicBezTo>
                <a:cubicBezTo>
                  <a:pt x="622" y="0"/>
                  <a:pt x="830" y="0"/>
                  <a:pt x="954" y="83"/>
                </a:cubicBezTo>
                <a:cubicBezTo>
                  <a:pt x="1286" y="332"/>
                  <a:pt x="871" y="663"/>
                  <a:pt x="830" y="954"/>
                </a:cubicBezTo>
                <a:cubicBezTo>
                  <a:pt x="747" y="1161"/>
                  <a:pt x="705" y="1368"/>
                  <a:pt x="664" y="1534"/>
                </a:cubicBezTo>
                <a:cubicBezTo>
                  <a:pt x="664" y="1741"/>
                  <a:pt x="498" y="1907"/>
                  <a:pt x="291" y="18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5"/>
          <p:cNvSpPr/>
          <p:nvPr/>
        </p:nvSpPr>
        <p:spPr>
          <a:xfrm>
            <a:off x="4512304" y="4252766"/>
            <a:ext cx="15269" cy="21359"/>
          </a:xfrm>
          <a:custGeom>
            <a:avLst/>
            <a:gdLst/>
            <a:ahLst/>
            <a:cxnLst/>
            <a:rect l="l" t="t" r="r" b="b"/>
            <a:pathLst>
              <a:path w="1038" h="1452" extrusionOk="0">
                <a:moveTo>
                  <a:pt x="374" y="1452"/>
                </a:moveTo>
                <a:cubicBezTo>
                  <a:pt x="0" y="1369"/>
                  <a:pt x="125" y="913"/>
                  <a:pt x="208" y="664"/>
                </a:cubicBezTo>
                <a:cubicBezTo>
                  <a:pt x="291" y="374"/>
                  <a:pt x="581" y="0"/>
                  <a:pt x="871" y="249"/>
                </a:cubicBezTo>
                <a:cubicBezTo>
                  <a:pt x="1037" y="457"/>
                  <a:pt x="913" y="664"/>
                  <a:pt x="830" y="830"/>
                </a:cubicBezTo>
                <a:cubicBezTo>
                  <a:pt x="705" y="1078"/>
                  <a:pt x="747" y="1452"/>
                  <a:pt x="374" y="14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5"/>
          <p:cNvSpPr/>
          <p:nvPr/>
        </p:nvSpPr>
        <p:spPr>
          <a:xfrm>
            <a:off x="5190524" y="2944518"/>
            <a:ext cx="21977" cy="17696"/>
          </a:xfrm>
          <a:custGeom>
            <a:avLst/>
            <a:gdLst/>
            <a:ahLst/>
            <a:cxnLst/>
            <a:rect l="l" t="t" r="r" b="b"/>
            <a:pathLst>
              <a:path w="1494" h="1203" extrusionOk="0">
                <a:moveTo>
                  <a:pt x="788" y="954"/>
                </a:moveTo>
                <a:cubicBezTo>
                  <a:pt x="622" y="829"/>
                  <a:pt x="498" y="705"/>
                  <a:pt x="291" y="622"/>
                </a:cubicBezTo>
                <a:cubicBezTo>
                  <a:pt x="125" y="622"/>
                  <a:pt x="0" y="456"/>
                  <a:pt x="0" y="290"/>
                </a:cubicBezTo>
                <a:cubicBezTo>
                  <a:pt x="0" y="124"/>
                  <a:pt x="166" y="0"/>
                  <a:pt x="332" y="0"/>
                </a:cubicBezTo>
                <a:cubicBezTo>
                  <a:pt x="664" y="0"/>
                  <a:pt x="954" y="290"/>
                  <a:pt x="1203" y="498"/>
                </a:cubicBezTo>
                <a:cubicBezTo>
                  <a:pt x="1493" y="788"/>
                  <a:pt x="1078" y="1202"/>
                  <a:pt x="788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5"/>
          <p:cNvSpPr/>
          <p:nvPr/>
        </p:nvSpPr>
        <p:spPr>
          <a:xfrm>
            <a:off x="5219193" y="2931705"/>
            <a:ext cx="18299" cy="15872"/>
          </a:xfrm>
          <a:custGeom>
            <a:avLst/>
            <a:gdLst/>
            <a:ahLst/>
            <a:cxnLst/>
            <a:rect l="l" t="t" r="r" b="b"/>
            <a:pathLst>
              <a:path w="1244" h="1079" extrusionOk="0">
                <a:moveTo>
                  <a:pt x="664" y="954"/>
                </a:moveTo>
                <a:cubicBezTo>
                  <a:pt x="581" y="830"/>
                  <a:pt x="456" y="747"/>
                  <a:pt x="332" y="622"/>
                </a:cubicBezTo>
                <a:cubicBezTo>
                  <a:pt x="0" y="581"/>
                  <a:pt x="0" y="42"/>
                  <a:pt x="332" y="0"/>
                </a:cubicBezTo>
                <a:cubicBezTo>
                  <a:pt x="664" y="0"/>
                  <a:pt x="912" y="291"/>
                  <a:pt x="1120" y="539"/>
                </a:cubicBezTo>
                <a:cubicBezTo>
                  <a:pt x="1203" y="664"/>
                  <a:pt x="1244" y="830"/>
                  <a:pt x="1120" y="954"/>
                </a:cubicBezTo>
                <a:cubicBezTo>
                  <a:pt x="995" y="1078"/>
                  <a:pt x="788" y="1078"/>
                  <a:pt x="664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5"/>
          <p:cNvSpPr/>
          <p:nvPr/>
        </p:nvSpPr>
        <p:spPr>
          <a:xfrm>
            <a:off x="5208205" y="2585270"/>
            <a:ext cx="17093" cy="31126"/>
          </a:xfrm>
          <a:custGeom>
            <a:avLst/>
            <a:gdLst/>
            <a:ahLst/>
            <a:cxnLst/>
            <a:rect l="l" t="t" r="r" b="b"/>
            <a:pathLst>
              <a:path w="1162" h="2116" extrusionOk="0">
                <a:moveTo>
                  <a:pt x="291" y="2074"/>
                </a:moveTo>
                <a:cubicBezTo>
                  <a:pt x="125" y="2074"/>
                  <a:pt x="1" y="1908"/>
                  <a:pt x="1" y="1742"/>
                </a:cubicBezTo>
                <a:cubicBezTo>
                  <a:pt x="84" y="1245"/>
                  <a:pt x="125" y="747"/>
                  <a:pt x="415" y="332"/>
                </a:cubicBezTo>
                <a:cubicBezTo>
                  <a:pt x="664" y="1"/>
                  <a:pt x="1162" y="374"/>
                  <a:pt x="913" y="706"/>
                </a:cubicBezTo>
                <a:cubicBezTo>
                  <a:pt x="706" y="1037"/>
                  <a:pt x="706" y="1452"/>
                  <a:pt x="623" y="1825"/>
                </a:cubicBezTo>
                <a:cubicBezTo>
                  <a:pt x="623" y="1991"/>
                  <a:pt x="457" y="2115"/>
                  <a:pt x="291" y="20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5"/>
          <p:cNvSpPr/>
          <p:nvPr/>
        </p:nvSpPr>
        <p:spPr>
          <a:xfrm>
            <a:off x="5235654" y="2598083"/>
            <a:ext cx="14651" cy="20138"/>
          </a:xfrm>
          <a:custGeom>
            <a:avLst/>
            <a:gdLst/>
            <a:ahLst/>
            <a:cxnLst/>
            <a:rect l="l" t="t" r="r" b="b"/>
            <a:pathLst>
              <a:path w="996" h="1369" extrusionOk="0">
                <a:moveTo>
                  <a:pt x="374" y="1286"/>
                </a:moveTo>
                <a:cubicBezTo>
                  <a:pt x="1" y="1161"/>
                  <a:pt x="208" y="705"/>
                  <a:pt x="291" y="457"/>
                </a:cubicBezTo>
                <a:cubicBezTo>
                  <a:pt x="332" y="208"/>
                  <a:pt x="581" y="0"/>
                  <a:pt x="830" y="166"/>
                </a:cubicBezTo>
                <a:cubicBezTo>
                  <a:pt x="996" y="291"/>
                  <a:pt x="954" y="498"/>
                  <a:pt x="871" y="664"/>
                </a:cubicBezTo>
                <a:cubicBezTo>
                  <a:pt x="747" y="913"/>
                  <a:pt x="747" y="1369"/>
                  <a:pt x="374" y="12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5"/>
          <p:cNvSpPr/>
          <p:nvPr/>
        </p:nvSpPr>
        <p:spPr>
          <a:xfrm>
            <a:off x="5183198" y="2596258"/>
            <a:ext cx="11606" cy="17093"/>
          </a:xfrm>
          <a:custGeom>
            <a:avLst/>
            <a:gdLst/>
            <a:ahLst/>
            <a:cxnLst/>
            <a:rect l="l" t="t" r="r" b="b"/>
            <a:pathLst>
              <a:path w="789" h="1162" extrusionOk="0">
                <a:moveTo>
                  <a:pt x="291" y="1120"/>
                </a:moveTo>
                <a:cubicBezTo>
                  <a:pt x="125" y="1120"/>
                  <a:pt x="1" y="954"/>
                  <a:pt x="42" y="788"/>
                </a:cubicBezTo>
                <a:cubicBezTo>
                  <a:pt x="42" y="498"/>
                  <a:pt x="167" y="0"/>
                  <a:pt x="540" y="166"/>
                </a:cubicBezTo>
                <a:cubicBezTo>
                  <a:pt x="706" y="207"/>
                  <a:pt x="789" y="415"/>
                  <a:pt x="706" y="581"/>
                </a:cubicBezTo>
                <a:cubicBezTo>
                  <a:pt x="706" y="622"/>
                  <a:pt x="664" y="664"/>
                  <a:pt x="664" y="746"/>
                </a:cubicBezTo>
                <a:cubicBezTo>
                  <a:pt x="664" y="954"/>
                  <a:pt x="540" y="1161"/>
                  <a:pt x="291" y="11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5"/>
          <p:cNvSpPr/>
          <p:nvPr/>
        </p:nvSpPr>
        <p:spPr>
          <a:xfrm>
            <a:off x="3456553" y="2851198"/>
            <a:ext cx="25022" cy="37216"/>
          </a:xfrm>
          <a:custGeom>
            <a:avLst/>
            <a:gdLst/>
            <a:ahLst/>
            <a:cxnLst/>
            <a:rect l="l" t="t" r="r" b="b"/>
            <a:pathLst>
              <a:path w="1701" h="2530" extrusionOk="0">
                <a:moveTo>
                  <a:pt x="498" y="2447"/>
                </a:moveTo>
                <a:cubicBezTo>
                  <a:pt x="0" y="2281"/>
                  <a:pt x="498" y="1369"/>
                  <a:pt x="622" y="1037"/>
                </a:cubicBezTo>
                <a:cubicBezTo>
                  <a:pt x="747" y="747"/>
                  <a:pt x="913" y="415"/>
                  <a:pt x="1078" y="166"/>
                </a:cubicBezTo>
                <a:cubicBezTo>
                  <a:pt x="1203" y="0"/>
                  <a:pt x="1410" y="0"/>
                  <a:pt x="1535" y="83"/>
                </a:cubicBezTo>
                <a:cubicBezTo>
                  <a:pt x="1700" y="208"/>
                  <a:pt x="1659" y="415"/>
                  <a:pt x="1576" y="581"/>
                </a:cubicBezTo>
                <a:cubicBezTo>
                  <a:pt x="1327" y="954"/>
                  <a:pt x="1161" y="1327"/>
                  <a:pt x="996" y="1742"/>
                </a:cubicBezTo>
                <a:cubicBezTo>
                  <a:pt x="871" y="1990"/>
                  <a:pt x="913" y="2530"/>
                  <a:pt x="498" y="24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5"/>
          <p:cNvSpPr/>
          <p:nvPr/>
        </p:nvSpPr>
        <p:spPr>
          <a:xfrm>
            <a:off x="3493151" y="2855463"/>
            <a:ext cx="24404" cy="34774"/>
          </a:xfrm>
          <a:custGeom>
            <a:avLst/>
            <a:gdLst/>
            <a:ahLst/>
            <a:cxnLst/>
            <a:rect l="l" t="t" r="r" b="b"/>
            <a:pathLst>
              <a:path w="1659" h="2364" extrusionOk="0">
                <a:moveTo>
                  <a:pt x="207" y="2322"/>
                </a:moveTo>
                <a:cubicBezTo>
                  <a:pt x="42" y="2240"/>
                  <a:pt x="0" y="2074"/>
                  <a:pt x="42" y="1908"/>
                </a:cubicBezTo>
                <a:cubicBezTo>
                  <a:pt x="290" y="1327"/>
                  <a:pt x="456" y="664"/>
                  <a:pt x="954" y="249"/>
                </a:cubicBezTo>
                <a:cubicBezTo>
                  <a:pt x="1327" y="1"/>
                  <a:pt x="1659" y="540"/>
                  <a:pt x="1244" y="788"/>
                </a:cubicBezTo>
                <a:cubicBezTo>
                  <a:pt x="954" y="1203"/>
                  <a:pt x="788" y="1700"/>
                  <a:pt x="622" y="2157"/>
                </a:cubicBezTo>
                <a:cubicBezTo>
                  <a:pt x="539" y="2322"/>
                  <a:pt x="373" y="2364"/>
                  <a:pt x="207" y="23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5"/>
          <p:cNvSpPr/>
          <p:nvPr/>
        </p:nvSpPr>
        <p:spPr>
          <a:xfrm>
            <a:off x="3440696" y="2844490"/>
            <a:ext cx="12827" cy="20138"/>
          </a:xfrm>
          <a:custGeom>
            <a:avLst/>
            <a:gdLst/>
            <a:ahLst/>
            <a:cxnLst/>
            <a:rect l="l" t="t" r="r" b="b"/>
            <a:pathLst>
              <a:path w="872" h="1369" extrusionOk="0">
                <a:moveTo>
                  <a:pt x="249" y="1286"/>
                </a:moveTo>
                <a:cubicBezTo>
                  <a:pt x="83" y="1244"/>
                  <a:pt x="0" y="1078"/>
                  <a:pt x="42" y="912"/>
                </a:cubicBezTo>
                <a:cubicBezTo>
                  <a:pt x="125" y="622"/>
                  <a:pt x="208" y="0"/>
                  <a:pt x="664" y="208"/>
                </a:cubicBezTo>
                <a:cubicBezTo>
                  <a:pt x="871" y="332"/>
                  <a:pt x="830" y="539"/>
                  <a:pt x="747" y="747"/>
                </a:cubicBezTo>
                <a:cubicBezTo>
                  <a:pt x="664" y="995"/>
                  <a:pt x="622" y="1368"/>
                  <a:pt x="249" y="12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5"/>
          <p:cNvSpPr/>
          <p:nvPr/>
        </p:nvSpPr>
        <p:spPr>
          <a:xfrm>
            <a:off x="3846897" y="2962802"/>
            <a:ext cx="15872" cy="20756"/>
          </a:xfrm>
          <a:custGeom>
            <a:avLst/>
            <a:gdLst/>
            <a:ahLst/>
            <a:cxnLst/>
            <a:rect l="l" t="t" r="r" b="b"/>
            <a:pathLst>
              <a:path w="1079" h="1411" extrusionOk="0">
                <a:moveTo>
                  <a:pt x="332" y="1369"/>
                </a:moveTo>
                <a:cubicBezTo>
                  <a:pt x="0" y="1245"/>
                  <a:pt x="166" y="830"/>
                  <a:pt x="249" y="581"/>
                </a:cubicBezTo>
                <a:cubicBezTo>
                  <a:pt x="332" y="291"/>
                  <a:pt x="622" y="1"/>
                  <a:pt x="871" y="250"/>
                </a:cubicBezTo>
                <a:cubicBezTo>
                  <a:pt x="1078" y="457"/>
                  <a:pt x="871" y="664"/>
                  <a:pt x="829" y="830"/>
                </a:cubicBezTo>
                <a:cubicBezTo>
                  <a:pt x="747" y="1120"/>
                  <a:pt x="705" y="1411"/>
                  <a:pt x="332" y="13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5"/>
          <p:cNvSpPr/>
          <p:nvPr/>
        </p:nvSpPr>
        <p:spPr>
          <a:xfrm>
            <a:off x="3055235" y="3182982"/>
            <a:ext cx="426943" cy="2049309"/>
          </a:xfrm>
          <a:custGeom>
            <a:avLst/>
            <a:gdLst/>
            <a:ahLst/>
            <a:cxnLst/>
            <a:rect l="l" t="t" r="r" b="b"/>
            <a:pathLst>
              <a:path w="29024" h="139314" extrusionOk="0">
                <a:moveTo>
                  <a:pt x="22307" y="138982"/>
                </a:moveTo>
                <a:cubicBezTo>
                  <a:pt x="22141" y="133758"/>
                  <a:pt x="21851" y="128534"/>
                  <a:pt x="21519" y="123309"/>
                </a:cubicBezTo>
                <a:cubicBezTo>
                  <a:pt x="21105" y="112571"/>
                  <a:pt x="20607" y="101832"/>
                  <a:pt x="20400" y="91093"/>
                </a:cubicBezTo>
                <a:cubicBezTo>
                  <a:pt x="20234" y="83091"/>
                  <a:pt x="19570" y="75130"/>
                  <a:pt x="19902" y="67128"/>
                </a:cubicBezTo>
                <a:cubicBezTo>
                  <a:pt x="19985" y="64723"/>
                  <a:pt x="20192" y="62318"/>
                  <a:pt x="20690" y="59914"/>
                </a:cubicBezTo>
                <a:cubicBezTo>
                  <a:pt x="21644" y="55228"/>
                  <a:pt x="23302" y="50709"/>
                  <a:pt x="23758" y="45941"/>
                </a:cubicBezTo>
                <a:cubicBezTo>
                  <a:pt x="23924" y="43121"/>
                  <a:pt x="23841" y="40261"/>
                  <a:pt x="23634" y="37441"/>
                </a:cubicBezTo>
                <a:cubicBezTo>
                  <a:pt x="23302" y="32424"/>
                  <a:pt x="22514" y="27324"/>
                  <a:pt x="23758" y="22390"/>
                </a:cubicBezTo>
                <a:cubicBezTo>
                  <a:pt x="24297" y="20317"/>
                  <a:pt x="25209" y="18410"/>
                  <a:pt x="25997" y="16420"/>
                </a:cubicBezTo>
                <a:cubicBezTo>
                  <a:pt x="26619" y="14844"/>
                  <a:pt x="27117" y="13352"/>
                  <a:pt x="27573" y="11735"/>
                </a:cubicBezTo>
                <a:cubicBezTo>
                  <a:pt x="27863" y="10574"/>
                  <a:pt x="28195" y="9371"/>
                  <a:pt x="28278" y="8127"/>
                </a:cubicBezTo>
                <a:cubicBezTo>
                  <a:pt x="28360" y="6801"/>
                  <a:pt x="28236" y="5432"/>
                  <a:pt x="27821" y="4106"/>
                </a:cubicBezTo>
                <a:cubicBezTo>
                  <a:pt x="27531" y="3152"/>
                  <a:pt x="26909" y="2447"/>
                  <a:pt x="25956" y="2032"/>
                </a:cubicBezTo>
                <a:cubicBezTo>
                  <a:pt x="24836" y="1410"/>
                  <a:pt x="23509" y="1286"/>
                  <a:pt x="22307" y="1742"/>
                </a:cubicBezTo>
                <a:cubicBezTo>
                  <a:pt x="19985" y="2613"/>
                  <a:pt x="17829" y="5723"/>
                  <a:pt x="16585" y="7796"/>
                </a:cubicBezTo>
                <a:cubicBezTo>
                  <a:pt x="14388" y="11527"/>
                  <a:pt x="13268" y="15756"/>
                  <a:pt x="11154" y="19488"/>
                </a:cubicBezTo>
                <a:cubicBezTo>
                  <a:pt x="10573" y="20525"/>
                  <a:pt x="10034" y="21561"/>
                  <a:pt x="9371" y="22556"/>
                </a:cubicBezTo>
                <a:cubicBezTo>
                  <a:pt x="8417" y="24007"/>
                  <a:pt x="7215" y="25251"/>
                  <a:pt x="5971" y="26454"/>
                </a:cubicBezTo>
                <a:cubicBezTo>
                  <a:pt x="4686" y="27780"/>
                  <a:pt x="3193" y="28941"/>
                  <a:pt x="1534" y="29812"/>
                </a:cubicBezTo>
                <a:cubicBezTo>
                  <a:pt x="1203" y="29978"/>
                  <a:pt x="830" y="30144"/>
                  <a:pt x="415" y="30144"/>
                </a:cubicBezTo>
                <a:cubicBezTo>
                  <a:pt x="42" y="30144"/>
                  <a:pt x="0" y="29522"/>
                  <a:pt x="415" y="29522"/>
                </a:cubicBezTo>
                <a:cubicBezTo>
                  <a:pt x="1286" y="29480"/>
                  <a:pt x="2778" y="28361"/>
                  <a:pt x="3525" y="27822"/>
                </a:cubicBezTo>
                <a:cubicBezTo>
                  <a:pt x="4395" y="27159"/>
                  <a:pt x="5142" y="26412"/>
                  <a:pt x="5888" y="25666"/>
                </a:cubicBezTo>
                <a:cubicBezTo>
                  <a:pt x="6924" y="24629"/>
                  <a:pt x="7961" y="23510"/>
                  <a:pt x="8790" y="22307"/>
                </a:cubicBezTo>
                <a:cubicBezTo>
                  <a:pt x="9620" y="21022"/>
                  <a:pt x="10366" y="19654"/>
                  <a:pt x="11071" y="18327"/>
                </a:cubicBezTo>
                <a:cubicBezTo>
                  <a:pt x="12522" y="15549"/>
                  <a:pt x="13517" y="12605"/>
                  <a:pt x="14802" y="9786"/>
                </a:cubicBezTo>
                <a:cubicBezTo>
                  <a:pt x="15963" y="7422"/>
                  <a:pt x="17373" y="5184"/>
                  <a:pt x="19156" y="3276"/>
                </a:cubicBezTo>
                <a:cubicBezTo>
                  <a:pt x="21105" y="1120"/>
                  <a:pt x="23758" y="1"/>
                  <a:pt x="26453" y="1576"/>
                </a:cubicBezTo>
                <a:cubicBezTo>
                  <a:pt x="28236" y="2447"/>
                  <a:pt x="28692" y="4313"/>
                  <a:pt x="28858" y="6137"/>
                </a:cubicBezTo>
                <a:cubicBezTo>
                  <a:pt x="29024" y="7547"/>
                  <a:pt x="28899" y="8998"/>
                  <a:pt x="28568" y="10366"/>
                </a:cubicBezTo>
                <a:cubicBezTo>
                  <a:pt x="28112" y="12274"/>
                  <a:pt x="27531" y="14098"/>
                  <a:pt x="26826" y="15922"/>
                </a:cubicBezTo>
                <a:cubicBezTo>
                  <a:pt x="26204" y="17622"/>
                  <a:pt x="25417" y="19364"/>
                  <a:pt x="24795" y="21064"/>
                </a:cubicBezTo>
                <a:cubicBezTo>
                  <a:pt x="23592" y="24463"/>
                  <a:pt x="23592" y="28154"/>
                  <a:pt x="23841" y="31678"/>
                </a:cubicBezTo>
                <a:cubicBezTo>
                  <a:pt x="24173" y="36114"/>
                  <a:pt x="24629" y="40592"/>
                  <a:pt x="24422" y="45029"/>
                </a:cubicBezTo>
                <a:cubicBezTo>
                  <a:pt x="24380" y="46729"/>
                  <a:pt x="24090" y="48387"/>
                  <a:pt x="23717" y="50046"/>
                </a:cubicBezTo>
                <a:cubicBezTo>
                  <a:pt x="23261" y="52285"/>
                  <a:pt x="22639" y="54482"/>
                  <a:pt x="22100" y="56721"/>
                </a:cubicBezTo>
                <a:cubicBezTo>
                  <a:pt x="21602" y="58628"/>
                  <a:pt x="21187" y="60536"/>
                  <a:pt x="20897" y="62484"/>
                </a:cubicBezTo>
                <a:cubicBezTo>
                  <a:pt x="20441" y="65926"/>
                  <a:pt x="20441" y="69367"/>
                  <a:pt x="20441" y="72891"/>
                </a:cubicBezTo>
                <a:cubicBezTo>
                  <a:pt x="20441" y="78281"/>
                  <a:pt x="20814" y="83671"/>
                  <a:pt x="20939" y="89020"/>
                </a:cubicBezTo>
                <a:cubicBezTo>
                  <a:pt x="21187" y="101086"/>
                  <a:pt x="21685" y="113151"/>
                  <a:pt x="22265" y="125175"/>
                </a:cubicBezTo>
                <a:cubicBezTo>
                  <a:pt x="22556" y="129777"/>
                  <a:pt x="22763" y="134380"/>
                  <a:pt x="22929" y="138982"/>
                </a:cubicBezTo>
                <a:cubicBezTo>
                  <a:pt x="22929" y="139148"/>
                  <a:pt x="22805" y="139314"/>
                  <a:pt x="22639" y="139314"/>
                </a:cubicBezTo>
                <a:cubicBezTo>
                  <a:pt x="22431" y="139314"/>
                  <a:pt x="22307" y="139148"/>
                  <a:pt x="22307" y="1389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5"/>
          <p:cNvSpPr/>
          <p:nvPr/>
        </p:nvSpPr>
        <p:spPr>
          <a:xfrm>
            <a:off x="2872875" y="3520267"/>
            <a:ext cx="266545" cy="63444"/>
          </a:xfrm>
          <a:custGeom>
            <a:avLst/>
            <a:gdLst/>
            <a:ahLst/>
            <a:cxnLst/>
            <a:rect l="l" t="t" r="r" b="b"/>
            <a:pathLst>
              <a:path w="18120" h="4313" extrusionOk="0">
                <a:moveTo>
                  <a:pt x="15466" y="4271"/>
                </a:moveTo>
                <a:cubicBezTo>
                  <a:pt x="14180" y="4230"/>
                  <a:pt x="12978" y="3773"/>
                  <a:pt x="11858" y="3234"/>
                </a:cubicBezTo>
                <a:cubicBezTo>
                  <a:pt x="10656" y="2695"/>
                  <a:pt x="9453" y="2115"/>
                  <a:pt x="8251" y="1700"/>
                </a:cubicBezTo>
                <a:cubicBezTo>
                  <a:pt x="5805" y="830"/>
                  <a:pt x="3151" y="622"/>
                  <a:pt x="622" y="788"/>
                </a:cubicBezTo>
                <a:cubicBezTo>
                  <a:pt x="83" y="871"/>
                  <a:pt x="0" y="125"/>
                  <a:pt x="581" y="166"/>
                </a:cubicBezTo>
                <a:cubicBezTo>
                  <a:pt x="2902" y="0"/>
                  <a:pt x="5307" y="166"/>
                  <a:pt x="7588" y="830"/>
                </a:cubicBezTo>
                <a:cubicBezTo>
                  <a:pt x="9702" y="1452"/>
                  <a:pt x="11610" y="2530"/>
                  <a:pt x="13641" y="3276"/>
                </a:cubicBezTo>
                <a:cubicBezTo>
                  <a:pt x="14263" y="3483"/>
                  <a:pt x="14926" y="3608"/>
                  <a:pt x="15548" y="3649"/>
                </a:cubicBezTo>
                <a:cubicBezTo>
                  <a:pt x="16170" y="3690"/>
                  <a:pt x="16834" y="3732"/>
                  <a:pt x="17414" y="3525"/>
                </a:cubicBezTo>
                <a:cubicBezTo>
                  <a:pt x="17414" y="3400"/>
                  <a:pt x="17539" y="3234"/>
                  <a:pt x="17704" y="3234"/>
                </a:cubicBezTo>
                <a:cubicBezTo>
                  <a:pt x="18119" y="3276"/>
                  <a:pt x="18078" y="3815"/>
                  <a:pt x="17829" y="4022"/>
                </a:cubicBezTo>
                <a:cubicBezTo>
                  <a:pt x="17622" y="4147"/>
                  <a:pt x="17331" y="4230"/>
                  <a:pt x="17124" y="4271"/>
                </a:cubicBezTo>
                <a:cubicBezTo>
                  <a:pt x="16585" y="4312"/>
                  <a:pt x="16005" y="4312"/>
                  <a:pt x="15466" y="42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5"/>
          <p:cNvSpPr/>
          <p:nvPr/>
        </p:nvSpPr>
        <p:spPr>
          <a:xfrm>
            <a:off x="2976551" y="3429389"/>
            <a:ext cx="86009" cy="139686"/>
          </a:xfrm>
          <a:custGeom>
            <a:avLst/>
            <a:gdLst/>
            <a:ahLst/>
            <a:cxnLst/>
            <a:rect l="l" t="t" r="r" b="b"/>
            <a:pathLst>
              <a:path w="5847" h="9496" extrusionOk="0">
                <a:moveTo>
                  <a:pt x="5225" y="9412"/>
                </a:moveTo>
                <a:cubicBezTo>
                  <a:pt x="5059" y="9288"/>
                  <a:pt x="5142" y="9122"/>
                  <a:pt x="5101" y="8956"/>
                </a:cubicBezTo>
                <a:cubicBezTo>
                  <a:pt x="4810" y="7754"/>
                  <a:pt x="4479" y="6593"/>
                  <a:pt x="4105" y="5391"/>
                </a:cubicBezTo>
                <a:cubicBezTo>
                  <a:pt x="3649" y="3939"/>
                  <a:pt x="2696" y="2737"/>
                  <a:pt x="1576" y="1742"/>
                </a:cubicBezTo>
                <a:cubicBezTo>
                  <a:pt x="1120" y="1327"/>
                  <a:pt x="623" y="954"/>
                  <a:pt x="167" y="622"/>
                </a:cubicBezTo>
                <a:cubicBezTo>
                  <a:pt x="42" y="498"/>
                  <a:pt x="1" y="291"/>
                  <a:pt x="125" y="166"/>
                </a:cubicBezTo>
                <a:cubicBezTo>
                  <a:pt x="208" y="42"/>
                  <a:pt x="415" y="0"/>
                  <a:pt x="540" y="125"/>
                </a:cubicBezTo>
                <a:cubicBezTo>
                  <a:pt x="2820" y="1783"/>
                  <a:pt x="4271" y="3359"/>
                  <a:pt x="4976" y="6137"/>
                </a:cubicBezTo>
                <a:cubicBezTo>
                  <a:pt x="5225" y="6966"/>
                  <a:pt x="5474" y="7795"/>
                  <a:pt x="5681" y="8625"/>
                </a:cubicBezTo>
                <a:cubicBezTo>
                  <a:pt x="5722" y="8873"/>
                  <a:pt x="5847" y="9122"/>
                  <a:pt x="5681" y="9371"/>
                </a:cubicBezTo>
                <a:cubicBezTo>
                  <a:pt x="5598" y="9495"/>
                  <a:pt x="5391" y="9495"/>
                  <a:pt x="5266" y="94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5"/>
          <p:cNvSpPr/>
          <p:nvPr/>
        </p:nvSpPr>
        <p:spPr>
          <a:xfrm>
            <a:off x="3023520" y="3230554"/>
            <a:ext cx="320825" cy="252527"/>
          </a:xfrm>
          <a:custGeom>
            <a:avLst/>
            <a:gdLst/>
            <a:ahLst/>
            <a:cxnLst/>
            <a:rect l="l" t="t" r="r" b="b"/>
            <a:pathLst>
              <a:path w="21810" h="17167" extrusionOk="0">
                <a:moveTo>
                  <a:pt x="166" y="16959"/>
                </a:moveTo>
                <a:cubicBezTo>
                  <a:pt x="42" y="16876"/>
                  <a:pt x="0" y="16669"/>
                  <a:pt x="125" y="16544"/>
                </a:cubicBezTo>
                <a:cubicBezTo>
                  <a:pt x="291" y="16378"/>
                  <a:pt x="581" y="16254"/>
                  <a:pt x="788" y="16088"/>
                </a:cubicBezTo>
                <a:cubicBezTo>
                  <a:pt x="1327" y="15715"/>
                  <a:pt x="1825" y="15342"/>
                  <a:pt x="2322" y="14927"/>
                </a:cubicBezTo>
                <a:cubicBezTo>
                  <a:pt x="3400" y="14015"/>
                  <a:pt x="4478" y="13144"/>
                  <a:pt x="5390" y="12108"/>
                </a:cubicBezTo>
                <a:cubicBezTo>
                  <a:pt x="5971" y="11444"/>
                  <a:pt x="6468" y="10657"/>
                  <a:pt x="6966" y="9910"/>
                </a:cubicBezTo>
                <a:cubicBezTo>
                  <a:pt x="7671" y="8915"/>
                  <a:pt x="8707" y="8252"/>
                  <a:pt x="9702" y="7588"/>
                </a:cubicBezTo>
                <a:cubicBezTo>
                  <a:pt x="10739" y="6884"/>
                  <a:pt x="11776" y="6179"/>
                  <a:pt x="12812" y="5474"/>
                </a:cubicBezTo>
                <a:cubicBezTo>
                  <a:pt x="13724" y="4935"/>
                  <a:pt x="14346" y="4147"/>
                  <a:pt x="15217" y="3567"/>
                </a:cubicBezTo>
                <a:cubicBezTo>
                  <a:pt x="16212" y="2862"/>
                  <a:pt x="17290" y="2323"/>
                  <a:pt x="18368" y="1742"/>
                </a:cubicBezTo>
                <a:cubicBezTo>
                  <a:pt x="18866" y="1452"/>
                  <a:pt x="19322" y="1162"/>
                  <a:pt x="19819" y="913"/>
                </a:cubicBezTo>
                <a:cubicBezTo>
                  <a:pt x="20317" y="664"/>
                  <a:pt x="20814" y="415"/>
                  <a:pt x="21270" y="125"/>
                </a:cubicBezTo>
                <a:cubicBezTo>
                  <a:pt x="21436" y="1"/>
                  <a:pt x="21602" y="84"/>
                  <a:pt x="21685" y="208"/>
                </a:cubicBezTo>
                <a:cubicBezTo>
                  <a:pt x="21809" y="374"/>
                  <a:pt x="21726" y="540"/>
                  <a:pt x="21602" y="664"/>
                </a:cubicBezTo>
                <a:cubicBezTo>
                  <a:pt x="21105" y="954"/>
                  <a:pt x="20607" y="1203"/>
                  <a:pt x="20109" y="1452"/>
                </a:cubicBezTo>
                <a:cubicBezTo>
                  <a:pt x="18658" y="2323"/>
                  <a:pt x="17124" y="3069"/>
                  <a:pt x="15673" y="3981"/>
                </a:cubicBezTo>
                <a:cubicBezTo>
                  <a:pt x="15134" y="4354"/>
                  <a:pt x="14636" y="4852"/>
                  <a:pt x="14139" y="5267"/>
                </a:cubicBezTo>
                <a:cubicBezTo>
                  <a:pt x="12812" y="6303"/>
                  <a:pt x="11402" y="7132"/>
                  <a:pt x="10034" y="8086"/>
                </a:cubicBezTo>
                <a:cubicBezTo>
                  <a:pt x="9122" y="8749"/>
                  <a:pt x="8127" y="9330"/>
                  <a:pt x="7463" y="10283"/>
                </a:cubicBezTo>
                <a:cubicBezTo>
                  <a:pt x="6800" y="11320"/>
                  <a:pt x="6095" y="12315"/>
                  <a:pt x="5225" y="13186"/>
                </a:cubicBezTo>
                <a:cubicBezTo>
                  <a:pt x="4354" y="14098"/>
                  <a:pt x="3359" y="14886"/>
                  <a:pt x="2364" y="15674"/>
                </a:cubicBezTo>
                <a:cubicBezTo>
                  <a:pt x="1908" y="16047"/>
                  <a:pt x="1451" y="16420"/>
                  <a:pt x="954" y="16752"/>
                </a:cubicBezTo>
                <a:cubicBezTo>
                  <a:pt x="705" y="16876"/>
                  <a:pt x="415" y="17166"/>
                  <a:pt x="166" y="169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5"/>
          <p:cNvSpPr/>
          <p:nvPr/>
        </p:nvSpPr>
        <p:spPr>
          <a:xfrm>
            <a:off x="3366292" y="3121994"/>
            <a:ext cx="174446" cy="88451"/>
          </a:xfrm>
          <a:custGeom>
            <a:avLst/>
            <a:gdLst/>
            <a:ahLst/>
            <a:cxnLst/>
            <a:rect l="l" t="t" r="r" b="b"/>
            <a:pathLst>
              <a:path w="11859" h="6013" extrusionOk="0">
                <a:moveTo>
                  <a:pt x="290" y="6013"/>
                </a:moveTo>
                <a:cubicBezTo>
                  <a:pt x="124" y="5971"/>
                  <a:pt x="0" y="5805"/>
                  <a:pt x="0" y="5639"/>
                </a:cubicBezTo>
                <a:cubicBezTo>
                  <a:pt x="83" y="4478"/>
                  <a:pt x="332" y="3276"/>
                  <a:pt x="622" y="2115"/>
                </a:cubicBezTo>
                <a:cubicBezTo>
                  <a:pt x="871" y="1369"/>
                  <a:pt x="1119" y="249"/>
                  <a:pt x="2032" y="42"/>
                </a:cubicBezTo>
                <a:cubicBezTo>
                  <a:pt x="2571" y="1"/>
                  <a:pt x="3110" y="166"/>
                  <a:pt x="3690" y="208"/>
                </a:cubicBezTo>
                <a:cubicBezTo>
                  <a:pt x="4893" y="374"/>
                  <a:pt x="6095" y="581"/>
                  <a:pt x="7297" y="788"/>
                </a:cubicBezTo>
                <a:cubicBezTo>
                  <a:pt x="8541" y="1037"/>
                  <a:pt x="9785" y="1286"/>
                  <a:pt x="10987" y="1535"/>
                </a:cubicBezTo>
                <a:cubicBezTo>
                  <a:pt x="11153" y="1576"/>
                  <a:pt x="11361" y="1618"/>
                  <a:pt x="11527" y="1618"/>
                </a:cubicBezTo>
                <a:cubicBezTo>
                  <a:pt x="11734" y="1618"/>
                  <a:pt x="11858" y="1742"/>
                  <a:pt x="11858" y="1908"/>
                </a:cubicBezTo>
                <a:cubicBezTo>
                  <a:pt x="11817" y="2364"/>
                  <a:pt x="11236" y="2198"/>
                  <a:pt x="10905" y="2157"/>
                </a:cubicBezTo>
                <a:cubicBezTo>
                  <a:pt x="10531" y="2074"/>
                  <a:pt x="10200" y="1991"/>
                  <a:pt x="9827" y="1908"/>
                </a:cubicBezTo>
                <a:cubicBezTo>
                  <a:pt x="8002" y="1576"/>
                  <a:pt x="6178" y="1203"/>
                  <a:pt x="4354" y="913"/>
                </a:cubicBezTo>
                <a:cubicBezTo>
                  <a:pt x="3732" y="830"/>
                  <a:pt x="3110" y="747"/>
                  <a:pt x="2488" y="664"/>
                </a:cubicBezTo>
                <a:cubicBezTo>
                  <a:pt x="2363" y="664"/>
                  <a:pt x="2156" y="622"/>
                  <a:pt x="2032" y="664"/>
                </a:cubicBezTo>
                <a:cubicBezTo>
                  <a:pt x="1659" y="871"/>
                  <a:pt x="1576" y="1327"/>
                  <a:pt x="1410" y="1700"/>
                </a:cubicBezTo>
                <a:cubicBezTo>
                  <a:pt x="995" y="3027"/>
                  <a:pt x="746" y="4354"/>
                  <a:pt x="622" y="5722"/>
                </a:cubicBezTo>
                <a:cubicBezTo>
                  <a:pt x="622" y="5888"/>
                  <a:pt x="415" y="6013"/>
                  <a:pt x="290" y="60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5"/>
          <p:cNvSpPr/>
          <p:nvPr/>
        </p:nvSpPr>
        <p:spPr>
          <a:xfrm>
            <a:off x="2674040" y="3087234"/>
            <a:ext cx="731911" cy="1526001"/>
          </a:xfrm>
          <a:custGeom>
            <a:avLst/>
            <a:gdLst/>
            <a:ahLst/>
            <a:cxnLst/>
            <a:rect l="l" t="t" r="r" b="b"/>
            <a:pathLst>
              <a:path w="49756" h="103739" extrusionOk="0">
                <a:moveTo>
                  <a:pt x="20110" y="103739"/>
                </a:moveTo>
                <a:cubicBezTo>
                  <a:pt x="19944" y="103739"/>
                  <a:pt x="19819" y="103573"/>
                  <a:pt x="19819" y="103407"/>
                </a:cubicBezTo>
                <a:cubicBezTo>
                  <a:pt x="19861" y="102453"/>
                  <a:pt x="19902" y="101500"/>
                  <a:pt x="19902" y="100546"/>
                </a:cubicBezTo>
                <a:cubicBezTo>
                  <a:pt x="19902" y="98846"/>
                  <a:pt x="19902" y="97188"/>
                  <a:pt x="19902" y="95529"/>
                </a:cubicBezTo>
                <a:cubicBezTo>
                  <a:pt x="19902" y="92627"/>
                  <a:pt x="19736" y="89724"/>
                  <a:pt x="19571" y="86822"/>
                </a:cubicBezTo>
                <a:cubicBezTo>
                  <a:pt x="19239" y="82759"/>
                  <a:pt x="18410" y="78737"/>
                  <a:pt x="16793" y="74964"/>
                </a:cubicBezTo>
                <a:cubicBezTo>
                  <a:pt x="16005" y="73098"/>
                  <a:pt x="15010" y="71274"/>
                  <a:pt x="14056" y="69491"/>
                </a:cubicBezTo>
                <a:cubicBezTo>
                  <a:pt x="13310" y="68081"/>
                  <a:pt x="12605" y="66671"/>
                  <a:pt x="11817" y="65262"/>
                </a:cubicBezTo>
                <a:cubicBezTo>
                  <a:pt x="11320" y="64350"/>
                  <a:pt x="10781" y="63437"/>
                  <a:pt x="10283" y="62484"/>
                </a:cubicBezTo>
                <a:cubicBezTo>
                  <a:pt x="8707" y="59291"/>
                  <a:pt x="7215" y="56057"/>
                  <a:pt x="5639" y="52865"/>
                </a:cubicBezTo>
                <a:cubicBezTo>
                  <a:pt x="4478" y="50626"/>
                  <a:pt x="3276" y="48428"/>
                  <a:pt x="2405" y="46065"/>
                </a:cubicBezTo>
                <a:cubicBezTo>
                  <a:pt x="1037" y="42955"/>
                  <a:pt x="0" y="39597"/>
                  <a:pt x="291" y="36155"/>
                </a:cubicBezTo>
                <a:cubicBezTo>
                  <a:pt x="374" y="33377"/>
                  <a:pt x="1991" y="30972"/>
                  <a:pt x="3649" y="28858"/>
                </a:cubicBezTo>
                <a:cubicBezTo>
                  <a:pt x="5473" y="26619"/>
                  <a:pt x="7339" y="24421"/>
                  <a:pt x="9288" y="22348"/>
                </a:cubicBezTo>
                <a:cubicBezTo>
                  <a:pt x="11403" y="20109"/>
                  <a:pt x="13434" y="17787"/>
                  <a:pt x="15673" y="15673"/>
                </a:cubicBezTo>
                <a:cubicBezTo>
                  <a:pt x="17829" y="13807"/>
                  <a:pt x="20027" y="11941"/>
                  <a:pt x="22514" y="10490"/>
                </a:cubicBezTo>
                <a:cubicBezTo>
                  <a:pt x="25956" y="8500"/>
                  <a:pt x="29563" y="6759"/>
                  <a:pt x="33170" y="4976"/>
                </a:cubicBezTo>
                <a:cubicBezTo>
                  <a:pt x="35741" y="3649"/>
                  <a:pt x="38353" y="2405"/>
                  <a:pt x="41089" y="1368"/>
                </a:cubicBezTo>
                <a:cubicBezTo>
                  <a:pt x="42706" y="747"/>
                  <a:pt x="44406" y="249"/>
                  <a:pt x="46148" y="83"/>
                </a:cubicBezTo>
                <a:cubicBezTo>
                  <a:pt x="47682" y="0"/>
                  <a:pt x="49631" y="829"/>
                  <a:pt x="49714" y="2571"/>
                </a:cubicBezTo>
                <a:cubicBezTo>
                  <a:pt x="49755" y="2737"/>
                  <a:pt x="49672" y="2903"/>
                  <a:pt x="49548" y="2944"/>
                </a:cubicBezTo>
                <a:cubicBezTo>
                  <a:pt x="49382" y="3027"/>
                  <a:pt x="49216" y="2944"/>
                  <a:pt x="49133" y="2820"/>
                </a:cubicBezTo>
                <a:cubicBezTo>
                  <a:pt x="49050" y="2529"/>
                  <a:pt x="49092" y="2281"/>
                  <a:pt x="48967" y="2032"/>
                </a:cubicBezTo>
                <a:cubicBezTo>
                  <a:pt x="48677" y="1327"/>
                  <a:pt x="47931" y="995"/>
                  <a:pt x="47267" y="829"/>
                </a:cubicBezTo>
                <a:cubicBezTo>
                  <a:pt x="46355" y="581"/>
                  <a:pt x="45443" y="788"/>
                  <a:pt x="44531" y="954"/>
                </a:cubicBezTo>
                <a:cubicBezTo>
                  <a:pt x="42665" y="1368"/>
                  <a:pt x="40799" y="2156"/>
                  <a:pt x="39016" y="2861"/>
                </a:cubicBezTo>
                <a:cubicBezTo>
                  <a:pt x="37233" y="3607"/>
                  <a:pt x="35492" y="4478"/>
                  <a:pt x="33751" y="5349"/>
                </a:cubicBezTo>
                <a:cubicBezTo>
                  <a:pt x="30143" y="7173"/>
                  <a:pt x="26453" y="8956"/>
                  <a:pt x="22929" y="10988"/>
                </a:cubicBezTo>
                <a:cubicBezTo>
                  <a:pt x="20027" y="12688"/>
                  <a:pt x="17415" y="14844"/>
                  <a:pt x="15010" y="17166"/>
                </a:cubicBezTo>
                <a:cubicBezTo>
                  <a:pt x="12895" y="19363"/>
                  <a:pt x="10864" y="21561"/>
                  <a:pt x="8790" y="23799"/>
                </a:cubicBezTo>
                <a:cubicBezTo>
                  <a:pt x="7132" y="25624"/>
                  <a:pt x="5515" y="27531"/>
                  <a:pt x="3939" y="29480"/>
                </a:cubicBezTo>
                <a:cubicBezTo>
                  <a:pt x="2737" y="31014"/>
                  <a:pt x="1659" y="32672"/>
                  <a:pt x="1161" y="34538"/>
                </a:cubicBezTo>
                <a:cubicBezTo>
                  <a:pt x="830" y="36114"/>
                  <a:pt x="830" y="37731"/>
                  <a:pt x="996" y="39306"/>
                </a:cubicBezTo>
                <a:cubicBezTo>
                  <a:pt x="1286" y="41587"/>
                  <a:pt x="2115" y="43784"/>
                  <a:pt x="2986" y="45899"/>
                </a:cubicBezTo>
                <a:cubicBezTo>
                  <a:pt x="3898" y="48304"/>
                  <a:pt x="5100" y="50543"/>
                  <a:pt x="6261" y="52823"/>
                </a:cubicBezTo>
                <a:cubicBezTo>
                  <a:pt x="8376" y="56928"/>
                  <a:pt x="10159" y="61240"/>
                  <a:pt x="12481" y="65220"/>
                </a:cubicBezTo>
                <a:cubicBezTo>
                  <a:pt x="14595" y="69284"/>
                  <a:pt x="17000" y="73222"/>
                  <a:pt x="18451" y="77617"/>
                </a:cubicBezTo>
                <a:cubicBezTo>
                  <a:pt x="19363" y="80520"/>
                  <a:pt x="19861" y="83505"/>
                  <a:pt x="20151" y="86490"/>
                </a:cubicBezTo>
                <a:cubicBezTo>
                  <a:pt x="20317" y="88439"/>
                  <a:pt x="20358" y="90429"/>
                  <a:pt x="20483" y="92378"/>
                </a:cubicBezTo>
                <a:cubicBezTo>
                  <a:pt x="20524" y="94783"/>
                  <a:pt x="20483" y="97188"/>
                  <a:pt x="20524" y="99592"/>
                </a:cubicBezTo>
                <a:cubicBezTo>
                  <a:pt x="20483" y="100173"/>
                  <a:pt x="20400" y="100753"/>
                  <a:pt x="20358" y="101334"/>
                </a:cubicBezTo>
                <a:cubicBezTo>
                  <a:pt x="20358" y="101334"/>
                  <a:pt x="20358" y="101375"/>
                  <a:pt x="20358" y="101375"/>
                </a:cubicBezTo>
                <a:cubicBezTo>
                  <a:pt x="20275" y="102163"/>
                  <a:pt x="20193" y="102951"/>
                  <a:pt x="20151" y="103739"/>
                </a:cubicBezTo>
                <a:lnTo>
                  <a:pt x="20110" y="103739"/>
                </a:lnTo>
                <a:lnTo>
                  <a:pt x="20110" y="10373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5"/>
          <p:cNvSpPr/>
          <p:nvPr/>
        </p:nvSpPr>
        <p:spPr>
          <a:xfrm>
            <a:off x="2896661" y="4509544"/>
            <a:ext cx="80523" cy="703226"/>
          </a:xfrm>
          <a:custGeom>
            <a:avLst/>
            <a:gdLst/>
            <a:ahLst/>
            <a:cxnLst/>
            <a:rect l="l" t="t" r="r" b="b"/>
            <a:pathLst>
              <a:path w="5474" h="47806" extrusionOk="0">
                <a:moveTo>
                  <a:pt x="290" y="47765"/>
                </a:moveTo>
                <a:cubicBezTo>
                  <a:pt x="125" y="47723"/>
                  <a:pt x="0" y="47599"/>
                  <a:pt x="42" y="47433"/>
                </a:cubicBezTo>
                <a:cubicBezTo>
                  <a:pt x="166" y="46438"/>
                  <a:pt x="249" y="45484"/>
                  <a:pt x="373" y="44530"/>
                </a:cubicBezTo>
                <a:cubicBezTo>
                  <a:pt x="829" y="40592"/>
                  <a:pt x="1285" y="36611"/>
                  <a:pt x="1824" y="32672"/>
                </a:cubicBezTo>
                <a:cubicBezTo>
                  <a:pt x="2446" y="27697"/>
                  <a:pt x="2861" y="22680"/>
                  <a:pt x="3483" y="17663"/>
                </a:cubicBezTo>
                <a:cubicBezTo>
                  <a:pt x="3981" y="12563"/>
                  <a:pt x="4768" y="7422"/>
                  <a:pt x="4851" y="2280"/>
                </a:cubicBezTo>
                <a:cubicBezTo>
                  <a:pt x="4851" y="1617"/>
                  <a:pt x="4810" y="995"/>
                  <a:pt x="4810" y="332"/>
                </a:cubicBezTo>
                <a:cubicBezTo>
                  <a:pt x="4810" y="166"/>
                  <a:pt x="4976" y="0"/>
                  <a:pt x="5141" y="0"/>
                </a:cubicBezTo>
                <a:cubicBezTo>
                  <a:pt x="5307" y="0"/>
                  <a:pt x="5432" y="166"/>
                  <a:pt x="5432" y="332"/>
                </a:cubicBezTo>
                <a:cubicBezTo>
                  <a:pt x="5432" y="995"/>
                  <a:pt x="5473" y="1659"/>
                  <a:pt x="5473" y="2322"/>
                </a:cubicBezTo>
                <a:cubicBezTo>
                  <a:pt x="5473" y="4146"/>
                  <a:pt x="5307" y="5971"/>
                  <a:pt x="5141" y="7795"/>
                </a:cubicBezTo>
                <a:cubicBezTo>
                  <a:pt x="5017" y="9744"/>
                  <a:pt x="4768" y="11692"/>
                  <a:pt x="4561" y="13641"/>
                </a:cubicBezTo>
                <a:cubicBezTo>
                  <a:pt x="4146" y="17580"/>
                  <a:pt x="3649" y="21519"/>
                  <a:pt x="3234" y="25458"/>
                </a:cubicBezTo>
                <a:cubicBezTo>
                  <a:pt x="2778" y="30475"/>
                  <a:pt x="2073" y="35409"/>
                  <a:pt x="1493" y="40384"/>
                </a:cubicBezTo>
                <a:cubicBezTo>
                  <a:pt x="1203" y="42748"/>
                  <a:pt x="954" y="45152"/>
                  <a:pt x="622" y="47516"/>
                </a:cubicBezTo>
                <a:cubicBezTo>
                  <a:pt x="622" y="47682"/>
                  <a:pt x="456" y="47806"/>
                  <a:pt x="290" y="4776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5"/>
          <p:cNvSpPr/>
          <p:nvPr/>
        </p:nvSpPr>
        <p:spPr>
          <a:xfrm>
            <a:off x="3093657" y="3289717"/>
            <a:ext cx="43321" cy="90290"/>
          </a:xfrm>
          <a:custGeom>
            <a:avLst/>
            <a:gdLst/>
            <a:ahLst/>
            <a:cxnLst/>
            <a:rect l="l" t="t" r="r" b="b"/>
            <a:pathLst>
              <a:path w="2945" h="6138" extrusionOk="0">
                <a:moveTo>
                  <a:pt x="2322" y="5847"/>
                </a:moveTo>
                <a:cubicBezTo>
                  <a:pt x="2322" y="4727"/>
                  <a:pt x="2074" y="3566"/>
                  <a:pt x="1576" y="2571"/>
                </a:cubicBezTo>
                <a:cubicBezTo>
                  <a:pt x="1286" y="1991"/>
                  <a:pt x="913" y="1452"/>
                  <a:pt x="498" y="913"/>
                </a:cubicBezTo>
                <a:cubicBezTo>
                  <a:pt x="415" y="830"/>
                  <a:pt x="332" y="747"/>
                  <a:pt x="249" y="664"/>
                </a:cubicBezTo>
                <a:cubicBezTo>
                  <a:pt x="166" y="623"/>
                  <a:pt x="83" y="540"/>
                  <a:pt x="42" y="457"/>
                </a:cubicBezTo>
                <a:cubicBezTo>
                  <a:pt x="0" y="249"/>
                  <a:pt x="208" y="1"/>
                  <a:pt x="415" y="42"/>
                </a:cubicBezTo>
                <a:cubicBezTo>
                  <a:pt x="539" y="84"/>
                  <a:pt x="622" y="125"/>
                  <a:pt x="705" y="208"/>
                </a:cubicBezTo>
                <a:cubicBezTo>
                  <a:pt x="1037" y="540"/>
                  <a:pt x="1327" y="954"/>
                  <a:pt x="1576" y="1369"/>
                </a:cubicBezTo>
                <a:cubicBezTo>
                  <a:pt x="1949" y="1908"/>
                  <a:pt x="2281" y="2488"/>
                  <a:pt x="2488" y="3110"/>
                </a:cubicBezTo>
                <a:cubicBezTo>
                  <a:pt x="2737" y="4022"/>
                  <a:pt x="2944" y="4935"/>
                  <a:pt x="2944" y="5847"/>
                </a:cubicBezTo>
                <a:cubicBezTo>
                  <a:pt x="2944" y="6013"/>
                  <a:pt x="2820" y="6137"/>
                  <a:pt x="2654" y="6137"/>
                </a:cubicBezTo>
                <a:cubicBezTo>
                  <a:pt x="2488" y="6137"/>
                  <a:pt x="2322" y="6013"/>
                  <a:pt x="2322" y="58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5"/>
          <p:cNvSpPr/>
          <p:nvPr/>
        </p:nvSpPr>
        <p:spPr>
          <a:xfrm>
            <a:off x="3224782" y="3202502"/>
            <a:ext cx="32950" cy="79919"/>
          </a:xfrm>
          <a:custGeom>
            <a:avLst/>
            <a:gdLst/>
            <a:ahLst/>
            <a:cxnLst/>
            <a:rect l="l" t="t" r="r" b="b"/>
            <a:pathLst>
              <a:path w="2240" h="5433" extrusionOk="0">
                <a:moveTo>
                  <a:pt x="1618" y="5142"/>
                </a:moveTo>
                <a:cubicBezTo>
                  <a:pt x="1452" y="3483"/>
                  <a:pt x="747" y="1949"/>
                  <a:pt x="42" y="457"/>
                </a:cubicBezTo>
                <a:cubicBezTo>
                  <a:pt x="1" y="83"/>
                  <a:pt x="498" y="1"/>
                  <a:pt x="623" y="332"/>
                </a:cubicBezTo>
                <a:cubicBezTo>
                  <a:pt x="1245" y="1410"/>
                  <a:pt x="1701" y="2571"/>
                  <a:pt x="2032" y="3774"/>
                </a:cubicBezTo>
                <a:cubicBezTo>
                  <a:pt x="2115" y="4230"/>
                  <a:pt x="2198" y="4644"/>
                  <a:pt x="2240" y="5059"/>
                </a:cubicBezTo>
                <a:cubicBezTo>
                  <a:pt x="2240" y="5225"/>
                  <a:pt x="2157" y="5391"/>
                  <a:pt x="1991" y="5391"/>
                </a:cubicBezTo>
                <a:cubicBezTo>
                  <a:pt x="1825" y="5432"/>
                  <a:pt x="1659" y="5308"/>
                  <a:pt x="1618" y="51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5"/>
          <p:cNvSpPr/>
          <p:nvPr/>
        </p:nvSpPr>
        <p:spPr>
          <a:xfrm>
            <a:off x="3064384" y="3433052"/>
            <a:ext cx="170180" cy="141510"/>
          </a:xfrm>
          <a:custGeom>
            <a:avLst/>
            <a:gdLst/>
            <a:ahLst/>
            <a:cxnLst/>
            <a:rect l="l" t="t" r="r" b="b"/>
            <a:pathLst>
              <a:path w="11569" h="9620" extrusionOk="0">
                <a:moveTo>
                  <a:pt x="290" y="9578"/>
                </a:moveTo>
                <a:cubicBezTo>
                  <a:pt x="125" y="9578"/>
                  <a:pt x="0" y="9412"/>
                  <a:pt x="0" y="9246"/>
                </a:cubicBezTo>
                <a:cubicBezTo>
                  <a:pt x="42" y="9080"/>
                  <a:pt x="166" y="8998"/>
                  <a:pt x="290" y="8915"/>
                </a:cubicBezTo>
                <a:cubicBezTo>
                  <a:pt x="995" y="8417"/>
                  <a:pt x="1700" y="8002"/>
                  <a:pt x="2405" y="7546"/>
                </a:cubicBezTo>
                <a:cubicBezTo>
                  <a:pt x="3607" y="6676"/>
                  <a:pt x="4727" y="5764"/>
                  <a:pt x="5722" y="4644"/>
                </a:cubicBezTo>
                <a:cubicBezTo>
                  <a:pt x="6261" y="4022"/>
                  <a:pt x="6800" y="3317"/>
                  <a:pt x="7215" y="2571"/>
                </a:cubicBezTo>
                <a:cubicBezTo>
                  <a:pt x="7381" y="2322"/>
                  <a:pt x="7546" y="2115"/>
                  <a:pt x="7754" y="1949"/>
                </a:cubicBezTo>
                <a:cubicBezTo>
                  <a:pt x="8002" y="1783"/>
                  <a:pt x="8293" y="1659"/>
                  <a:pt x="8541" y="1534"/>
                </a:cubicBezTo>
                <a:cubicBezTo>
                  <a:pt x="9205" y="1161"/>
                  <a:pt x="9868" y="830"/>
                  <a:pt x="10490" y="415"/>
                </a:cubicBezTo>
                <a:cubicBezTo>
                  <a:pt x="10739" y="332"/>
                  <a:pt x="10905" y="42"/>
                  <a:pt x="11154" y="0"/>
                </a:cubicBezTo>
                <a:cubicBezTo>
                  <a:pt x="11402" y="0"/>
                  <a:pt x="11568" y="332"/>
                  <a:pt x="11361" y="539"/>
                </a:cubicBezTo>
                <a:cubicBezTo>
                  <a:pt x="10656" y="1161"/>
                  <a:pt x="9827" y="1534"/>
                  <a:pt x="9039" y="1949"/>
                </a:cubicBezTo>
                <a:cubicBezTo>
                  <a:pt x="8044" y="2447"/>
                  <a:pt x="8002" y="2405"/>
                  <a:pt x="7505" y="3359"/>
                </a:cubicBezTo>
                <a:cubicBezTo>
                  <a:pt x="5846" y="5929"/>
                  <a:pt x="3317" y="7795"/>
                  <a:pt x="705" y="9371"/>
                </a:cubicBezTo>
                <a:cubicBezTo>
                  <a:pt x="539" y="9454"/>
                  <a:pt x="456" y="9619"/>
                  <a:pt x="290" y="95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5"/>
          <p:cNvSpPr/>
          <p:nvPr/>
        </p:nvSpPr>
        <p:spPr>
          <a:xfrm>
            <a:off x="3129035" y="3375712"/>
            <a:ext cx="47587" cy="95159"/>
          </a:xfrm>
          <a:custGeom>
            <a:avLst/>
            <a:gdLst/>
            <a:ahLst/>
            <a:cxnLst/>
            <a:rect l="l" t="t" r="r" b="b"/>
            <a:pathLst>
              <a:path w="3235" h="6469" extrusionOk="0">
                <a:moveTo>
                  <a:pt x="2654" y="6303"/>
                </a:moveTo>
                <a:cubicBezTo>
                  <a:pt x="2488" y="6137"/>
                  <a:pt x="2529" y="5888"/>
                  <a:pt x="2488" y="5681"/>
                </a:cubicBezTo>
                <a:cubicBezTo>
                  <a:pt x="2364" y="5225"/>
                  <a:pt x="2281" y="4769"/>
                  <a:pt x="2115" y="4354"/>
                </a:cubicBezTo>
                <a:cubicBezTo>
                  <a:pt x="1949" y="3815"/>
                  <a:pt x="1742" y="3276"/>
                  <a:pt x="1493" y="2779"/>
                </a:cubicBezTo>
                <a:cubicBezTo>
                  <a:pt x="1120" y="2032"/>
                  <a:pt x="622" y="1286"/>
                  <a:pt x="42" y="664"/>
                </a:cubicBezTo>
                <a:cubicBezTo>
                  <a:pt x="0" y="498"/>
                  <a:pt x="42" y="333"/>
                  <a:pt x="208" y="250"/>
                </a:cubicBezTo>
                <a:cubicBezTo>
                  <a:pt x="747" y="1"/>
                  <a:pt x="1907" y="2240"/>
                  <a:pt x="2115" y="2654"/>
                </a:cubicBezTo>
                <a:cubicBezTo>
                  <a:pt x="2612" y="3732"/>
                  <a:pt x="2986" y="4852"/>
                  <a:pt x="3151" y="6013"/>
                </a:cubicBezTo>
                <a:cubicBezTo>
                  <a:pt x="3234" y="6262"/>
                  <a:pt x="2861" y="6469"/>
                  <a:pt x="2654" y="63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5"/>
          <p:cNvSpPr/>
          <p:nvPr/>
        </p:nvSpPr>
        <p:spPr>
          <a:xfrm>
            <a:off x="3233329" y="3323271"/>
            <a:ext cx="23801" cy="61002"/>
          </a:xfrm>
          <a:custGeom>
            <a:avLst/>
            <a:gdLst/>
            <a:ahLst/>
            <a:cxnLst/>
            <a:rect l="l" t="t" r="r" b="b"/>
            <a:pathLst>
              <a:path w="1618" h="4147" extrusionOk="0">
                <a:moveTo>
                  <a:pt x="995" y="3732"/>
                </a:moveTo>
                <a:cubicBezTo>
                  <a:pt x="995" y="2529"/>
                  <a:pt x="456" y="1493"/>
                  <a:pt x="42" y="415"/>
                </a:cubicBezTo>
                <a:cubicBezTo>
                  <a:pt x="0" y="249"/>
                  <a:pt x="125" y="83"/>
                  <a:pt x="290" y="42"/>
                </a:cubicBezTo>
                <a:cubicBezTo>
                  <a:pt x="456" y="0"/>
                  <a:pt x="622" y="83"/>
                  <a:pt x="664" y="290"/>
                </a:cubicBezTo>
                <a:cubicBezTo>
                  <a:pt x="995" y="1120"/>
                  <a:pt x="1369" y="1907"/>
                  <a:pt x="1534" y="2819"/>
                </a:cubicBezTo>
                <a:cubicBezTo>
                  <a:pt x="1576" y="3110"/>
                  <a:pt x="1617" y="3400"/>
                  <a:pt x="1617" y="3732"/>
                </a:cubicBezTo>
                <a:cubicBezTo>
                  <a:pt x="1576" y="4105"/>
                  <a:pt x="995" y="4146"/>
                  <a:pt x="995" y="37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5"/>
          <p:cNvSpPr/>
          <p:nvPr/>
        </p:nvSpPr>
        <p:spPr>
          <a:xfrm>
            <a:off x="3365675" y="3198236"/>
            <a:ext cx="107354" cy="112237"/>
          </a:xfrm>
          <a:custGeom>
            <a:avLst/>
            <a:gdLst/>
            <a:ahLst/>
            <a:cxnLst/>
            <a:rect l="l" t="t" r="r" b="b"/>
            <a:pathLst>
              <a:path w="7298" h="7630" extrusionOk="0">
                <a:moveTo>
                  <a:pt x="3815" y="7505"/>
                </a:moveTo>
                <a:cubicBezTo>
                  <a:pt x="2613" y="7298"/>
                  <a:pt x="42" y="6551"/>
                  <a:pt x="1" y="5059"/>
                </a:cubicBezTo>
                <a:cubicBezTo>
                  <a:pt x="42" y="4147"/>
                  <a:pt x="540" y="3359"/>
                  <a:pt x="913" y="2530"/>
                </a:cubicBezTo>
                <a:cubicBezTo>
                  <a:pt x="1327" y="1783"/>
                  <a:pt x="1576" y="954"/>
                  <a:pt x="1991" y="208"/>
                </a:cubicBezTo>
                <a:cubicBezTo>
                  <a:pt x="2157" y="0"/>
                  <a:pt x="2571" y="83"/>
                  <a:pt x="2571" y="415"/>
                </a:cubicBezTo>
                <a:cubicBezTo>
                  <a:pt x="2571" y="498"/>
                  <a:pt x="2530" y="581"/>
                  <a:pt x="2447" y="622"/>
                </a:cubicBezTo>
                <a:cubicBezTo>
                  <a:pt x="2198" y="1203"/>
                  <a:pt x="1991" y="1783"/>
                  <a:pt x="1701" y="2322"/>
                </a:cubicBezTo>
                <a:cubicBezTo>
                  <a:pt x="1452" y="2861"/>
                  <a:pt x="1161" y="3400"/>
                  <a:pt x="954" y="3939"/>
                </a:cubicBezTo>
                <a:cubicBezTo>
                  <a:pt x="747" y="4437"/>
                  <a:pt x="374" y="5059"/>
                  <a:pt x="788" y="5515"/>
                </a:cubicBezTo>
                <a:cubicBezTo>
                  <a:pt x="1618" y="6385"/>
                  <a:pt x="2861" y="6717"/>
                  <a:pt x="4022" y="6924"/>
                </a:cubicBezTo>
                <a:cubicBezTo>
                  <a:pt x="4396" y="6966"/>
                  <a:pt x="4727" y="6717"/>
                  <a:pt x="4935" y="6427"/>
                </a:cubicBezTo>
                <a:cubicBezTo>
                  <a:pt x="5349" y="5971"/>
                  <a:pt x="5722" y="5432"/>
                  <a:pt x="6013" y="4893"/>
                </a:cubicBezTo>
                <a:cubicBezTo>
                  <a:pt x="6261" y="4354"/>
                  <a:pt x="6469" y="3856"/>
                  <a:pt x="6635" y="3317"/>
                </a:cubicBezTo>
                <a:cubicBezTo>
                  <a:pt x="6717" y="2903"/>
                  <a:pt x="7298" y="3069"/>
                  <a:pt x="7215" y="3483"/>
                </a:cubicBezTo>
                <a:cubicBezTo>
                  <a:pt x="6883" y="4644"/>
                  <a:pt x="6303" y="5764"/>
                  <a:pt x="5515" y="6717"/>
                </a:cubicBezTo>
                <a:cubicBezTo>
                  <a:pt x="5142" y="7256"/>
                  <a:pt x="4520" y="7629"/>
                  <a:pt x="3815" y="75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5"/>
          <p:cNvSpPr/>
          <p:nvPr/>
        </p:nvSpPr>
        <p:spPr>
          <a:xfrm>
            <a:off x="3329076" y="3361076"/>
            <a:ext cx="70152" cy="39055"/>
          </a:xfrm>
          <a:custGeom>
            <a:avLst/>
            <a:gdLst/>
            <a:ahLst/>
            <a:cxnLst/>
            <a:rect l="l" t="t" r="r" b="b"/>
            <a:pathLst>
              <a:path w="4769" h="2655" extrusionOk="0">
                <a:moveTo>
                  <a:pt x="4147" y="2488"/>
                </a:moveTo>
                <a:cubicBezTo>
                  <a:pt x="3857" y="2157"/>
                  <a:pt x="3567" y="1825"/>
                  <a:pt x="3193" y="1576"/>
                </a:cubicBezTo>
                <a:cubicBezTo>
                  <a:pt x="2820" y="1328"/>
                  <a:pt x="2406" y="1162"/>
                  <a:pt x="1950" y="996"/>
                </a:cubicBezTo>
                <a:cubicBezTo>
                  <a:pt x="1411" y="830"/>
                  <a:pt x="954" y="706"/>
                  <a:pt x="415" y="664"/>
                </a:cubicBezTo>
                <a:cubicBezTo>
                  <a:pt x="1" y="623"/>
                  <a:pt x="84" y="1"/>
                  <a:pt x="498" y="42"/>
                </a:cubicBezTo>
                <a:cubicBezTo>
                  <a:pt x="1576" y="208"/>
                  <a:pt x="2613" y="498"/>
                  <a:pt x="3525" y="1037"/>
                </a:cubicBezTo>
                <a:cubicBezTo>
                  <a:pt x="3981" y="1328"/>
                  <a:pt x="4313" y="1742"/>
                  <a:pt x="4645" y="2115"/>
                </a:cubicBezTo>
                <a:cubicBezTo>
                  <a:pt x="4769" y="2240"/>
                  <a:pt x="4728" y="2447"/>
                  <a:pt x="4603" y="2571"/>
                </a:cubicBezTo>
                <a:cubicBezTo>
                  <a:pt x="4479" y="2654"/>
                  <a:pt x="4271" y="2613"/>
                  <a:pt x="4147" y="24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5"/>
          <p:cNvSpPr/>
          <p:nvPr/>
        </p:nvSpPr>
        <p:spPr>
          <a:xfrm>
            <a:off x="3341285" y="3384862"/>
            <a:ext cx="37216" cy="26243"/>
          </a:xfrm>
          <a:custGeom>
            <a:avLst/>
            <a:gdLst/>
            <a:ahLst/>
            <a:cxnLst/>
            <a:rect l="l" t="t" r="r" b="b"/>
            <a:pathLst>
              <a:path w="2530" h="1784" extrusionOk="0">
                <a:moveTo>
                  <a:pt x="1990" y="1659"/>
                </a:moveTo>
                <a:cubicBezTo>
                  <a:pt x="1451" y="1245"/>
                  <a:pt x="954" y="954"/>
                  <a:pt x="373" y="706"/>
                </a:cubicBezTo>
                <a:cubicBezTo>
                  <a:pt x="0" y="540"/>
                  <a:pt x="249" y="1"/>
                  <a:pt x="622" y="167"/>
                </a:cubicBezTo>
                <a:cubicBezTo>
                  <a:pt x="1244" y="374"/>
                  <a:pt x="1824" y="747"/>
                  <a:pt x="2363" y="1203"/>
                </a:cubicBezTo>
                <a:cubicBezTo>
                  <a:pt x="2488" y="1286"/>
                  <a:pt x="2529" y="1493"/>
                  <a:pt x="2405" y="1618"/>
                </a:cubicBezTo>
                <a:cubicBezTo>
                  <a:pt x="2322" y="1742"/>
                  <a:pt x="2115" y="1784"/>
                  <a:pt x="1990" y="1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5"/>
          <p:cNvSpPr/>
          <p:nvPr/>
        </p:nvSpPr>
        <p:spPr>
          <a:xfrm>
            <a:off x="3519379" y="3015258"/>
            <a:ext cx="189685" cy="170180"/>
          </a:xfrm>
          <a:custGeom>
            <a:avLst/>
            <a:gdLst/>
            <a:ahLst/>
            <a:cxnLst/>
            <a:rect l="l" t="t" r="r" b="b"/>
            <a:pathLst>
              <a:path w="12895" h="11569" extrusionOk="0">
                <a:moveTo>
                  <a:pt x="9080" y="11361"/>
                </a:moveTo>
                <a:cubicBezTo>
                  <a:pt x="8914" y="11030"/>
                  <a:pt x="9370" y="10864"/>
                  <a:pt x="9578" y="10739"/>
                </a:cubicBezTo>
                <a:cubicBezTo>
                  <a:pt x="10034" y="10408"/>
                  <a:pt x="10448" y="10035"/>
                  <a:pt x="10739" y="9537"/>
                </a:cubicBezTo>
                <a:cubicBezTo>
                  <a:pt x="11692" y="8127"/>
                  <a:pt x="12314" y="6344"/>
                  <a:pt x="12024" y="4644"/>
                </a:cubicBezTo>
                <a:cubicBezTo>
                  <a:pt x="11568" y="2571"/>
                  <a:pt x="10117" y="1286"/>
                  <a:pt x="8085" y="830"/>
                </a:cubicBezTo>
                <a:cubicBezTo>
                  <a:pt x="5846" y="457"/>
                  <a:pt x="2819" y="996"/>
                  <a:pt x="1493" y="2986"/>
                </a:cubicBezTo>
                <a:cubicBezTo>
                  <a:pt x="954" y="3857"/>
                  <a:pt x="746" y="4852"/>
                  <a:pt x="663" y="5847"/>
                </a:cubicBezTo>
                <a:cubicBezTo>
                  <a:pt x="663" y="6718"/>
                  <a:pt x="912" y="7630"/>
                  <a:pt x="1285" y="8417"/>
                </a:cubicBezTo>
                <a:cubicBezTo>
                  <a:pt x="1327" y="8500"/>
                  <a:pt x="1368" y="8625"/>
                  <a:pt x="1451" y="8666"/>
                </a:cubicBezTo>
                <a:cubicBezTo>
                  <a:pt x="1576" y="8791"/>
                  <a:pt x="1617" y="8956"/>
                  <a:pt x="1534" y="9081"/>
                </a:cubicBezTo>
                <a:cubicBezTo>
                  <a:pt x="1451" y="9247"/>
                  <a:pt x="1244" y="9288"/>
                  <a:pt x="1120" y="9205"/>
                </a:cubicBezTo>
                <a:cubicBezTo>
                  <a:pt x="456" y="8625"/>
                  <a:pt x="0" y="6718"/>
                  <a:pt x="41" y="5888"/>
                </a:cubicBezTo>
                <a:cubicBezTo>
                  <a:pt x="166" y="3815"/>
                  <a:pt x="954" y="1949"/>
                  <a:pt x="2861" y="996"/>
                </a:cubicBezTo>
                <a:cubicBezTo>
                  <a:pt x="3773" y="498"/>
                  <a:pt x="4727" y="291"/>
                  <a:pt x="5722" y="166"/>
                </a:cubicBezTo>
                <a:cubicBezTo>
                  <a:pt x="7049" y="1"/>
                  <a:pt x="8375" y="166"/>
                  <a:pt x="9619" y="706"/>
                </a:cubicBezTo>
                <a:cubicBezTo>
                  <a:pt x="11153" y="1369"/>
                  <a:pt x="12273" y="2903"/>
                  <a:pt x="12646" y="4520"/>
                </a:cubicBezTo>
                <a:cubicBezTo>
                  <a:pt x="12895" y="5847"/>
                  <a:pt x="12563" y="7174"/>
                  <a:pt x="12107" y="8376"/>
                </a:cubicBezTo>
                <a:cubicBezTo>
                  <a:pt x="11651" y="9288"/>
                  <a:pt x="11153" y="10200"/>
                  <a:pt x="10407" y="10864"/>
                </a:cubicBezTo>
                <a:cubicBezTo>
                  <a:pt x="10117" y="11113"/>
                  <a:pt x="9827" y="11320"/>
                  <a:pt x="9536" y="11486"/>
                </a:cubicBezTo>
                <a:cubicBezTo>
                  <a:pt x="9370" y="11569"/>
                  <a:pt x="9205" y="11527"/>
                  <a:pt x="9080" y="114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5"/>
          <p:cNvSpPr/>
          <p:nvPr/>
        </p:nvSpPr>
        <p:spPr>
          <a:xfrm>
            <a:off x="3396786" y="3439759"/>
            <a:ext cx="147600" cy="125653"/>
          </a:xfrm>
          <a:custGeom>
            <a:avLst/>
            <a:gdLst/>
            <a:ahLst/>
            <a:cxnLst/>
            <a:rect l="l" t="t" r="r" b="b"/>
            <a:pathLst>
              <a:path w="10034" h="8542" extrusionOk="0">
                <a:moveTo>
                  <a:pt x="1700" y="8251"/>
                </a:moveTo>
                <a:cubicBezTo>
                  <a:pt x="1244" y="8085"/>
                  <a:pt x="788" y="7878"/>
                  <a:pt x="332" y="7712"/>
                </a:cubicBezTo>
                <a:cubicBezTo>
                  <a:pt x="0" y="7546"/>
                  <a:pt x="166" y="7049"/>
                  <a:pt x="539" y="7132"/>
                </a:cubicBezTo>
                <a:cubicBezTo>
                  <a:pt x="746" y="7215"/>
                  <a:pt x="954" y="7298"/>
                  <a:pt x="1161" y="7381"/>
                </a:cubicBezTo>
                <a:cubicBezTo>
                  <a:pt x="1576" y="7546"/>
                  <a:pt x="2032" y="7795"/>
                  <a:pt x="2488" y="7754"/>
                </a:cubicBezTo>
                <a:cubicBezTo>
                  <a:pt x="3193" y="7505"/>
                  <a:pt x="3690" y="6883"/>
                  <a:pt x="4229" y="6386"/>
                </a:cubicBezTo>
                <a:cubicBezTo>
                  <a:pt x="4934" y="5681"/>
                  <a:pt x="5556" y="4893"/>
                  <a:pt x="6178" y="4105"/>
                </a:cubicBezTo>
                <a:cubicBezTo>
                  <a:pt x="7256" y="2861"/>
                  <a:pt x="8251" y="1534"/>
                  <a:pt x="9329" y="291"/>
                </a:cubicBezTo>
                <a:cubicBezTo>
                  <a:pt x="9619" y="0"/>
                  <a:pt x="10034" y="415"/>
                  <a:pt x="9785" y="705"/>
                </a:cubicBezTo>
                <a:cubicBezTo>
                  <a:pt x="9329" y="1203"/>
                  <a:pt x="8956" y="1700"/>
                  <a:pt x="8541" y="2198"/>
                </a:cubicBezTo>
                <a:cubicBezTo>
                  <a:pt x="7795" y="3193"/>
                  <a:pt x="6966" y="4105"/>
                  <a:pt x="6178" y="5100"/>
                </a:cubicBezTo>
                <a:cubicBezTo>
                  <a:pt x="5805" y="5598"/>
                  <a:pt x="5390" y="6095"/>
                  <a:pt x="4934" y="6551"/>
                </a:cubicBezTo>
                <a:cubicBezTo>
                  <a:pt x="4478" y="7007"/>
                  <a:pt x="4022" y="7464"/>
                  <a:pt x="3524" y="7878"/>
                </a:cubicBezTo>
                <a:cubicBezTo>
                  <a:pt x="2985" y="8376"/>
                  <a:pt x="2405" y="8542"/>
                  <a:pt x="1700" y="825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5"/>
          <p:cNvSpPr/>
          <p:nvPr/>
        </p:nvSpPr>
        <p:spPr>
          <a:xfrm>
            <a:off x="3535237" y="3441583"/>
            <a:ext cx="139671" cy="164090"/>
          </a:xfrm>
          <a:custGeom>
            <a:avLst/>
            <a:gdLst/>
            <a:ahLst/>
            <a:cxnLst/>
            <a:rect l="l" t="t" r="r" b="b"/>
            <a:pathLst>
              <a:path w="9495" h="11155" extrusionOk="0">
                <a:moveTo>
                  <a:pt x="5556" y="11113"/>
                </a:moveTo>
                <a:cubicBezTo>
                  <a:pt x="4436" y="11071"/>
                  <a:pt x="3234" y="10947"/>
                  <a:pt x="2322" y="10242"/>
                </a:cubicBezTo>
                <a:cubicBezTo>
                  <a:pt x="1783" y="9744"/>
                  <a:pt x="1700" y="8915"/>
                  <a:pt x="1534" y="8210"/>
                </a:cubicBezTo>
                <a:cubicBezTo>
                  <a:pt x="1120" y="6137"/>
                  <a:pt x="746" y="4064"/>
                  <a:pt x="290" y="2032"/>
                </a:cubicBezTo>
                <a:cubicBezTo>
                  <a:pt x="207" y="1410"/>
                  <a:pt x="42" y="830"/>
                  <a:pt x="0" y="250"/>
                </a:cubicBezTo>
                <a:cubicBezTo>
                  <a:pt x="42" y="84"/>
                  <a:pt x="249" y="1"/>
                  <a:pt x="373" y="42"/>
                </a:cubicBezTo>
                <a:cubicBezTo>
                  <a:pt x="539" y="42"/>
                  <a:pt x="622" y="167"/>
                  <a:pt x="622" y="291"/>
                </a:cubicBezTo>
                <a:cubicBezTo>
                  <a:pt x="663" y="664"/>
                  <a:pt x="746" y="996"/>
                  <a:pt x="788" y="1369"/>
                </a:cubicBezTo>
                <a:cubicBezTo>
                  <a:pt x="1078" y="2820"/>
                  <a:pt x="1410" y="4188"/>
                  <a:pt x="1659" y="5640"/>
                </a:cubicBezTo>
                <a:cubicBezTo>
                  <a:pt x="1783" y="6303"/>
                  <a:pt x="1907" y="7008"/>
                  <a:pt x="2032" y="7671"/>
                </a:cubicBezTo>
                <a:cubicBezTo>
                  <a:pt x="2198" y="8335"/>
                  <a:pt x="2280" y="9039"/>
                  <a:pt x="2612" y="9620"/>
                </a:cubicBezTo>
                <a:cubicBezTo>
                  <a:pt x="2819" y="9910"/>
                  <a:pt x="3151" y="10035"/>
                  <a:pt x="3483" y="10159"/>
                </a:cubicBezTo>
                <a:cubicBezTo>
                  <a:pt x="4312" y="10449"/>
                  <a:pt x="5183" y="10491"/>
                  <a:pt x="6012" y="10491"/>
                </a:cubicBezTo>
                <a:cubicBezTo>
                  <a:pt x="7090" y="10532"/>
                  <a:pt x="8127" y="10491"/>
                  <a:pt x="9163" y="10491"/>
                </a:cubicBezTo>
                <a:cubicBezTo>
                  <a:pt x="9329" y="10491"/>
                  <a:pt x="9495" y="10615"/>
                  <a:pt x="9495" y="10781"/>
                </a:cubicBezTo>
                <a:cubicBezTo>
                  <a:pt x="9495" y="10947"/>
                  <a:pt x="9329" y="11071"/>
                  <a:pt x="9163" y="11113"/>
                </a:cubicBezTo>
                <a:cubicBezTo>
                  <a:pt x="8914" y="11113"/>
                  <a:pt x="8624" y="11113"/>
                  <a:pt x="8334" y="11113"/>
                </a:cubicBezTo>
                <a:cubicBezTo>
                  <a:pt x="7422" y="11154"/>
                  <a:pt x="6468" y="11154"/>
                  <a:pt x="5556" y="111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5"/>
          <p:cNvSpPr/>
          <p:nvPr/>
        </p:nvSpPr>
        <p:spPr>
          <a:xfrm>
            <a:off x="3668186" y="3313503"/>
            <a:ext cx="21977" cy="292170"/>
          </a:xfrm>
          <a:custGeom>
            <a:avLst/>
            <a:gdLst/>
            <a:ahLst/>
            <a:cxnLst/>
            <a:rect l="l" t="t" r="r" b="b"/>
            <a:pathLst>
              <a:path w="1494" h="19862" extrusionOk="0">
                <a:moveTo>
                  <a:pt x="332" y="19571"/>
                </a:moveTo>
                <a:cubicBezTo>
                  <a:pt x="167" y="19529"/>
                  <a:pt x="84" y="19364"/>
                  <a:pt x="125" y="19198"/>
                </a:cubicBezTo>
                <a:cubicBezTo>
                  <a:pt x="125" y="19115"/>
                  <a:pt x="167" y="19073"/>
                  <a:pt x="208" y="19032"/>
                </a:cubicBezTo>
                <a:cubicBezTo>
                  <a:pt x="250" y="18949"/>
                  <a:pt x="291" y="18825"/>
                  <a:pt x="291" y="18700"/>
                </a:cubicBezTo>
                <a:cubicBezTo>
                  <a:pt x="581" y="16793"/>
                  <a:pt x="415" y="14886"/>
                  <a:pt x="332" y="12978"/>
                </a:cubicBezTo>
                <a:cubicBezTo>
                  <a:pt x="250" y="10698"/>
                  <a:pt x="167" y="8417"/>
                  <a:pt x="125" y="6137"/>
                </a:cubicBezTo>
                <a:cubicBezTo>
                  <a:pt x="125" y="4188"/>
                  <a:pt x="1" y="2240"/>
                  <a:pt x="1" y="291"/>
                </a:cubicBezTo>
                <a:cubicBezTo>
                  <a:pt x="1" y="125"/>
                  <a:pt x="125" y="1"/>
                  <a:pt x="291" y="1"/>
                </a:cubicBezTo>
                <a:cubicBezTo>
                  <a:pt x="457" y="1"/>
                  <a:pt x="623" y="125"/>
                  <a:pt x="623" y="291"/>
                </a:cubicBezTo>
                <a:cubicBezTo>
                  <a:pt x="623" y="1576"/>
                  <a:pt x="664" y="2820"/>
                  <a:pt x="706" y="4064"/>
                </a:cubicBezTo>
                <a:cubicBezTo>
                  <a:pt x="747" y="6966"/>
                  <a:pt x="872" y="9869"/>
                  <a:pt x="954" y="12771"/>
                </a:cubicBezTo>
                <a:cubicBezTo>
                  <a:pt x="913" y="13642"/>
                  <a:pt x="1493" y="19861"/>
                  <a:pt x="332" y="195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5"/>
          <p:cNvSpPr/>
          <p:nvPr/>
        </p:nvSpPr>
        <p:spPr>
          <a:xfrm>
            <a:off x="3668804" y="3300088"/>
            <a:ext cx="140907" cy="21359"/>
          </a:xfrm>
          <a:custGeom>
            <a:avLst/>
            <a:gdLst/>
            <a:ahLst/>
            <a:cxnLst/>
            <a:rect l="l" t="t" r="r" b="b"/>
            <a:pathLst>
              <a:path w="9579" h="1452" extrusionOk="0">
                <a:moveTo>
                  <a:pt x="249" y="1452"/>
                </a:moveTo>
                <a:cubicBezTo>
                  <a:pt x="83" y="1410"/>
                  <a:pt x="0" y="1244"/>
                  <a:pt x="42" y="1079"/>
                </a:cubicBezTo>
                <a:cubicBezTo>
                  <a:pt x="83" y="913"/>
                  <a:pt x="208" y="830"/>
                  <a:pt x="373" y="830"/>
                </a:cubicBezTo>
                <a:cubicBezTo>
                  <a:pt x="622" y="788"/>
                  <a:pt x="912" y="747"/>
                  <a:pt x="1161" y="705"/>
                </a:cubicBezTo>
                <a:cubicBezTo>
                  <a:pt x="3815" y="415"/>
                  <a:pt x="6468" y="291"/>
                  <a:pt x="9122" y="42"/>
                </a:cubicBezTo>
                <a:cubicBezTo>
                  <a:pt x="9495" y="0"/>
                  <a:pt x="9578" y="581"/>
                  <a:pt x="9205" y="664"/>
                </a:cubicBezTo>
                <a:cubicBezTo>
                  <a:pt x="8459" y="705"/>
                  <a:pt x="7712" y="788"/>
                  <a:pt x="7007" y="830"/>
                </a:cubicBezTo>
                <a:cubicBezTo>
                  <a:pt x="4768" y="954"/>
                  <a:pt x="2488" y="1203"/>
                  <a:pt x="249" y="145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5"/>
          <p:cNvSpPr/>
          <p:nvPr/>
        </p:nvSpPr>
        <p:spPr>
          <a:xfrm>
            <a:off x="3648680" y="3174450"/>
            <a:ext cx="162237" cy="51250"/>
          </a:xfrm>
          <a:custGeom>
            <a:avLst/>
            <a:gdLst/>
            <a:ahLst/>
            <a:cxnLst/>
            <a:rect l="l" t="t" r="r" b="b"/>
            <a:pathLst>
              <a:path w="11029" h="3484" extrusionOk="0">
                <a:moveTo>
                  <a:pt x="10490" y="3400"/>
                </a:moveTo>
                <a:cubicBezTo>
                  <a:pt x="7132" y="2447"/>
                  <a:pt x="3732" y="1617"/>
                  <a:pt x="373" y="705"/>
                </a:cubicBezTo>
                <a:cubicBezTo>
                  <a:pt x="0" y="581"/>
                  <a:pt x="166" y="0"/>
                  <a:pt x="539" y="83"/>
                </a:cubicBezTo>
                <a:cubicBezTo>
                  <a:pt x="3027" y="747"/>
                  <a:pt x="5473" y="1451"/>
                  <a:pt x="7919" y="2073"/>
                </a:cubicBezTo>
                <a:cubicBezTo>
                  <a:pt x="8831" y="2281"/>
                  <a:pt x="9744" y="2529"/>
                  <a:pt x="10656" y="2820"/>
                </a:cubicBezTo>
                <a:cubicBezTo>
                  <a:pt x="11029" y="2903"/>
                  <a:pt x="10905" y="3483"/>
                  <a:pt x="10490" y="34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5"/>
          <p:cNvSpPr/>
          <p:nvPr/>
        </p:nvSpPr>
        <p:spPr>
          <a:xfrm>
            <a:off x="3802370" y="3216535"/>
            <a:ext cx="20756" cy="90893"/>
          </a:xfrm>
          <a:custGeom>
            <a:avLst/>
            <a:gdLst/>
            <a:ahLst/>
            <a:cxnLst/>
            <a:rect l="l" t="t" r="r" b="b"/>
            <a:pathLst>
              <a:path w="1411" h="6179" extrusionOk="0">
                <a:moveTo>
                  <a:pt x="291" y="6137"/>
                </a:moveTo>
                <a:cubicBezTo>
                  <a:pt x="125" y="6095"/>
                  <a:pt x="0" y="5888"/>
                  <a:pt x="42" y="5722"/>
                </a:cubicBezTo>
                <a:cubicBezTo>
                  <a:pt x="291" y="4561"/>
                  <a:pt x="415" y="3359"/>
                  <a:pt x="539" y="2115"/>
                </a:cubicBezTo>
                <a:cubicBezTo>
                  <a:pt x="581" y="1617"/>
                  <a:pt x="664" y="1120"/>
                  <a:pt x="581" y="622"/>
                </a:cubicBezTo>
                <a:cubicBezTo>
                  <a:pt x="166" y="664"/>
                  <a:pt x="125" y="42"/>
                  <a:pt x="539" y="0"/>
                </a:cubicBezTo>
                <a:cubicBezTo>
                  <a:pt x="1410" y="0"/>
                  <a:pt x="1244" y="1120"/>
                  <a:pt x="1203" y="1700"/>
                </a:cubicBezTo>
                <a:cubicBezTo>
                  <a:pt x="1078" y="3110"/>
                  <a:pt x="913" y="4520"/>
                  <a:pt x="664" y="5929"/>
                </a:cubicBezTo>
                <a:cubicBezTo>
                  <a:pt x="622" y="6095"/>
                  <a:pt x="415" y="6178"/>
                  <a:pt x="291" y="61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5"/>
          <p:cNvSpPr/>
          <p:nvPr/>
        </p:nvSpPr>
        <p:spPr>
          <a:xfrm>
            <a:off x="3802370" y="3300088"/>
            <a:ext cx="134802" cy="70770"/>
          </a:xfrm>
          <a:custGeom>
            <a:avLst/>
            <a:gdLst/>
            <a:ahLst/>
            <a:cxnLst/>
            <a:rect l="l" t="t" r="r" b="b"/>
            <a:pathLst>
              <a:path w="9164" h="4811" extrusionOk="0">
                <a:moveTo>
                  <a:pt x="8666" y="4686"/>
                </a:moveTo>
                <a:cubicBezTo>
                  <a:pt x="7505" y="4064"/>
                  <a:pt x="6344" y="3608"/>
                  <a:pt x="5225" y="2986"/>
                </a:cubicBezTo>
                <a:cubicBezTo>
                  <a:pt x="3608" y="2239"/>
                  <a:pt x="1991" y="1410"/>
                  <a:pt x="374" y="705"/>
                </a:cubicBezTo>
                <a:cubicBezTo>
                  <a:pt x="0" y="581"/>
                  <a:pt x="166" y="0"/>
                  <a:pt x="539" y="83"/>
                </a:cubicBezTo>
                <a:cubicBezTo>
                  <a:pt x="1535" y="498"/>
                  <a:pt x="2405" y="996"/>
                  <a:pt x="3359" y="1410"/>
                </a:cubicBezTo>
                <a:cubicBezTo>
                  <a:pt x="4478" y="1949"/>
                  <a:pt x="5556" y="2447"/>
                  <a:pt x="6593" y="3027"/>
                </a:cubicBezTo>
                <a:cubicBezTo>
                  <a:pt x="7339" y="3359"/>
                  <a:pt x="8044" y="3649"/>
                  <a:pt x="8749" y="4022"/>
                </a:cubicBezTo>
                <a:cubicBezTo>
                  <a:pt x="8873" y="4105"/>
                  <a:pt x="8998" y="4147"/>
                  <a:pt x="9081" y="4271"/>
                </a:cubicBezTo>
                <a:cubicBezTo>
                  <a:pt x="9164" y="4520"/>
                  <a:pt x="8915" y="4810"/>
                  <a:pt x="8666" y="46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5"/>
          <p:cNvSpPr/>
          <p:nvPr/>
        </p:nvSpPr>
        <p:spPr>
          <a:xfrm>
            <a:off x="3807254" y="3219580"/>
            <a:ext cx="179330" cy="26243"/>
          </a:xfrm>
          <a:custGeom>
            <a:avLst/>
            <a:gdLst/>
            <a:ahLst/>
            <a:cxnLst/>
            <a:rect l="l" t="t" r="r" b="b"/>
            <a:pathLst>
              <a:path w="12191" h="1784" extrusionOk="0">
                <a:moveTo>
                  <a:pt x="11693" y="1742"/>
                </a:moveTo>
                <a:cubicBezTo>
                  <a:pt x="11071" y="1659"/>
                  <a:pt x="10407" y="1618"/>
                  <a:pt x="9744" y="1576"/>
                </a:cubicBezTo>
                <a:cubicBezTo>
                  <a:pt x="7795" y="1452"/>
                  <a:pt x="5888" y="1244"/>
                  <a:pt x="3939" y="1120"/>
                </a:cubicBezTo>
                <a:cubicBezTo>
                  <a:pt x="2695" y="996"/>
                  <a:pt x="1493" y="747"/>
                  <a:pt x="249" y="622"/>
                </a:cubicBezTo>
                <a:cubicBezTo>
                  <a:pt x="83" y="581"/>
                  <a:pt x="0" y="415"/>
                  <a:pt x="42" y="249"/>
                </a:cubicBezTo>
                <a:cubicBezTo>
                  <a:pt x="125" y="0"/>
                  <a:pt x="332" y="0"/>
                  <a:pt x="539" y="42"/>
                </a:cubicBezTo>
                <a:cubicBezTo>
                  <a:pt x="1742" y="166"/>
                  <a:pt x="2944" y="415"/>
                  <a:pt x="4146" y="498"/>
                </a:cubicBezTo>
                <a:cubicBezTo>
                  <a:pt x="5432" y="581"/>
                  <a:pt x="6759" y="705"/>
                  <a:pt x="8044" y="830"/>
                </a:cubicBezTo>
                <a:cubicBezTo>
                  <a:pt x="9288" y="954"/>
                  <a:pt x="10532" y="996"/>
                  <a:pt x="11775" y="1120"/>
                </a:cubicBezTo>
                <a:cubicBezTo>
                  <a:pt x="12190" y="1203"/>
                  <a:pt x="12107" y="1783"/>
                  <a:pt x="11693" y="17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5"/>
          <p:cNvSpPr/>
          <p:nvPr/>
        </p:nvSpPr>
        <p:spPr>
          <a:xfrm>
            <a:off x="3964607" y="3098811"/>
            <a:ext cx="179330" cy="158603"/>
          </a:xfrm>
          <a:custGeom>
            <a:avLst/>
            <a:gdLst/>
            <a:ahLst/>
            <a:cxnLst/>
            <a:rect l="l" t="t" r="r" b="b"/>
            <a:pathLst>
              <a:path w="12191" h="10782" extrusionOk="0">
                <a:moveTo>
                  <a:pt x="8210" y="10574"/>
                </a:moveTo>
                <a:cubicBezTo>
                  <a:pt x="8168" y="10408"/>
                  <a:pt x="8210" y="10242"/>
                  <a:pt x="8376" y="10159"/>
                </a:cubicBezTo>
                <a:cubicBezTo>
                  <a:pt x="8583" y="10076"/>
                  <a:pt x="8790" y="9952"/>
                  <a:pt x="8998" y="9828"/>
                </a:cubicBezTo>
                <a:cubicBezTo>
                  <a:pt x="9661" y="9330"/>
                  <a:pt x="10117" y="8667"/>
                  <a:pt x="10490" y="7962"/>
                </a:cubicBezTo>
                <a:cubicBezTo>
                  <a:pt x="11361" y="6220"/>
                  <a:pt x="10864" y="4023"/>
                  <a:pt x="9578" y="2613"/>
                </a:cubicBezTo>
                <a:cubicBezTo>
                  <a:pt x="8915" y="1867"/>
                  <a:pt x="8003" y="1494"/>
                  <a:pt x="7049" y="1328"/>
                </a:cubicBezTo>
                <a:cubicBezTo>
                  <a:pt x="5308" y="1038"/>
                  <a:pt x="3483" y="1577"/>
                  <a:pt x="2239" y="2779"/>
                </a:cubicBezTo>
                <a:cubicBezTo>
                  <a:pt x="1783" y="3152"/>
                  <a:pt x="1535" y="3733"/>
                  <a:pt x="1286" y="4230"/>
                </a:cubicBezTo>
                <a:cubicBezTo>
                  <a:pt x="457" y="5806"/>
                  <a:pt x="498" y="7050"/>
                  <a:pt x="1078" y="8667"/>
                </a:cubicBezTo>
                <a:cubicBezTo>
                  <a:pt x="1161" y="8915"/>
                  <a:pt x="1244" y="9164"/>
                  <a:pt x="1369" y="9413"/>
                </a:cubicBezTo>
                <a:cubicBezTo>
                  <a:pt x="1535" y="9786"/>
                  <a:pt x="996" y="10035"/>
                  <a:pt x="788" y="9662"/>
                </a:cubicBezTo>
                <a:cubicBezTo>
                  <a:pt x="374" y="8708"/>
                  <a:pt x="42" y="7671"/>
                  <a:pt x="0" y="6593"/>
                </a:cubicBezTo>
                <a:cubicBezTo>
                  <a:pt x="42" y="5806"/>
                  <a:pt x="249" y="4976"/>
                  <a:pt x="581" y="4272"/>
                </a:cubicBezTo>
                <a:cubicBezTo>
                  <a:pt x="871" y="3650"/>
                  <a:pt x="1120" y="3028"/>
                  <a:pt x="1576" y="2530"/>
                </a:cubicBezTo>
                <a:cubicBezTo>
                  <a:pt x="3400" y="540"/>
                  <a:pt x="6593" y="1"/>
                  <a:pt x="8956" y="1328"/>
                </a:cubicBezTo>
                <a:cubicBezTo>
                  <a:pt x="11154" y="2613"/>
                  <a:pt x="12190" y="5723"/>
                  <a:pt x="11112" y="8045"/>
                </a:cubicBezTo>
                <a:cubicBezTo>
                  <a:pt x="10739" y="8915"/>
                  <a:pt x="10159" y="9662"/>
                  <a:pt x="9454" y="10242"/>
                </a:cubicBezTo>
                <a:cubicBezTo>
                  <a:pt x="9205" y="10449"/>
                  <a:pt x="8915" y="10574"/>
                  <a:pt x="8625" y="10698"/>
                </a:cubicBezTo>
                <a:cubicBezTo>
                  <a:pt x="8459" y="10781"/>
                  <a:pt x="8293" y="10698"/>
                  <a:pt x="8210" y="105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5"/>
          <p:cNvSpPr/>
          <p:nvPr/>
        </p:nvSpPr>
        <p:spPr>
          <a:xfrm>
            <a:off x="3830422" y="3364738"/>
            <a:ext cx="106147" cy="284844"/>
          </a:xfrm>
          <a:custGeom>
            <a:avLst/>
            <a:gdLst/>
            <a:ahLst/>
            <a:cxnLst/>
            <a:rect l="l" t="t" r="r" b="b"/>
            <a:pathLst>
              <a:path w="7216" h="19364" extrusionOk="0">
                <a:moveTo>
                  <a:pt x="5764" y="19322"/>
                </a:moveTo>
                <a:cubicBezTo>
                  <a:pt x="4976" y="19280"/>
                  <a:pt x="4147" y="19322"/>
                  <a:pt x="3401" y="19156"/>
                </a:cubicBezTo>
                <a:cubicBezTo>
                  <a:pt x="2779" y="19032"/>
                  <a:pt x="2157" y="18866"/>
                  <a:pt x="1576" y="18617"/>
                </a:cubicBezTo>
                <a:cubicBezTo>
                  <a:pt x="1162" y="18410"/>
                  <a:pt x="664" y="18244"/>
                  <a:pt x="291" y="17912"/>
                </a:cubicBezTo>
                <a:cubicBezTo>
                  <a:pt x="125" y="17746"/>
                  <a:pt x="1" y="17498"/>
                  <a:pt x="84" y="17207"/>
                </a:cubicBezTo>
                <a:cubicBezTo>
                  <a:pt x="208" y="16668"/>
                  <a:pt x="415" y="16129"/>
                  <a:pt x="623" y="15590"/>
                </a:cubicBezTo>
                <a:cubicBezTo>
                  <a:pt x="1784" y="12564"/>
                  <a:pt x="3110" y="9620"/>
                  <a:pt x="4230" y="6593"/>
                </a:cubicBezTo>
                <a:cubicBezTo>
                  <a:pt x="4686" y="5349"/>
                  <a:pt x="5101" y="4105"/>
                  <a:pt x="5598" y="2903"/>
                </a:cubicBezTo>
                <a:cubicBezTo>
                  <a:pt x="5930" y="2115"/>
                  <a:pt x="6262" y="1286"/>
                  <a:pt x="6552" y="457"/>
                </a:cubicBezTo>
                <a:cubicBezTo>
                  <a:pt x="6635" y="291"/>
                  <a:pt x="6676" y="0"/>
                  <a:pt x="6925" y="0"/>
                </a:cubicBezTo>
                <a:cubicBezTo>
                  <a:pt x="7091" y="0"/>
                  <a:pt x="7215" y="125"/>
                  <a:pt x="7215" y="291"/>
                </a:cubicBezTo>
                <a:cubicBezTo>
                  <a:pt x="7215" y="622"/>
                  <a:pt x="7049" y="913"/>
                  <a:pt x="6925" y="1244"/>
                </a:cubicBezTo>
                <a:cubicBezTo>
                  <a:pt x="6593" y="2157"/>
                  <a:pt x="6179" y="3069"/>
                  <a:pt x="5847" y="3981"/>
                </a:cubicBezTo>
                <a:cubicBezTo>
                  <a:pt x="4686" y="7049"/>
                  <a:pt x="3566" y="10117"/>
                  <a:pt x="2281" y="13144"/>
                </a:cubicBezTo>
                <a:cubicBezTo>
                  <a:pt x="1784" y="14305"/>
                  <a:pt x="1286" y="15466"/>
                  <a:pt x="871" y="16627"/>
                </a:cubicBezTo>
                <a:cubicBezTo>
                  <a:pt x="830" y="16876"/>
                  <a:pt x="747" y="17124"/>
                  <a:pt x="664" y="17373"/>
                </a:cubicBezTo>
                <a:cubicBezTo>
                  <a:pt x="664" y="17373"/>
                  <a:pt x="664" y="17415"/>
                  <a:pt x="706" y="17415"/>
                </a:cubicBezTo>
                <a:cubicBezTo>
                  <a:pt x="830" y="17539"/>
                  <a:pt x="996" y="17622"/>
                  <a:pt x="1120" y="17705"/>
                </a:cubicBezTo>
                <a:cubicBezTo>
                  <a:pt x="1908" y="18078"/>
                  <a:pt x="2696" y="18410"/>
                  <a:pt x="3525" y="18534"/>
                </a:cubicBezTo>
                <a:cubicBezTo>
                  <a:pt x="4271" y="18700"/>
                  <a:pt x="5059" y="18658"/>
                  <a:pt x="5847" y="18700"/>
                </a:cubicBezTo>
                <a:cubicBezTo>
                  <a:pt x="6220" y="18783"/>
                  <a:pt x="6179" y="19363"/>
                  <a:pt x="5764" y="193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5"/>
          <p:cNvSpPr/>
          <p:nvPr/>
        </p:nvSpPr>
        <p:spPr>
          <a:xfrm>
            <a:off x="3915196" y="3528196"/>
            <a:ext cx="93953" cy="119548"/>
          </a:xfrm>
          <a:custGeom>
            <a:avLst/>
            <a:gdLst/>
            <a:ahLst/>
            <a:cxnLst/>
            <a:rect l="l" t="t" r="r" b="b"/>
            <a:pathLst>
              <a:path w="6387" h="8127" extrusionOk="0">
                <a:moveTo>
                  <a:pt x="42" y="7795"/>
                </a:moveTo>
                <a:cubicBezTo>
                  <a:pt x="1" y="7588"/>
                  <a:pt x="125" y="7464"/>
                  <a:pt x="208" y="7339"/>
                </a:cubicBezTo>
                <a:cubicBezTo>
                  <a:pt x="499" y="6925"/>
                  <a:pt x="830" y="6551"/>
                  <a:pt x="1120" y="6178"/>
                </a:cubicBezTo>
                <a:cubicBezTo>
                  <a:pt x="1908" y="5142"/>
                  <a:pt x="2613" y="4105"/>
                  <a:pt x="3442" y="3110"/>
                </a:cubicBezTo>
                <a:cubicBezTo>
                  <a:pt x="4272" y="2156"/>
                  <a:pt x="5018" y="1161"/>
                  <a:pt x="5764" y="166"/>
                </a:cubicBezTo>
                <a:cubicBezTo>
                  <a:pt x="5889" y="42"/>
                  <a:pt x="6054" y="0"/>
                  <a:pt x="6220" y="83"/>
                </a:cubicBezTo>
                <a:cubicBezTo>
                  <a:pt x="6345" y="208"/>
                  <a:pt x="6386" y="415"/>
                  <a:pt x="6262" y="539"/>
                </a:cubicBezTo>
                <a:cubicBezTo>
                  <a:pt x="5515" y="1534"/>
                  <a:pt x="4769" y="2530"/>
                  <a:pt x="3940" y="3483"/>
                </a:cubicBezTo>
                <a:cubicBezTo>
                  <a:pt x="2820" y="4893"/>
                  <a:pt x="1742" y="6344"/>
                  <a:pt x="664" y="7795"/>
                </a:cubicBezTo>
                <a:cubicBezTo>
                  <a:pt x="540" y="8127"/>
                  <a:pt x="125" y="8127"/>
                  <a:pt x="42" y="77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5"/>
          <p:cNvSpPr/>
          <p:nvPr/>
        </p:nvSpPr>
        <p:spPr>
          <a:xfrm>
            <a:off x="4002426" y="3525754"/>
            <a:ext cx="152484" cy="146394"/>
          </a:xfrm>
          <a:custGeom>
            <a:avLst/>
            <a:gdLst/>
            <a:ahLst/>
            <a:cxnLst/>
            <a:rect l="l" t="t" r="r" b="b"/>
            <a:pathLst>
              <a:path w="10366" h="9952" extrusionOk="0">
                <a:moveTo>
                  <a:pt x="6261" y="9910"/>
                </a:moveTo>
                <a:cubicBezTo>
                  <a:pt x="5473" y="9869"/>
                  <a:pt x="4644" y="9951"/>
                  <a:pt x="3856" y="9744"/>
                </a:cubicBezTo>
                <a:cubicBezTo>
                  <a:pt x="3441" y="9578"/>
                  <a:pt x="3317" y="9081"/>
                  <a:pt x="3151" y="8708"/>
                </a:cubicBezTo>
                <a:cubicBezTo>
                  <a:pt x="2363" y="6552"/>
                  <a:pt x="1576" y="4478"/>
                  <a:pt x="829" y="2322"/>
                </a:cubicBezTo>
                <a:cubicBezTo>
                  <a:pt x="622" y="1783"/>
                  <a:pt x="456" y="1244"/>
                  <a:pt x="207" y="747"/>
                </a:cubicBezTo>
                <a:cubicBezTo>
                  <a:pt x="124" y="581"/>
                  <a:pt x="0" y="415"/>
                  <a:pt x="83" y="208"/>
                </a:cubicBezTo>
                <a:cubicBezTo>
                  <a:pt x="207" y="1"/>
                  <a:pt x="581" y="42"/>
                  <a:pt x="663" y="291"/>
                </a:cubicBezTo>
                <a:cubicBezTo>
                  <a:pt x="1534" y="2157"/>
                  <a:pt x="2032" y="4147"/>
                  <a:pt x="2820" y="6054"/>
                </a:cubicBezTo>
                <a:cubicBezTo>
                  <a:pt x="3276" y="7132"/>
                  <a:pt x="3483" y="8169"/>
                  <a:pt x="4063" y="9164"/>
                </a:cubicBezTo>
                <a:cubicBezTo>
                  <a:pt x="4644" y="9288"/>
                  <a:pt x="5224" y="9288"/>
                  <a:pt x="5846" y="9288"/>
                </a:cubicBezTo>
                <a:cubicBezTo>
                  <a:pt x="7256" y="9371"/>
                  <a:pt x="8666" y="9288"/>
                  <a:pt x="10075" y="9164"/>
                </a:cubicBezTo>
                <a:cubicBezTo>
                  <a:pt x="10241" y="9164"/>
                  <a:pt x="10366" y="9288"/>
                  <a:pt x="10366" y="9454"/>
                </a:cubicBezTo>
                <a:cubicBezTo>
                  <a:pt x="10366" y="9661"/>
                  <a:pt x="10158" y="9786"/>
                  <a:pt x="9992" y="9786"/>
                </a:cubicBezTo>
                <a:cubicBezTo>
                  <a:pt x="8749" y="9910"/>
                  <a:pt x="7505" y="9951"/>
                  <a:pt x="6261" y="99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5"/>
          <p:cNvSpPr/>
          <p:nvPr/>
        </p:nvSpPr>
        <p:spPr>
          <a:xfrm>
            <a:off x="4112810" y="3374491"/>
            <a:ext cx="46984" cy="294612"/>
          </a:xfrm>
          <a:custGeom>
            <a:avLst/>
            <a:gdLst/>
            <a:ahLst/>
            <a:cxnLst/>
            <a:rect l="l" t="t" r="r" b="b"/>
            <a:pathLst>
              <a:path w="3194" h="20028" extrusionOk="0">
                <a:moveTo>
                  <a:pt x="2530" y="19613"/>
                </a:moveTo>
                <a:cubicBezTo>
                  <a:pt x="2488" y="19239"/>
                  <a:pt x="2447" y="18949"/>
                  <a:pt x="2447" y="18617"/>
                </a:cubicBezTo>
                <a:cubicBezTo>
                  <a:pt x="2198" y="15259"/>
                  <a:pt x="1701" y="11942"/>
                  <a:pt x="1245" y="8666"/>
                </a:cubicBezTo>
                <a:cubicBezTo>
                  <a:pt x="913" y="5930"/>
                  <a:pt x="540" y="3193"/>
                  <a:pt x="42" y="498"/>
                </a:cubicBezTo>
                <a:cubicBezTo>
                  <a:pt x="1" y="84"/>
                  <a:pt x="581" y="1"/>
                  <a:pt x="664" y="416"/>
                </a:cubicBezTo>
                <a:cubicBezTo>
                  <a:pt x="1120" y="2945"/>
                  <a:pt x="1493" y="5474"/>
                  <a:pt x="1784" y="8045"/>
                </a:cubicBezTo>
                <a:cubicBezTo>
                  <a:pt x="2240" y="11527"/>
                  <a:pt x="2820" y="15010"/>
                  <a:pt x="3027" y="18534"/>
                </a:cubicBezTo>
                <a:cubicBezTo>
                  <a:pt x="3069" y="18866"/>
                  <a:pt x="3110" y="19198"/>
                  <a:pt x="3152" y="19530"/>
                </a:cubicBezTo>
                <a:cubicBezTo>
                  <a:pt x="3193" y="19944"/>
                  <a:pt x="2613" y="20027"/>
                  <a:pt x="2530" y="196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5"/>
          <p:cNvSpPr/>
          <p:nvPr/>
        </p:nvSpPr>
        <p:spPr>
          <a:xfrm>
            <a:off x="4084155" y="3251295"/>
            <a:ext cx="167120" cy="32347"/>
          </a:xfrm>
          <a:custGeom>
            <a:avLst/>
            <a:gdLst/>
            <a:ahLst/>
            <a:cxnLst/>
            <a:rect l="l" t="t" r="r" b="b"/>
            <a:pathLst>
              <a:path w="11361" h="2199" extrusionOk="0">
                <a:moveTo>
                  <a:pt x="10905" y="2198"/>
                </a:moveTo>
                <a:cubicBezTo>
                  <a:pt x="9080" y="1949"/>
                  <a:pt x="7256" y="1783"/>
                  <a:pt x="5432" y="1535"/>
                </a:cubicBezTo>
                <a:cubicBezTo>
                  <a:pt x="3732" y="1203"/>
                  <a:pt x="1990" y="996"/>
                  <a:pt x="249" y="705"/>
                </a:cubicBezTo>
                <a:cubicBezTo>
                  <a:pt x="83" y="664"/>
                  <a:pt x="0" y="540"/>
                  <a:pt x="41" y="374"/>
                </a:cubicBezTo>
                <a:cubicBezTo>
                  <a:pt x="124" y="1"/>
                  <a:pt x="456" y="125"/>
                  <a:pt x="705" y="166"/>
                </a:cubicBezTo>
                <a:cubicBezTo>
                  <a:pt x="2612" y="457"/>
                  <a:pt x="4395" y="747"/>
                  <a:pt x="6261" y="996"/>
                </a:cubicBezTo>
                <a:cubicBezTo>
                  <a:pt x="7505" y="1161"/>
                  <a:pt x="8707" y="1286"/>
                  <a:pt x="9909" y="1452"/>
                </a:cubicBezTo>
                <a:cubicBezTo>
                  <a:pt x="10241" y="1493"/>
                  <a:pt x="10614" y="1535"/>
                  <a:pt x="10946" y="1576"/>
                </a:cubicBezTo>
                <a:cubicBezTo>
                  <a:pt x="11029" y="1576"/>
                  <a:pt x="11112" y="1618"/>
                  <a:pt x="11153" y="1659"/>
                </a:cubicBezTo>
                <a:cubicBezTo>
                  <a:pt x="11361" y="1866"/>
                  <a:pt x="11195" y="2198"/>
                  <a:pt x="10905" y="2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5"/>
          <p:cNvSpPr/>
          <p:nvPr/>
        </p:nvSpPr>
        <p:spPr>
          <a:xfrm>
            <a:off x="4116473" y="3343997"/>
            <a:ext cx="142128" cy="40276"/>
          </a:xfrm>
          <a:custGeom>
            <a:avLst/>
            <a:gdLst/>
            <a:ahLst/>
            <a:cxnLst/>
            <a:rect l="l" t="t" r="r" b="b"/>
            <a:pathLst>
              <a:path w="9662" h="2738" extrusionOk="0">
                <a:moveTo>
                  <a:pt x="249" y="2737"/>
                </a:moveTo>
                <a:cubicBezTo>
                  <a:pt x="83" y="2737"/>
                  <a:pt x="1" y="2571"/>
                  <a:pt x="1" y="2406"/>
                </a:cubicBezTo>
                <a:cubicBezTo>
                  <a:pt x="42" y="2198"/>
                  <a:pt x="291" y="2115"/>
                  <a:pt x="457" y="2074"/>
                </a:cubicBezTo>
                <a:cubicBezTo>
                  <a:pt x="913" y="1950"/>
                  <a:pt x="1369" y="1867"/>
                  <a:pt x="1825" y="1742"/>
                </a:cubicBezTo>
                <a:cubicBezTo>
                  <a:pt x="2488" y="1576"/>
                  <a:pt x="3193" y="1410"/>
                  <a:pt x="3856" y="1203"/>
                </a:cubicBezTo>
                <a:cubicBezTo>
                  <a:pt x="5059" y="871"/>
                  <a:pt x="6344" y="623"/>
                  <a:pt x="7588" y="374"/>
                </a:cubicBezTo>
                <a:cubicBezTo>
                  <a:pt x="8127" y="250"/>
                  <a:pt x="8708" y="167"/>
                  <a:pt x="9247" y="42"/>
                </a:cubicBezTo>
                <a:cubicBezTo>
                  <a:pt x="9412" y="1"/>
                  <a:pt x="9578" y="125"/>
                  <a:pt x="9620" y="291"/>
                </a:cubicBezTo>
                <a:cubicBezTo>
                  <a:pt x="9661" y="457"/>
                  <a:pt x="9537" y="623"/>
                  <a:pt x="9371" y="623"/>
                </a:cubicBezTo>
                <a:cubicBezTo>
                  <a:pt x="7588" y="996"/>
                  <a:pt x="5805" y="1328"/>
                  <a:pt x="4064" y="1784"/>
                </a:cubicBezTo>
                <a:cubicBezTo>
                  <a:pt x="2820" y="2157"/>
                  <a:pt x="1493" y="2447"/>
                  <a:pt x="249" y="27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5"/>
          <p:cNvSpPr/>
          <p:nvPr/>
        </p:nvSpPr>
        <p:spPr>
          <a:xfrm>
            <a:off x="4245171" y="3276302"/>
            <a:ext cx="12209" cy="79919"/>
          </a:xfrm>
          <a:custGeom>
            <a:avLst/>
            <a:gdLst/>
            <a:ahLst/>
            <a:cxnLst/>
            <a:rect l="l" t="t" r="r" b="b"/>
            <a:pathLst>
              <a:path w="830" h="5433" extrusionOk="0">
                <a:moveTo>
                  <a:pt x="207" y="5017"/>
                </a:moveTo>
                <a:cubicBezTo>
                  <a:pt x="166" y="3442"/>
                  <a:pt x="166" y="1825"/>
                  <a:pt x="0" y="249"/>
                </a:cubicBezTo>
                <a:cubicBezTo>
                  <a:pt x="41" y="83"/>
                  <a:pt x="207" y="0"/>
                  <a:pt x="373" y="0"/>
                </a:cubicBezTo>
                <a:cubicBezTo>
                  <a:pt x="539" y="42"/>
                  <a:pt x="622" y="208"/>
                  <a:pt x="622" y="374"/>
                </a:cubicBezTo>
                <a:cubicBezTo>
                  <a:pt x="705" y="830"/>
                  <a:pt x="746" y="1327"/>
                  <a:pt x="746" y="1825"/>
                </a:cubicBezTo>
                <a:cubicBezTo>
                  <a:pt x="788" y="2861"/>
                  <a:pt x="829" y="3939"/>
                  <a:pt x="829" y="4976"/>
                </a:cubicBezTo>
                <a:cubicBezTo>
                  <a:pt x="829" y="5391"/>
                  <a:pt x="249" y="5432"/>
                  <a:pt x="207" y="501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5"/>
          <p:cNvSpPr/>
          <p:nvPr/>
        </p:nvSpPr>
        <p:spPr>
          <a:xfrm>
            <a:off x="4243950" y="3268373"/>
            <a:ext cx="178109" cy="15269"/>
          </a:xfrm>
          <a:custGeom>
            <a:avLst/>
            <a:gdLst/>
            <a:ahLst/>
            <a:cxnLst/>
            <a:rect l="l" t="t" r="r" b="b"/>
            <a:pathLst>
              <a:path w="12108" h="1038" extrusionOk="0">
                <a:moveTo>
                  <a:pt x="290" y="954"/>
                </a:moveTo>
                <a:cubicBezTo>
                  <a:pt x="124" y="913"/>
                  <a:pt x="0" y="747"/>
                  <a:pt x="42" y="581"/>
                </a:cubicBezTo>
                <a:cubicBezTo>
                  <a:pt x="166" y="208"/>
                  <a:pt x="581" y="415"/>
                  <a:pt x="871" y="374"/>
                </a:cubicBezTo>
                <a:cubicBezTo>
                  <a:pt x="2198" y="332"/>
                  <a:pt x="3483" y="332"/>
                  <a:pt x="4810" y="291"/>
                </a:cubicBezTo>
                <a:cubicBezTo>
                  <a:pt x="6137" y="208"/>
                  <a:pt x="7463" y="208"/>
                  <a:pt x="8790" y="125"/>
                </a:cubicBezTo>
                <a:cubicBezTo>
                  <a:pt x="9785" y="83"/>
                  <a:pt x="10780" y="0"/>
                  <a:pt x="11775" y="0"/>
                </a:cubicBezTo>
                <a:cubicBezTo>
                  <a:pt x="11941" y="0"/>
                  <a:pt x="12107" y="83"/>
                  <a:pt x="12107" y="249"/>
                </a:cubicBezTo>
                <a:cubicBezTo>
                  <a:pt x="12107" y="415"/>
                  <a:pt x="11983" y="581"/>
                  <a:pt x="11817" y="581"/>
                </a:cubicBezTo>
                <a:cubicBezTo>
                  <a:pt x="9827" y="664"/>
                  <a:pt x="7878" y="830"/>
                  <a:pt x="5929" y="830"/>
                </a:cubicBezTo>
                <a:cubicBezTo>
                  <a:pt x="4644" y="913"/>
                  <a:pt x="3317" y="954"/>
                  <a:pt x="2032" y="954"/>
                </a:cubicBezTo>
                <a:cubicBezTo>
                  <a:pt x="1451" y="954"/>
                  <a:pt x="871" y="1037"/>
                  <a:pt x="290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5"/>
          <p:cNvSpPr/>
          <p:nvPr/>
        </p:nvSpPr>
        <p:spPr>
          <a:xfrm>
            <a:off x="4250658" y="3345218"/>
            <a:ext cx="148821" cy="41497"/>
          </a:xfrm>
          <a:custGeom>
            <a:avLst/>
            <a:gdLst/>
            <a:ahLst/>
            <a:cxnLst/>
            <a:rect l="l" t="t" r="r" b="b"/>
            <a:pathLst>
              <a:path w="10117" h="2821" extrusionOk="0">
                <a:moveTo>
                  <a:pt x="9619" y="2779"/>
                </a:moveTo>
                <a:cubicBezTo>
                  <a:pt x="8707" y="2613"/>
                  <a:pt x="7795" y="2447"/>
                  <a:pt x="6924" y="2240"/>
                </a:cubicBezTo>
                <a:cubicBezTo>
                  <a:pt x="5971" y="1991"/>
                  <a:pt x="5017" y="1742"/>
                  <a:pt x="4063" y="1535"/>
                </a:cubicBezTo>
                <a:cubicBezTo>
                  <a:pt x="2820" y="1245"/>
                  <a:pt x="1576" y="1037"/>
                  <a:pt x="415" y="664"/>
                </a:cubicBezTo>
                <a:cubicBezTo>
                  <a:pt x="0" y="581"/>
                  <a:pt x="125" y="1"/>
                  <a:pt x="498" y="42"/>
                </a:cubicBezTo>
                <a:cubicBezTo>
                  <a:pt x="2529" y="664"/>
                  <a:pt x="4644" y="954"/>
                  <a:pt x="6717" y="1535"/>
                </a:cubicBezTo>
                <a:cubicBezTo>
                  <a:pt x="7712" y="1784"/>
                  <a:pt x="8707" y="1949"/>
                  <a:pt x="9744" y="2157"/>
                </a:cubicBezTo>
                <a:cubicBezTo>
                  <a:pt x="10117" y="2240"/>
                  <a:pt x="9993" y="2820"/>
                  <a:pt x="9619" y="27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5"/>
          <p:cNvSpPr/>
          <p:nvPr/>
        </p:nvSpPr>
        <p:spPr>
          <a:xfrm>
            <a:off x="4323237" y="3374491"/>
            <a:ext cx="77463" cy="292170"/>
          </a:xfrm>
          <a:custGeom>
            <a:avLst/>
            <a:gdLst/>
            <a:ahLst/>
            <a:cxnLst/>
            <a:rect l="l" t="t" r="r" b="b"/>
            <a:pathLst>
              <a:path w="5266" h="19862" extrusionOk="0">
                <a:moveTo>
                  <a:pt x="290" y="19820"/>
                </a:moveTo>
                <a:cubicBezTo>
                  <a:pt x="125" y="19778"/>
                  <a:pt x="0" y="19613"/>
                  <a:pt x="42" y="19447"/>
                </a:cubicBezTo>
                <a:cubicBezTo>
                  <a:pt x="166" y="18825"/>
                  <a:pt x="332" y="18244"/>
                  <a:pt x="456" y="17622"/>
                </a:cubicBezTo>
                <a:cubicBezTo>
                  <a:pt x="1286" y="14430"/>
                  <a:pt x="1907" y="11196"/>
                  <a:pt x="2695" y="8003"/>
                </a:cubicBezTo>
                <a:cubicBezTo>
                  <a:pt x="3193" y="5764"/>
                  <a:pt x="3856" y="3567"/>
                  <a:pt x="4312" y="1328"/>
                </a:cubicBezTo>
                <a:cubicBezTo>
                  <a:pt x="4395" y="996"/>
                  <a:pt x="4437" y="664"/>
                  <a:pt x="4520" y="374"/>
                </a:cubicBezTo>
                <a:cubicBezTo>
                  <a:pt x="4727" y="1"/>
                  <a:pt x="5266" y="250"/>
                  <a:pt x="5100" y="623"/>
                </a:cubicBezTo>
                <a:cubicBezTo>
                  <a:pt x="5100" y="623"/>
                  <a:pt x="5100" y="623"/>
                  <a:pt x="5100" y="623"/>
                </a:cubicBezTo>
                <a:lnTo>
                  <a:pt x="5100" y="623"/>
                </a:lnTo>
                <a:cubicBezTo>
                  <a:pt x="4727" y="2572"/>
                  <a:pt x="4188" y="4479"/>
                  <a:pt x="3690" y="6386"/>
                </a:cubicBezTo>
                <a:cubicBezTo>
                  <a:pt x="3234" y="8335"/>
                  <a:pt x="2778" y="10284"/>
                  <a:pt x="2364" y="12232"/>
                </a:cubicBezTo>
                <a:cubicBezTo>
                  <a:pt x="1907" y="14098"/>
                  <a:pt x="1534" y="16005"/>
                  <a:pt x="1037" y="17830"/>
                </a:cubicBezTo>
                <a:cubicBezTo>
                  <a:pt x="912" y="18410"/>
                  <a:pt x="747" y="18991"/>
                  <a:pt x="664" y="19571"/>
                </a:cubicBezTo>
                <a:cubicBezTo>
                  <a:pt x="622" y="19737"/>
                  <a:pt x="456" y="19861"/>
                  <a:pt x="290" y="198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5"/>
          <p:cNvSpPr/>
          <p:nvPr/>
        </p:nvSpPr>
        <p:spPr>
          <a:xfrm>
            <a:off x="4325061" y="3662380"/>
            <a:ext cx="98822" cy="25625"/>
          </a:xfrm>
          <a:custGeom>
            <a:avLst/>
            <a:gdLst/>
            <a:ahLst/>
            <a:cxnLst/>
            <a:rect l="l" t="t" r="r" b="b"/>
            <a:pathLst>
              <a:path w="6718" h="1742" extrusionOk="0">
                <a:moveTo>
                  <a:pt x="6261" y="1700"/>
                </a:moveTo>
                <a:cubicBezTo>
                  <a:pt x="5308" y="1617"/>
                  <a:pt x="4354" y="1451"/>
                  <a:pt x="3442" y="1368"/>
                </a:cubicBezTo>
                <a:cubicBezTo>
                  <a:pt x="2364" y="1244"/>
                  <a:pt x="1286" y="1037"/>
                  <a:pt x="249" y="705"/>
                </a:cubicBezTo>
                <a:cubicBezTo>
                  <a:pt x="83" y="622"/>
                  <a:pt x="1" y="456"/>
                  <a:pt x="42" y="290"/>
                </a:cubicBezTo>
                <a:cubicBezTo>
                  <a:pt x="208" y="0"/>
                  <a:pt x="457" y="124"/>
                  <a:pt x="705" y="207"/>
                </a:cubicBezTo>
                <a:cubicBezTo>
                  <a:pt x="2157" y="663"/>
                  <a:pt x="3732" y="746"/>
                  <a:pt x="5225" y="995"/>
                </a:cubicBezTo>
                <a:cubicBezTo>
                  <a:pt x="5598" y="1037"/>
                  <a:pt x="5971" y="1078"/>
                  <a:pt x="6303" y="1078"/>
                </a:cubicBezTo>
                <a:cubicBezTo>
                  <a:pt x="6717" y="1161"/>
                  <a:pt x="6635" y="1741"/>
                  <a:pt x="6261" y="17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5"/>
          <p:cNvSpPr/>
          <p:nvPr/>
        </p:nvSpPr>
        <p:spPr>
          <a:xfrm>
            <a:off x="4415321" y="3528196"/>
            <a:ext cx="84803" cy="156147"/>
          </a:xfrm>
          <a:custGeom>
            <a:avLst/>
            <a:gdLst/>
            <a:ahLst/>
            <a:cxnLst/>
            <a:rect l="l" t="t" r="r" b="b"/>
            <a:pathLst>
              <a:path w="5765" h="10615" extrusionOk="0">
                <a:moveTo>
                  <a:pt x="333" y="10573"/>
                </a:moveTo>
                <a:cubicBezTo>
                  <a:pt x="1" y="10490"/>
                  <a:pt x="84" y="10159"/>
                  <a:pt x="208" y="9910"/>
                </a:cubicBezTo>
                <a:cubicBezTo>
                  <a:pt x="416" y="9495"/>
                  <a:pt x="664" y="9081"/>
                  <a:pt x="872" y="8666"/>
                </a:cubicBezTo>
                <a:cubicBezTo>
                  <a:pt x="1867" y="6800"/>
                  <a:pt x="2862" y="4893"/>
                  <a:pt x="3815" y="2944"/>
                </a:cubicBezTo>
                <a:cubicBezTo>
                  <a:pt x="4230" y="2032"/>
                  <a:pt x="4562" y="1203"/>
                  <a:pt x="5059" y="332"/>
                </a:cubicBezTo>
                <a:cubicBezTo>
                  <a:pt x="5225" y="0"/>
                  <a:pt x="5764" y="291"/>
                  <a:pt x="5598" y="664"/>
                </a:cubicBezTo>
                <a:cubicBezTo>
                  <a:pt x="5433" y="871"/>
                  <a:pt x="5350" y="1120"/>
                  <a:pt x="5225" y="1369"/>
                </a:cubicBezTo>
                <a:cubicBezTo>
                  <a:pt x="4147" y="3732"/>
                  <a:pt x="2945" y="6054"/>
                  <a:pt x="1742" y="8376"/>
                </a:cubicBezTo>
                <a:cubicBezTo>
                  <a:pt x="1411" y="9039"/>
                  <a:pt x="1038" y="9661"/>
                  <a:pt x="706" y="10283"/>
                </a:cubicBezTo>
                <a:cubicBezTo>
                  <a:pt x="664" y="10449"/>
                  <a:pt x="499" y="10615"/>
                  <a:pt x="333" y="105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5"/>
          <p:cNvSpPr/>
          <p:nvPr/>
        </p:nvSpPr>
        <p:spPr>
          <a:xfrm>
            <a:off x="4488518" y="3530020"/>
            <a:ext cx="75639" cy="142731"/>
          </a:xfrm>
          <a:custGeom>
            <a:avLst/>
            <a:gdLst/>
            <a:ahLst/>
            <a:cxnLst/>
            <a:rect l="l" t="t" r="r" b="b"/>
            <a:pathLst>
              <a:path w="5142" h="9703" extrusionOk="0">
                <a:moveTo>
                  <a:pt x="4437" y="9371"/>
                </a:moveTo>
                <a:cubicBezTo>
                  <a:pt x="3276" y="7215"/>
                  <a:pt x="2322" y="4976"/>
                  <a:pt x="1327" y="2779"/>
                </a:cubicBezTo>
                <a:cubicBezTo>
                  <a:pt x="1037" y="2240"/>
                  <a:pt x="705" y="1659"/>
                  <a:pt x="374" y="1120"/>
                </a:cubicBezTo>
                <a:cubicBezTo>
                  <a:pt x="249" y="913"/>
                  <a:pt x="125" y="706"/>
                  <a:pt x="42" y="457"/>
                </a:cubicBezTo>
                <a:cubicBezTo>
                  <a:pt x="0" y="125"/>
                  <a:pt x="581" y="1"/>
                  <a:pt x="664" y="374"/>
                </a:cubicBezTo>
                <a:cubicBezTo>
                  <a:pt x="954" y="913"/>
                  <a:pt x="1286" y="1452"/>
                  <a:pt x="1576" y="1991"/>
                </a:cubicBezTo>
                <a:cubicBezTo>
                  <a:pt x="2198" y="3110"/>
                  <a:pt x="2654" y="4271"/>
                  <a:pt x="3152" y="5391"/>
                </a:cubicBezTo>
                <a:cubicBezTo>
                  <a:pt x="3732" y="6635"/>
                  <a:pt x="4313" y="7879"/>
                  <a:pt x="4976" y="9081"/>
                </a:cubicBezTo>
                <a:cubicBezTo>
                  <a:pt x="5142" y="9413"/>
                  <a:pt x="4603" y="9703"/>
                  <a:pt x="4437" y="93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5"/>
          <p:cNvSpPr/>
          <p:nvPr/>
        </p:nvSpPr>
        <p:spPr>
          <a:xfrm>
            <a:off x="4567805" y="3359855"/>
            <a:ext cx="93938" cy="287889"/>
          </a:xfrm>
          <a:custGeom>
            <a:avLst/>
            <a:gdLst/>
            <a:ahLst/>
            <a:cxnLst/>
            <a:rect l="l" t="t" r="r" b="b"/>
            <a:pathLst>
              <a:path w="6386" h="19571" extrusionOk="0">
                <a:moveTo>
                  <a:pt x="5681" y="19198"/>
                </a:moveTo>
                <a:cubicBezTo>
                  <a:pt x="4769" y="15093"/>
                  <a:pt x="3566" y="11071"/>
                  <a:pt x="2322" y="7049"/>
                </a:cubicBezTo>
                <a:cubicBezTo>
                  <a:pt x="1618" y="4935"/>
                  <a:pt x="1120" y="2737"/>
                  <a:pt x="208" y="664"/>
                </a:cubicBezTo>
                <a:cubicBezTo>
                  <a:pt x="1" y="332"/>
                  <a:pt x="540" y="1"/>
                  <a:pt x="747" y="374"/>
                </a:cubicBezTo>
                <a:cubicBezTo>
                  <a:pt x="1286" y="1535"/>
                  <a:pt x="1659" y="2779"/>
                  <a:pt x="2032" y="4023"/>
                </a:cubicBezTo>
                <a:cubicBezTo>
                  <a:pt x="3193" y="7671"/>
                  <a:pt x="4313" y="11361"/>
                  <a:pt x="5308" y="15052"/>
                </a:cubicBezTo>
                <a:cubicBezTo>
                  <a:pt x="5681" y="16378"/>
                  <a:pt x="5971" y="17705"/>
                  <a:pt x="6303" y="19032"/>
                </a:cubicBezTo>
                <a:cubicBezTo>
                  <a:pt x="6386" y="19447"/>
                  <a:pt x="5805" y="19571"/>
                  <a:pt x="5681" y="19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5"/>
          <p:cNvSpPr/>
          <p:nvPr/>
        </p:nvSpPr>
        <p:spPr>
          <a:xfrm>
            <a:off x="4553169" y="3642242"/>
            <a:ext cx="107971" cy="34171"/>
          </a:xfrm>
          <a:custGeom>
            <a:avLst/>
            <a:gdLst/>
            <a:ahLst/>
            <a:cxnLst/>
            <a:rect l="l" t="t" r="r" b="b"/>
            <a:pathLst>
              <a:path w="7340" h="2323" extrusionOk="0">
                <a:moveTo>
                  <a:pt x="954" y="2240"/>
                </a:moveTo>
                <a:cubicBezTo>
                  <a:pt x="705" y="2240"/>
                  <a:pt x="415" y="2240"/>
                  <a:pt x="249" y="2074"/>
                </a:cubicBezTo>
                <a:cubicBezTo>
                  <a:pt x="0" y="1867"/>
                  <a:pt x="291" y="1452"/>
                  <a:pt x="581" y="1576"/>
                </a:cubicBezTo>
                <a:cubicBezTo>
                  <a:pt x="1825" y="1784"/>
                  <a:pt x="3027" y="1411"/>
                  <a:pt x="4188" y="1079"/>
                </a:cubicBezTo>
                <a:cubicBezTo>
                  <a:pt x="5059" y="830"/>
                  <a:pt x="5888" y="581"/>
                  <a:pt x="6676" y="208"/>
                </a:cubicBezTo>
                <a:cubicBezTo>
                  <a:pt x="7008" y="1"/>
                  <a:pt x="7339" y="540"/>
                  <a:pt x="7008" y="747"/>
                </a:cubicBezTo>
                <a:cubicBezTo>
                  <a:pt x="5888" y="1286"/>
                  <a:pt x="4644" y="1576"/>
                  <a:pt x="3483" y="1950"/>
                </a:cubicBezTo>
                <a:cubicBezTo>
                  <a:pt x="2654" y="2157"/>
                  <a:pt x="1825" y="2323"/>
                  <a:pt x="954" y="22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5"/>
          <p:cNvSpPr/>
          <p:nvPr/>
        </p:nvSpPr>
        <p:spPr>
          <a:xfrm>
            <a:off x="4650755" y="3639801"/>
            <a:ext cx="9164" cy="9164"/>
          </a:xfrm>
          <a:custGeom>
            <a:avLst/>
            <a:gdLst/>
            <a:ahLst/>
            <a:cxnLst/>
            <a:rect l="l" t="t" r="r" b="b"/>
            <a:pathLst>
              <a:path w="623" h="623" extrusionOk="0">
                <a:moveTo>
                  <a:pt x="0" y="333"/>
                </a:moveTo>
                <a:cubicBezTo>
                  <a:pt x="0" y="167"/>
                  <a:pt x="166" y="1"/>
                  <a:pt x="332" y="1"/>
                </a:cubicBezTo>
                <a:cubicBezTo>
                  <a:pt x="498" y="1"/>
                  <a:pt x="622" y="167"/>
                  <a:pt x="622" y="333"/>
                </a:cubicBezTo>
                <a:cubicBezTo>
                  <a:pt x="622" y="498"/>
                  <a:pt x="498" y="623"/>
                  <a:pt x="332" y="623"/>
                </a:cubicBezTo>
                <a:cubicBezTo>
                  <a:pt x="166" y="623"/>
                  <a:pt x="42" y="498"/>
                  <a:pt x="0" y="3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5"/>
          <p:cNvSpPr/>
          <p:nvPr/>
        </p:nvSpPr>
        <p:spPr>
          <a:xfrm>
            <a:off x="4570850" y="3325095"/>
            <a:ext cx="139083" cy="45763"/>
          </a:xfrm>
          <a:custGeom>
            <a:avLst/>
            <a:gdLst/>
            <a:ahLst/>
            <a:cxnLst/>
            <a:rect l="l" t="t" r="r" b="b"/>
            <a:pathLst>
              <a:path w="9455" h="3111" extrusionOk="0">
                <a:moveTo>
                  <a:pt x="457" y="3110"/>
                </a:moveTo>
                <a:cubicBezTo>
                  <a:pt x="1" y="3027"/>
                  <a:pt x="125" y="2405"/>
                  <a:pt x="540" y="2488"/>
                </a:cubicBezTo>
                <a:cubicBezTo>
                  <a:pt x="1452" y="2405"/>
                  <a:pt x="2323" y="2115"/>
                  <a:pt x="3193" y="1866"/>
                </a:cubicBezTo>
                <a:cubicBezTo>
                  <a:pt x="5059" y="1286"/>
                  <a:pt x="6884" y="788"/>
                  <a:pt x="8708" y="166"/>
                </a:cubicBezTo>
                <a:cubicBezTo>
                  <a:pt x="9164" y="0"/>
                  <a:pt x="9454" y="581"/>
                  <a:pt x="8998" y="747"/>
                </a:cubicBezTo>
                <a:cubicBezTo>
                  <a:pt x="7132" y="1327"/>
                  <a:pt x="5308" y="1866"/>
                  <a:pt x="3442" y="2447"/>
                </a:cubicBezTo>
                <a:cubicBezTo>
                  <a:pt x="2447" y="2695"/>
                  <a:pt x="1452" y="3110"/>
                  <a:pt x="457" y="31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5"/>
          <p:cNvSpPr/>
          <p:nvPr/>
        </p:nvSpPr>
        <p:spPr>
          <a:xfrm>
            <a:off x="4397037" y="3127481"/>
            <a:ext cx="169562" cy="144570"/>
          </a:xfrm>
          <a:custGeom>
            <a:avLst/>
            <a:gdLst/>
            <a:ahLst/>
            <a:cxnLst/>
            <a:rect l="l" t="t" r="r" b="b"/>
            <a:pathLst>
              <a:path w="11527" h="9828" extrusionOk="0">
                <a:moveTo>
                  <a:pt x="1617" y="9786"/>
                </a:moveTo>
                <a:cubicBezTo>
                  <a:pt x="1285" y="9744"/>
                  <a:pt x="1120" y="9413"/>
                  <a:pt x="995" y="9164"/>
                </a:cubicBezTo>
                <a:cubicBezTo>
                  <a:pt x="746" y="8542"/>
                  <a:pt x="498" y="7879"/>
                  <a:pt x="332" y="7215"/>
                </a:cubicBezTo>
                <a:cubicBezTo>
                  <a:pt x="124" y="6261"/>
                  <a:pt x="0" y="5266"/>
                  <a:pt x="249" y="4313"/>
                </a:cubicBezTo>
                <a:cubicBezTo>
                  <a:pt x="746" y="2198"/>
                  <a:pt x="2405" y="498"/>
                  <a:pt x="4561" y="125"/>
                </a:cubicBezTo>
                <a:cubicBezTo>
                  <a:pt x="5390" y="1"/>
                  <a:pt x="6219" y="42"/>
                  <a:pt x="7007" y="208"/>
                </a:cubicBezTo>
                <a:cubicBezTo>
                  <a:pt x="8127" y="498"/>
                  <a:pt x="9205" y="1037"/>
                  <a:pt x="9992" y="1866"/>
                </a:cubicBezTo>
                <a:cubicBezTo>
                  <a:pt x="11153" y="3235"/>
                  <a:pt x="11527" y="5266"/>
                  <a:pt x="10946" y="6966"/>
                </a:cubicBezTo>
                <a:cubicBezTo>
                  <a:pt x="10656" y="7837"/>
                  <a:pt x="10158" y="8625"/>
                  <a:pt x="9495" y="9247"/>
                </a:cubicBezTo>
                <a:cubicBezTo>
                  <a:pt x="9205" y="9537"/>
                  <a:pt x="8790" y="9081"/>
                  <a:pt x="9039" y="8791"/>
                </a:cubicBezTo>
                <a:cubicBezTo>
                  <a:pt x="9205" y="8666"/>
                  <a:pt x="9371" y="8500"/>
                  <a:pt x="9495" y="8335"/>
                </a:cubicBezTo>
                <a:cubicBezTo>
                  <a:pt x="10863" y="6759"/>
                  <a:pt x="10946" y="4271"/>
                  <a:pt x="9785" y="2571"/>
                </a:cubicBezTo>
                <a:cubicBezTo>
                  <a:pt x="9371" y="1949"/>
                  <a:pt x="8666" y="1576"/>
                  <a:pt x="8002" y="1245"/>
                </a:cubicBezTo>
                <a:cubicBezTo>
                  <a:pt x="7215" y="830"/>
                  <a:pt x="6344" y="664"/>
                  <a:pt x="5473" y="664"/>
                </a:cubicBezTo>
                <a:cubicBezTo>
                  <a:pt x="3151" y="623"/>
                  <a:pt x="1285" y="2447"/>
                  <a:pt x="788" y="4644"/>
                </a:cubicBezTo>
                <a:cubicBezTo>
                  <a:pt x="539" y="6179"/>
                  <a:pt x="995" y="7796"/>
                  <a:pt x="1700" y="9164"/>
                </a:cubicBezTo>
                <a:cubicBezTo>
                  <a:pt x="2073" y="9247"/>
                  <a:pt x="1990" y="9827"/>
                  <a:pt x="1576" y="97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5"/>
          <p:cNvSpPr/>
          <p:nvPr/>
        </p:nvSpPr>
        <p:spPr>
          <a:xfrm>
            <a:off x="4527559" y="3248250"/>
            <a:ext cx="154308" cy="16475"/>
          </a:xfrm>
          <a:custGeom>
            <a:avLst/>
            <a:gdLst/>
            <a:ahLst/>
            <a:cxnLst/>
            <a:rect l="l" t="t" r="r" b="b"/>
            <a:pathLst>
              <a:path w="10490" h="1120" extrusionOk="0">
                <a:moveTo>
                  <a:pt x="415" y="1120"/>
                </a:moveTo>
                <a:cubicBezTo>
                  <a:pt x="0" y="1078"/>
                  <a:pt x="83" y="498"/>
                  <a:pt x="456" y="539"/>
                </a:cubicBezTo>
                <a:cubicBezTo>
                  <a:pt x="1493" y="415"/>
                  <a:pt x="2529" y="332"/>
                  <a:pt x="3524" y="290"/>
                </a:cubicBezTo>
                <a:cubicBezTo>
                  <a:pt x="5722" y="208"/>
                  <a:pt x="7919" y="0"/>
                  <a:pt x="10075" y="83"/>
                </a:cubicBezTo>
                <a:cubicBezTo>
                  <a:pt x="10490" y="125"/>
                  <a:pt x="10407" y="747"/>
                  <a:pt x="9992" y="705"/>
                </a:cubicBezTo>
                <a:cubicBezTo>
                  <a:pt x="8707" y="622"/>
                  <a:pt x="7463" y="747"/>
                  <a:pt x="6178" y="788"/>
                </a:cubicBezTo>
                <a:cubicBezTo>
                  <a:pt x="4229" y="871"/>
                  <a:pt x="2322" y="954"/>
                  <a:pt x="415" y="11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5"/>
          <p:cNvSpPr/>
          <p:nvPr/>
        </p:nvSpPr>
        <p:spPr>
          <a:xfrm>
            <a:off x="4672099" y="3247632"/>
            <a:ext cx="32347" cy="91511"/>
          </a:xfrm>
          <a:custGeom>
            <a:avLst/>
            <a:gdLst/>
            <a:ahLst/>
            <a:cxnLst/>
            <a:rect l="l" t="t" r="r" b="b"/>
            <a:pathLst>
              <a:path w="2199" h="6221" extrusionOk="0">
                <a:moveTo>
                  <a:pt x="1535" y="5805"/>
                </a:moveTo>
                <a:cubicBezTo>
                  <a:pt x="1369" y="4106"/>
                  <a:pt x="1286" y="2364"/>
                  <a:pt x="913" y="664"/>
                </a:cubicBezTo>
                <a:cubicBezTo>
                  <a:pt x="747" y="664"/>
                  <a:pt x="581" y="664"/>
                  <a:pt x="415" y="664"/>
                </a:cubicBezTo>
                <a:cubicBezTo>
                  <a:pt x="249" y="706"/>
                  <a:pt x="42" y="623"/>
                  <a:pt x="1" y="457"/>
                </a:cubicBezTo>
                <a:cubicBezTo>
                  <a:pt x="1" y="291"/>
                  <a:pt x="42" y="125"/>
                  <a:pt x="208" y="84"/>
                </a:cubicBezTo>
                <a:cubicBezTo>
                  <a:pt x="498" y="1"/>
                  <a:pt x="830" y="42"/>
                  <a:pt x="1120" y="84"/>
                </a:cubicBezTo>
                <a:cubicBezTo>
                  <a:pt x="1493" y="125"/>
                  <a:pt x="1535" y="581"/>
                  <a:pt x="1618" y="871"/>
                </a:cubicBezTo>
                <a:cubicBezTo>
                  <a:pt x="1908" y="2488"/>
                  <a:pt x="2032" y="4106"/>
                  <a:pt x="2157" y="5723"/>
                </a:cubicBezTo>
                <a:cubicBezTo>
                  <a:pt x="2198" y="6137"/>
                  <a:pt x="1576" y="6220"/>
                  <a:pt x="1535" y="58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5"/>
          <p:cNvSpPr/>
          <p:nvPr/>
        </p:nvSpPr>
        <p:spPr>
          <a:xfrm>
            <a:off x="4692222" y="3326316"/>
            <a:ext cx="142731" cy="25625"/>
          </a:xfrm>
          <a:custGeom>
            <a:avLst/>
            <a:gdLst/>
            <a:ahLst/>
            <a:cxnLst/>
            <a:rect l="l" t="t" r="r" b="b"/>
            <a:pathLst>
              <a:path w="9703" h="1742" extrusionOk="0">
                <a:moveTo>
                  <a:pt x="9247" y="1659"/>
                </a:moveTo>
                <a:cubicBezTo>
                  <a:pt x="8252" y="1534"/>
                  <a:pt x="7257" y="1493"/>
                  <a:pt x="6262" y="1493"/>
                </a:cubicBezTo>
                <a:cubicBezTo>
                  <a:pt x="5598" y="1452"/>
                  <a:pt x="4935" y="1327"/>
                  <a:pt x="4271" y="1244"/>
                </a:cubicBezTo>
                <a:cubicBezTo>
                  <a:pt x="3069" y="1078"/>
                  <a:pt x="1825" y="995"/>
                  <a:pt x="623" y="705"/>
                </a:cubicBezTo>
                <a:cubicBezTo>
                  <a:pt x="208" y="871"/>
                  <a:pt x="1" y="249"/>
                  <a:pt x="415" y="83"/>
                </a:cubicBezTo>
                <a:cubicBezTo>
                  <a:pt x="540" y="0"/>
                  <a:pt x="789" y="83"/>
                  <a:pt x="954" y="125"/>
                </a:cubicBezTo>
                <a:cubicBezTo>
                  <a:pt x="2240" y="415"/>
                  <a:pt x="3567" y="498"/>
                  <a:pt x="4852" y="705"/>
                </a:cubicBezTo>
                <a:cubicBezTo>
                  <a:pt x="6345" y="954"/>
                  <a:pt x="7837" y="830"/>
                  <a:pt x="9330" y="1078"/>
                </a:cubicBezTo>
                <a:cubicBezTo>
                  <a:pt x="9703" y="1120"/>
                  <a:pt x="9620" y="1742"/>
                  <a:pt x="9247" y="1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5"/>
          <p:cNvSpPr/>
          <p:nvPr/>
        </p:nvSpPr>
        <p:spPr>
          <a:xfrm>
            <a:off x="4682470" y="3225067"/>
            <a:ext cx="166517" cy="32347"/>
          </a:xfrm>
          <a:custGeom>
            <a:avLst/>
            <a:gdLst/>
            <a:ahLst/>
            <a:cxnLst/>
            <a:rect l="l" t="t" r="r" b="b"/>
            <a:pathLst>
              <a:path w="11320" h="2199" extrusionOk="0">
                <a:moveTo>
                  <a:pt x="208" y="2157"/>
                </a:moveTo>
                <a:cubicBezTo>
                  <a:pt x="0" y="1991"/>
                  <a:pt x="83" y="1618"/>
                  <a:pt x="374" y="1618"/>
                </a:cubicBezTo>
                <a:cubicBezTo>
                  <a:pt x="747" y="1576"/>
                  <a:pt x="1120" y="1493"/>
                  <a:pt x="1493" y="1452"/>
                </a:cubicBezTo>
                <a:cubicBezTo>
                  <a:pt x="3276" y="1079"/>
                  <a:pt x="5059" y="871"/>
                  <a:pt x="6842" y="581"/>
                </a:cubicBezTo>
                <a:cubicBezTo>
                  <a:pt x="8168" y="332"/>
                  <a:pt x="9495" y="166"/>
                  <a:pt x="10822" y="42"/>
                </a:cubicBezTo>
                <a:cubicBezTo>
                  <a:pt x="11237" y="1"/>
                  <a:pt x="11320" y="581"/>
                  <a:pt x="10905" y="664"/>
                </a:cubicBezTo>
                <a:cubicBezTo>
                  <a:pt x="8334" y="913"/>
                  <a:pt x="5805" y="1369"/>
                  <a:pt x="3276" y="1742"/>
                </a:cubicBezTo>
                <a:cubicBezTo>
                  <a:pt x="2654" y="1825"/>
                  <a:pt x="2032" y="1949"/>
                  <a:pt x="1452" y="2074"/>
                </a:cubicBezTo>
                <a:cubicBezTo>
                  <a:pt x="1120" y="2115"/>
                  <a:pt x="747" y="2198"/>
                  <a:pt x="415" y="2198"/>
                </a:cubicBezTo>
                <a:cubicBezTo>
                  <a:pt x="332" y="2198"/>
                  <a:pt x="249" y="2198"/>
                  <a:pt x="208" y="21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5"/>
          <p:cNvSpPr/>
          <p:nvPr/>
        </p:nvSpPr>
        <p:spPr>
          <a:xfrm>
            <a:off x="4811153" y="3089676"/>
            <a:ext cx="166532" cy="145173"/>
          </a:xfrm>
          <a:custGeom>
            <a:avLst/>
            <a:gdLst/>
            <a:ahLst/>
            <a:cxnLst/>
            <a:rect l="l" t="t" r="r" b="b"/>
            <a:pathLst>
              <a:path w="11321" h="9869" extrusionOk="0">
                <a:moveTo>
                  <a:pt x="1825" y="9661"/>
                </a:moveTo>
                <a:cubicBezTo>
                  <a:pt x="1742" y="9619"/>
                  <a:pt x="1659" y="9495"/>
                  <a:pt x="1618" y="9412"/>
                </a:cubicBezTo>
                <a:cubicBezTo>
                  <a:pt x="1203" y="8749"/>
                  <a:pt x="789" y="8044"/>
                  <a:pt x="498" y="7297"/>
                </a:cubicBezTo>
                <a:cubicBezTo>
                  <a:pt x="125" y="5888"/>
                  <a:pt x="1" y="4312"/>
                  <a:pt x="664" y="2985"/>
                </a:cubicBezTo>
                <a:cubicBezTo>
                  <a:pt x="1120" y="2073"/>
                  <a:pt x="1742" y="1244"/>
                  <a:pt x="2572" y="746"/>
                </a:cubicBezTo>
                <a:cubicBezTo>
                  <a:pt x="3442" y="249"/>
                  <a:pt x="4437" y="41"/>
                  <a:pt x="5432" y="0"/>
                </a:cubicBezTo>
                <a:cubicBezTo>
                  <a:pt x="5764" y="0"/>
                  <a:pt x="6137" y="41"/>
                  <a:pt x="6428" y="124"/>
                </a:cubicBezTo>
                <a:cubicBezTo>
                  <a:pt x="7091" y="249"/>
                  <a:pt x="7754" y="415"/>
                  <a:pt x="8335" y="705"/>
                </a:cubicBezTo>
                <a:cubicBezTo>
                  <a:pt x="10491" y="1866"/>
                  <a:pt x="11320" y="4436"/>
                  <a:pt x="10740" y="6758"/>
                </a:cubicBezTo>
                <a:cubicBezTo>
                  <a:pt x="10574" y="7546"/>
                  <a:pt x="10159" y="8251"/>
                  <a:pt x="9703" y="8873"/>
                </a:cubicBezTo>
                <a:cubicBezTo>
                  <a:pt x="9620" y="8997"/>
                  <a:pt x="9413" y="8997"/>
                  <a:pt x="9288" y="8914"/>
                </a:cubicBezTo>
                <a:cubicBezTo>
                  <a:pt x="9123" y="8790"/>
                  <a:pt x="9164" y="8541"/>
                  <a:pt x="9288" y="8417"/>
                </a:cubicBezTo>
                <a:cubicBezTo>
                  <a:pt x="10740" y="6427"/>
                  <a:pt x="10657" y="3358"/>
                  <a:pt x="8708" y="1700"/>
                </a:cubicBezTo>
                <a:cubicBezTo>
                  <a:pt x="8086" y="1120"/>
                  <a:pt x="7257" y="912"/>
                  <a:pt x="6469" y="746"/>
                </a:cubicBezTo>
                <a:cubicBezTo>
                  <a:pt x="6096" y="663"/>
                  <a:pt x="5764" y="622"/>
                  <a:pt x="5391" y="622"/>
                </a:cubicBezTo>
                <a:cubicBezTo>
                  <a:pt x="4437" y="705"/>
                  <a:pt x="3359" y="912"/>
                  <a:pt x="2572" y="1493"/>
                </a:cubicBezTo>
                <a:cubicBezTo>
                  <a:pt x="1411" y="2488"/>
                  <a:pt x="706" y="3980"/>
                  <a:pt x="830" y="5473"/>
                </a:cubicBezTo>
                <a:cubicBezTo>
                  <a:pt x="830" y="6883"/>
                  <a:pt x="1411" y="7961"/>
                  <a:pt x="2157" y="9122"/>
                </a:cubicBezTo>
                <a:cubicBezTo>
                  <a:pt x="2489" y="9370"/>
                  <a:pt x="2240" y="9868"/>
                  <a:pt x="1825" y="96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5"/>
          <p:cNvSpPr/>
          <p:nvPr/>
        </p:nvSpPr>
        <p:spPr>
          <a:xfrm>
            <a:off x="4782498" y="3343394"/>
            <a:ext cx="52456" cy="287286"/>
          </a:xfrm>
          <a:custGeom>
            <a:avLst/>
            <a:gdLst/>
            <a:ahLst/>
            <a:cxnLst/>
            <a:rect l="l" t="t" r="r" b="b"/>
            <a:pathLst>
              <a:path w="3566" h="19530" extrusionOk="0">
                <a:moveTo>
                  <a:pt x="290" y="19488"/>
                </a:moveTo>
                <a:cubicBezTo>
                  <a:pt x="125" y="19488"/>
                  <a:pt x="0" y="19322"/>
                  <a:pt x="42" y="19156"/>
                </a:cubicBezTo>
                <a:cubicBezTo>
                  <a:pt x="125" y="18534"/>
                  <a:pt x="249" y="17953"/>
                  <a:pt x="373" y="17373"/>
                </a:cubicBezTo>
                <a:cubicBezTo>
                  <a:pt x="788" y="15466"/>
                  <a:pt x="912" y="13476"/>
                  <a:pt x="1244" y="11568"/>
                </a:cubicBezTo>
                <a:cubicBezTo>
                  <a:pt x="1742" y="8417"/>
                  <a:pt x="2239" y="5266"/>
                  <a:pt x="2654" y="2073"/>
                </a:cubicBezTo>
                <a:cubicBezTo>
                  <a:pt x="2737" y="1534"/>
                  <a:pt x="2778" y="995"/>
                  <a:pt x="2861" y="456"/>
                </a:cubicBezTo>
                <a:cubicBezTo>
                  <a:pt x="2820" y="249"/>
                  <a:pt x="2903" y="0"/>
                  <a:pt x="3151" y="0"/>
                </a:cubicBezTo>
                <a:cubicBezTo>
                  <a:pt x="3566" y="42"/>
                  <a:pt x="3442" y="498"/>
                  <a:pt x="3442" y="788"/>
                </a:cubicBezTo>
                <a:cubicBezTo>
                  <a:pt x="3359" y="1286"/>
                  <a:pt x="3317" y="1742"/>
                  <a:pt x="3276" y="2239"/>
                </a:cubicBezTo>
                <a:cubicBezTo>
                  <a:pt x="3027" y="4188"/>
                  <a:pt x="2695" y="6137"/>
                  <a:pt x="2405" y="8085"/>
                </a:cubicBezTo>
                <a:cubicBezTo>
                  <a:pt x="2198" y="9412"/>
                  <a:pt x="1990" y="10739"/>
                  <a:pt x="1783" y="12024"/>
                </a:cubicBezTo>
                <a:cubicBezTo>
                  <a:pt x="1493" y="13890"/>
                  <a:pt x="1327" y="15797"/>
                  <a:pt x="954" y="17622"/>
                </a:cubicBezTo>
                <a:cubicBezTo>
                  <a:pt x="829" y="18161"/>
                  <a:pt x="747" y="18700"/>
                  <a:pt x="622" y="19239"/>
                </a:cubicBezTo>
                <a:cubicBezTo>
                  <a:pt x="622" y="19405"/>
                  <a:pt x="456" y="19529"/>
                  <a:pt x="290" y="195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5"/>
          <p:cNvSpPr/>
          <p:nvPr/>
        </p:nvSpPr>
        <p:spPr>
          <a:xfrm>
            <a:off x="4783101" y="3622119"/>
            <a:ext cx="102485" cy="12827"/>
          </a:xfrm>
          <a:custGeom>
            <a:avLst/>
            <a:gdLst/>
            <a:ahLst/>
            <a:cxnLst/>
            <a:rect l="l" t="t" r="r" b="b"/>
            <a:pathLst>
              <a:path w="6967" h="872" extrusionOk="0">
                <a:moveTo>
                  <a:pt x="3774" y="830"/>
                </a:moveTo>
                <a:cubicBezTo>
                  <a:pt x="2986" y="788"/>
                  <a:pt x="2240" y="788"/>
                  <a:pt x="1452" y="788"/>
                </a:cubicBezTo>
                <a:cubicBezTo>
                  <a:pt x="1120" y="788"/>
                  <a:pt x="830" y="747"/>
                  <a:pt x="498" y="747"/>
                </a:cubicBezTo>
                <a:cubicBezTo>
                  <a:pt x="374" y="705"/>
                  <a:pt x="291" y="705"/>
                  <a:pt x="208" y="622"/>
                </a:cubicBezTo>
                <a:cubicBezTo>
                  <a:pt x="1" y="374"/>
                  <a:pt x="249" y="1"/>
                  <a:pt x="581" y="125"/>
                </a:cubicBezTo>
                <a:cubicBezTo>
                  <a:pt x="1203" y="166"/>
                  <a:pt x="1825" y="166"/>
                  <a:pt x="2488" y="166"/>
                </a:cubicBezTo>
                <a:cubicBezTo>
                  <a:pt x="3815" y="208"/>
                  <a:pt x="5183" y="249"/>
                  <a:pt x="6552" y="166"/>
                </a:cubicBezTo>
                <a:cubicBezTo>
                  <a:pt x="6966" y="208"/>
                  <a:pt x="6966" y="788"/>
                  <a:pt x="6552" y="788"/>
                </a:cubicBezTo>
                <a:cubicBezTo>
                  <a:pt x="5598" y="830"/>
                  <a:pt x="4686" y="871"/>
                  <a:pt x="3774" y="83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5"/>
          <p:cNvSpPr/>
          <p:nvPr/>
        </p:nvSpPr>
        <p:spPr>
          <a:xfrm>
            <a:off x="4875200" y="3475740"/>
            <a:ext cx="69549" cy="159809"/>
          </a:xfrm>
          <a:custGeom>
            <a:avLst/>
            <a:gdLst/>
            <a:ahLst/>
            <a:cxnLst/>
            <a:rect l="l" t="t" r="r" b="b"/>
            <a:pathLst>
              <a:path w="4728" h="10864" extrusionOk="0">
                <a:moveTo>
                  <a:pt x="208" y="10781"/>
                </a:moveTo>
                <a:cubicBezTo>
                  <a:pt x="42" y="10739"/>
                  <a:pt x="0" y="10532"/>
                  <a:pt x="42" y="10366"/>
                </a:cubicBezTo>
                <a:cubicBezTo>
                  <a:pt x="249" y="9827"/>
                  <a:pt x="498" y="9288"/>
                  <a:pt x="705" y="8749"/>
                </a:cubicBezTo>
                <a:cubicBezTo>
                  <a:pt x="954" y="8169"/>
                  <a:pt x="1161" y="7547"/>
                  <a:pt x="1410" y="6925"/>
                </a:cubicBezTo>
                <a:cubicBezTo>
                  <a:pt x="2281" y="4769"/>
                  <a:pt x="3110" y="2571"/>
                  <a:pt x="3981" y="374"/>
                </a:cubicBezTo>
                <a:cubicBezTo>
                  <a:pt x="4147" y="1"/>
                  <a:pt x="4727" y="249"/>
                  <a:pt x="4561" y="623"/>
                </a:cubicBezTo>
                <a:cubicBezTo>
                  <a:pt x="4105" y="1825"/>
                  <a:pt x="3608" y="3027"/>
                  <a:pt x="3110" y="4271"/>
                </a:cubicBezTo>
                <a:cubicBezTo>
                  <a:pt x="2322" y="6386"/>
                  <a:pt x="1452" y="8500"/>
                  <a:pt x="622" y="10656"/>
                </a:cubicBezTo>
                <a:cubicBezTo>
                  <a:pt x="539" y="10781"/>
                  <a:pt x="374" y="10864"/>
                  <a:pt x="208" y="107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5"/>
          <p:cNvSpPr/>
          <p:nvPr/>
        </p:nvSpPr>
        <p:spPr>
          <a:xfrm>
            <a:off x="4936188" y="3476358"/>
            <a:ext cx="84788" cy="146997"/>
          </a:xfrm>
          <a:custGeom>
            <a:avLst/>
            <a:gdLst/>
            <a:ahLst/>
            <a:cxnLst/>
            <a:rect l="l" t="t" r="r" b="b"/>
            <a:pathLst>
              <a:path w="5764" h="9993" extrusionOk="0">
                <a:moveTo>
                  <a:pt x="5018" y="9661"/>
                </a:moveTo>
                <a:cubicBezTo>
                  <a:pt x="4437" y="8541"/>
                  <a:pt x="3857" y="7463"/>
                  <a:pt x="3235" y="6385"/>
                </a:cubicBezTo>
                <a:cubicBezTo>
                  <a:pt x="2364" y="4810"/>
                  <a:pt x="1576" y="3193"/>
                  <a:pt x="706" y="1617"/>
                </a:cubicBezTo>
                <a:cubicBezTo>
                  <a:pt x="498" y="1285"/>
                  <a:pt x="291" y="995"/>
                  <a:pt x="125" y="663"/>
                </a:cubicBezTo>
                <a:cubicBezTo>
                  <a:pt x="84" y="581"/>
                  <a:pt x="1" y="456"/>
                  <a:pt x="42" y="332"/>
                </a:cubicBezTo>
                <a:cubicBezTo>
                  <a:pt x="167" y="0"/>
                  <a:pt x="664" y="83"/>
                  <a:pt x="664" y="415"/>
                </a:cubicBezTo>
                <a:cubicBezTo>
                  <a:pt x="664" y="373"/>
                  <a:pt x="664" y="332"/>
                  <a:pt x="623" y="290"/>
                </a:cubicBezTo>
                <a:cubicBezTo>
                  <a:pt x="1659" y="1949"/>
                  <a:pt x="2488" y="3690"/>
                  <a:pt x="3442" y="5432"/>
                </a:cubicBezTo>
                <a:cubicBezTo>
                  <a:pt x="4147" y="6717"/>
                  <a:pt x="4893" y="8044"/>
                  <a:pt x="5557" y="9371"/>
                </a:cubicBezTo>
                <a:cubicBezTo>
                  <a:pt x="5764" y="9702"/>
                  <a:pt x="5225" y="9992"/>
                  <a:pt x="5018" y="96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5"/>
          <p:cNvSpPr/>
          <p:nvPr/>
        </p:nvSpPr>
        <p:spPr>
          <a:xfrm>
            <a:off x="5002059" y="3318387"/>
            <a:ext cx="104926" cy="276298"/>
          </a:xfrm>
          <a:custGeom>
            <a:avLst/>
            <a:gdLst/>
            <a:ahLst/>
            <a:cxnLst/>
            <a:rect l="l" t="t" r="r" b="b"/>
            <a:pathLst>
              <a:path w="7133" h="18783" extrusionOk="0">
                <a:moveTo>
                  <a:pt x="6427" y="18368"/>
                </a:moveTo>
                <a:cubicBezTo>
                  <a:pt x="5225" y="14761"/>
                  <a:pt x="3981" y="11154"/>
                  <a:pt x="2696" y="7546"/>
                </a:cubicBezTo>
                <a:cubicBezTo>
                  <a:pt x="1825" y="5225"/>
                  <a:pt x="1079" y="2820"/>
                  <a:pt x="84" y="581"/>
                </a:cubicBezTo>
                <a:cubicBezTo>
                  <a:pt x="1" y="415"/>
                  <a:pt x="42" y="249"/>
                  <a:pt x="208" y="166"/>
                </a:cubicBezTo>
                <a:cubicBezTo>
                  <a:pt x="540" y="0"/>
                  <a:pt x="664" y="374"/>
                  <a:pt x="788" y="622"/>
                </a:cubicBezTo>
                <a:cubicBezTo>
                  <a:pt x="1783" y="2903"/>
                  <a:pt x="2530" y="5266"/>
                  <a:pt x="3359" y="7588"/>
                </a:cubicBezTo>
                <a:cubicBezTo>
                  <a:pt x="4022" y="9412"/>
                  <a:pt x="4686" y="11278"/>
                  <a:pt x="5308" y="13144"/>
                </a:cubicBezTo>
                <a:cubicBezTo>
                  <a:pt x="5888" y="14802"/>
                  <a:pt x="6510" y="16461"/>
                  <a:pt x="7008" y="18161"/>
                </a:cubicBezTo>
                <a:cubicBezTo>
                  <a:pt x="7132" y="18534"/>
                  <a:pt x="6593" y="18783"/>
                  <a:pt x="6427" y="183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5"/>
          <p:cNvSpPr/>
          <p:nvPr/>
        </p:nvSpPr>
        <p:spPr>
          <a:xfrm>
            <a:off x="5012430" y="3579431"/>
            <a:ext cx="89054" cy="42100"/>
          </a:xfrm>
          <a:custGeom>
            <a:avLst/>
            <a:gdLst/>
            <a:ahLst/>
            <a:cxnLst/>
            <a:rect l="l" t="t" r="r" b="b"/>
            <a:pathLst>
              <a:path w="6054" h="2862" extrusionOk="0">
                <a:moveTo>
                  <a:pt x="83" y="2654"/>
                </a:moveTo>
                <a:cubicBezTo>
                  <a:pt x="0" y="2529"/>
                  <a:pt x="83" y="2322"/>
                  <a:pt x="208" y="2239"/>
                </a:cubicBezTo>
                <a:cubicBezTo>
                  <a:pt x="291" y="2198"/>
                  <a:pt x="457" y="2198"/>
                  <a:pt x="498" y="2156"/>
                </a:cubicBezTo>
                <a:cubicBezTo>
                  <a:pt x="1410" y="1866"/>
                  <a:pt x="2322" y="1576"/>
                  <a:pt x="3235" y="1203"/>
                </a:cubicBezTo>
                <a:cubicBezTo>
                  <a:pt x="3774" y="995"/>
                  <a:pt x="4354" y="829"/>
                  <a:pt x="4893" y="581"/>
                </a:cubicBezTo>
                <a:cubicBezTo>
                  <a:pt x="5225" y="498"/>
                  <a:pt x="5805" y="0"/>
                  <a:pt x="6012" y="498"/>
                </a:cubicBezTo>
                <a:cubicBezTo>
                  <a:pt x="6054" y="622"/>
                  <a:pt x="5971" y="829"/>
                  <a:pt x="5805" y="871"/>
                </a:cubicBezTo>
                <a:cubicBezTo>
                  <a:pt x="4022" y="1576"/>
                  <a:pt x="2239" y="2281"/>
                  <a:pt x="415" y="2820"/>
                </a:cubicBezTo>
                <a:cubicBezTo>
                  <a:pt x="457" y="2820"/>
                  <a:pt x="457" y="2820"/>
                  <a:pt x="457" y="2820"/>
                </a:cubicBezTo>
                <a:lnTo>
                  <a:pt x="498" y="2820"/>
                </a:lnTo>
                <a:cubicBezTo>
                  <a:pt x="332" y="2861"/>
                  <a:pt x="166" y="2820"/>
                  <a:pt x="83" y="26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5"/>
          <p:cNvSpPr/>
          <p:nvPr/>
        </p:nvSpPr>
        <p:spPr>
          <a:xfrm>
            <a:off x="5003883" y="3261048"/>
            <a:ext cx="89672" cy="66504"/>
          </a:xfrm>
          <a:custGeom>
            <a:avLst/>
            <a:gdLst/>
            <a:ahLst/>
            <a:cxnLst/>
            <a:rect l="l" t="t" r="r" b="b"/>
            <a:pathLst>
              <a:path w="6096" h="4521" extrusionOk="0">
                <a:moveTo>
                  <a:pt x="291" y="4520"/>
                </a:moveTo>
                <a:cubicBezTo>
                  <a:pt x="125" y="4520"/>
                  <a:pt x="1" y="4354"/>
                  <a:pt x="42" y="4189"/>
                </a:cubicBezTo>
                <a:cubicBezTo>
                  <a:pt x="84" y="3981"/>
                  <a:pt x="291" y="3857"/>
                  <a:pt x="457" y="3774"/>
                </a:cubicBezTo>
                <a:cubicBezTo>
                  <a:pt x="664" y="3608"/>
                  <a:pt x="872" y="3484"/>
                  <a:pt x="1079" y="3359"/>
                </a:cubicBezTo>
                <a:cubicBezTo>
                  <a:pt x="1618" y="2945"/>
                  <a:pt x="2198" y="2572"/>
                  <a:pt x="2696" y="2115"/>
                </a:cubicBezTo>
                <a:cubicBezTo>
                  <a:pt x="3359" y="1618"/>
                  <a:pt x="4023" y="1120"/>
                  <a:pt x="4728" y="664"/>
                </a:cubicBezTo>
                <a:cubicBezTo>
                  <a:pt x="5018" y="457"/>
                  <a:pt x="5308" y="250"/>
                  <a:pt x="5598" y="84"/>
                </a:cubicBezTo>
                <a:cubicBezTo>
                  <a:pt x="5723" y="1"/>
                  <a:pt x="5930" y="42"/>
                  <a:pt x="6013" y="208"/>
                </a:cubicBezTo>
                <a:cubicBezTo>
                  <a:pt x="6096" y="333"/>
                  <a:pt x="6054" y="540"/>
                  <a:pt x="5889" y="623"/>
                </a:cubicBezTo>
                <a:cubicBezTo>
                  <a:pt x="4976" y="1203"/>
                  <a:pt x="4106" y="1825"/>
                  <a:pt x="3235" y="2489"/>
                </a:cubicBezTo>
                <a:cubicBezTo>
                  <a:pt x="2655" y="2986"/>
                  <a:pt x="2033" y="3442"/>
                  <a:pt x="1411" y="3857"/>
                </a:cubicBezTo>
                <a:cubicBezTo>
                  <a:pt x="1120" y="4023"/>
                  <a:pt x="872" y="4230"/>
                  <a:pt x="581" y="4437"/>
                </a:cubicBezTo>
                <a:cubicBezTo>
                  <a:pt x="499" y="4479"/>
                  <a:pt x="416" y="4520"/>
                  <a:pt x="333" y="45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5"/>
          <p:cNvSpPr/>
          <p:nvPr/>
        </p:nvSpPr>
        <p:spPr>
          <a:xfrm>
            <a:off x="4942895" y="3189689"/>
            <a:ext cx="132978" cy="34171"/>
          </a:xfrm>
          <a:custGeom>
            <a:avLst/>
            <a:gdLst/>
            <a:ahLst/>
            <a:cxnLst/>
            <a:rect l="l" t="t" r="r" b="b"/>
            <a:pathLst>
              <a:path w="9040" h="2323" extrusionOk="0">
                <a:moveTo>
                  <a:pt x="42" y="2032"/>
                </a:moveTo>
                <a:cubicBezTo>
                  <a:pt x="1" y="1867"/>
                  <a:pt x="125" y="1701"/>
                  <a:pt x="291" y="1701"/>
                </a:cubicBezTo>
                <a:cubicBezTo>
                  <a:pt x="540" y="1618"/>
                  <a:pt x="830" y="1535"/>
                  <a:pt x="1120" y="1493"/>
                </a:cubicBezTo>
                <a:cubicBezTo>
                  <a:pt x="2074" y="1286"/>
                  <a:pt x="3028" y="1079"/>
                  <a:pt x="4023" y="913"/>
                </a:cubicBezTo>
                <a:cubicBezTo>
                  <a:pt x="5598" y="664"/>
                  <a:pt x="7132" y="291"/>
                  <a:pt x="8666" y="42"/>
                </a:cubicBezTo>
                <a:cubicBezTo>
                  <a:pt x="8832" y="1"/>
                  <a:pt x="8998" y="125"/>
                  <a:pt x="9040" y="291"/>
                </a:cubicBezTo>
                <a:cubicBezTo>
                  <a:pt x="9040" y="457"/>
                  <a:pt x="8915" y="623"/>
                  <a:pt x="8749" y="623"/>
                </a:cubicBezTo>
                <a:cubicBezTo>
                  <a:pt x="8293" y="706"/>
                  <a:pt x="7837" y="789"/>
                  <a:pt x="7381" y="913"/>
                </a:cubicBezTo>
                <a:cubicBezTo>
                  <a:pt x="6510" y="1079"/>
                  <a:pt x="5681" y="1245"/>
                  <a:pt x="4810" y="1411"/>
                </a:cubicBezTo>
                <a:cubicBezTo>
                  <a:pt x="3649" y="1576"/>
                  <a:pt x="2488" y="1825"/>
                  <a:pt x="1328" y="2074"/>
                </a:cubicBezTo>
                <a:cubicBezTo>
                  <a:pt x="996" y="2115"/>
                  <a:pt x="706" y="2198"/>
                  <a:pt x="374" y="2281"/>
                </a:cubicBezTo>
                <a:cubicBezTo>
                  <a:pt x="250" y="2323"/>
                  <a:pt x="84" y="2198"/>
                  <a:pt x="42" y="2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5"/>
          <p:cNvSpPr/>
          <p:nvPr/>
        </p:nvSpPr>
        <p:spPr>
          <a:xfrm>
            <a:off x="5070372" y="3189689"/>
            <a:ext cx="23183" cy="80523"/>
          </a:xfrm>
          <a:custGeom>
            <a:avLst/>
            <a:gdLst/>
            <a:ahLst/>
            <a:cxnLst/>
            <a:rect l="l" t="t" r="r" b="b"/>
            <a:pathLst>
              <a:path w="1576" h="5474" extrusionOk="0">
                <a:moveTo>
                  <a:pt x="871" y="5059"/>
                </a:moveTo>
                <a:cubicBezTo>
                  <a:pt x="581" y="3857"/>
                  <a:pt x="456" y="2613"/>
                  <a:pt x="291" y="1369"/>
                </a:cubicBezTo>
                <a:cubicBezTo>
                  <a:pt x="249" y="1120"/>
                  <a:pt x="208" y="872"/>
                  <a:pt x="125" y="623"/>
                </a:cubicBezTo>
                <a:cubicBezTo>
                  <a:pt x="42" y="415"/>
                  <a:pt x="0" y="167"/>
                  <a:pt x="291" y="84"/>
                </a:cubicBezTo>
                <a:cubicBezTo>
                  <a:pt x="622" y="1"/>
                  <a:pt x="705" y="374"/>
                  <a:pt x="747" y="623"/>
                </a:cubicBezTo>
                <a:cubicBezTo>
                  <a:pt x="995" y="1701"/>
                  <a:pt x="1078" y="2779"/>
                  <a:pt x="1244" y="3898"/>
                </a:cubicBezTo>
                <a:cubicBezTo>
                  <a:pt x="1327" y="4230"/>
                  <a:pt x="1369" y="4562"/>
                  <a:pt x="1452" y="4893"/>
                </a:cubicBezTo>
                <a:cubicBezTo>
                  <a:pt x="1576" y="5308"/>
                  <a:pt x="995" y="5474"/>
                  <a:pt x="871" y="50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5"/>
          <p:cNvSpPr/>
          <p:nvPr/>
        </p:nvSpPr>
        <p:spPr>
          <a:xfrm>
            <a:off x="5082567" y="3259223"/>
            <a:ext cx="143952" cy="13430"/>
          </a:xfrm>
          <a:custGeom>
            <a:avLst/>
            <a:gdLst/>
            <a:ahLst/>
            <a:cxnLst/>
            <a:rect l="l" t="t" r="r" b="b"/>
            <a:pathLst>
              <a:path w="9786" h="913" extrusionOk="0">
                <a:moveTo>
                  <a:pt x="5557" y="871"/>
                </a:moveTo>
                <a:cubicBezTo>
                  <a:pt x="4230" y="871"/>
                  <a:pt x="2944" y="871"/>
                  <a:pt x="1618" y="788"/>
                </a:cubicBezTo>
                <a:cubicBezTo>
                  <a:pt x="1203" y="788"/>
                  <a:pt x="830" y="747"/>
                  <a:pt x="457" y="705"/>
                </a:cubicBezTo>
                <a:cubicBezTo>
                  <a:pt x="291" y="705"/>
                  <a:pt x="166" y="622"/>
                  <a:pt x="84" y="457"/>
                </a:cubicBezTo>
                <a:cubicBezTo>
                  <a:pt x="1" y="208"/>
                  <a:pt x="291" y="1"/>
                  <a:pt x="540" y="83"/>
                </a:cubicBezTo>
                <a:cubicBezTo>
                  <a:pt x="788" y="125"/>
                  <a:pt x="1037" y="166"/>
                  <a:pt x="1327" y="166"/>
                </a:cubicBezTo>
                <a:cubicBezTo>
                  <a:pt x="3898" y="332"/>
                  <a:pt x="6510" y="291"/>
                  <a:pt x="9122" y="249"/>
                </a:cubicBezTo>
                <a:cubicBezTo>
                  <a:pt x="9413" y="249"/>
                  <a:pt x="9786" y="208"/>
                  <a:pt x="9786" y="540"/>
                </a:cubicBezTo>
                <a:cubicBezTo>
                  <a:pt x="9786" y="705"/>
                  <a:pt x="9661" y="871"/>
                  <a:pt x="9495" y="871"/>
                </a:cubicBezTo>
                <a:cubicBezTo>
                  <a:pt x="8169" y="871"/>
                  <a:pt x="6883" y="913"/>
                  <a:pt x="5557" y="8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5"/>
          <p:cNvSpPr/>
          <p:nvPr/>
        </p:nvSpPr>
        <p:spPr>
          <a:xfrm>
            <a:off x="5069151" y="3147604"/>
            <a:ext cx="170783" cy="53088"/>
          </a:xfrm>
          <a:custGeom>
            <a:avLst/>
            <a:gdLst/>
            <a:ahLst/>
            <a:cxnLst/>
            <a:rect l="l" t="t" r="r" b="b"/>
            <a:pathLst>
              <a:path w="11610" h="3609" extrusionOk="0">
                <a:moveTo>
                  <a:pt x="291" y="3442"/>
                </a:moveTo>
                <a:cubicBezTo>
                  <a:pt x="0" y="3152"/>
                  <a:pt x="291" y="2862"/>
                  <a:pt x="581" y="2779"/>
                </a:cubicBezTo>
                <a:cubicBezTo>
                  <a:pt x="1037" y="2613"/>
                  <a:pt x="1493" y="2489"/>
                  <a:pt x="1991" y="2323"/>
                </a:cubicBezTo>
                <a:cubicBezTo>
                  <a:pt x="4230" y="1618"/>
                  <a:pt x="6593" y="996"/>
                  <a:pt x="8915" y="540"/>
                </a:cubicBezTo>
                <a:cubicBezTo>
                  <a:pt x="9703" y="374"/>
                  <a:pt x="10449" y="167"/>
                  <a:pt x="11237" y="1"/>
                </a:cubicBezTo>
                <a:cubicBezTo>
                  <a:pt x="11403" y="1"/>
                  <a:pt x="11568" y="125"/>
                  <a:pt x="11610" y="291"/>
                </a:cubicBezTo>
                <a:cubicBezTo>
                  <a:pt x="11610" y="747"/>
                  <a:pt x="11029" y="623"/>
                  <a:pt x="10698" y="747"/>
                </a:cubicBezTo>
                <a:cubicBezTo>
                  <a:pt x="8625" y="1245"/>
                  <a:pt x="6551" y="1618"/>
                  <a:pt x="4520" y="2198"/>
                </a:cubicBezTo>
                <a:cubicBezTo>
                  <a:pt x="3359" y="2572"/>
                  <a:pt x="2198" y="2903"/>
                  <a:pt x="1078" y="3276"/>
                </a:cubicBezTo>
                <a:cubicBezTo>
                  <a:pt x="788" y="3318"/>
                  <a:pt x="539" y="3608"/>
                  <a:pt x="291" y="34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5"/>
          <p:cNvSpPr/>
          <p:nvPr/>
        </p:nvSpPr>
        <p:spPr>
          <a:xfrm>
            <a:off x="5213692" y="3262886"/>
            <a:ext cx="17711" cy="285448"/>
          </a:xfrm>
          <a:custGeom>
            <a:avLst/>
            <a:gdLst/>
            <a:ahLst/>
            <a:cxnLst/>
            <a:rect l="l" t="t" r="r" b="b"/>
            <a:pathLst>
              <a:path w="1204" h="19405" extrusionOk="0">
                <a:moveTo>
                  <a:pt x="42" y="18990"/>
                </a:moveTo>
                <a:cubicBezTo>
                  <a:pt x="1" y="16419"/>
                  <a:pt x="208" y="13890"/>
                  <a:pt x="250" y="11319"/>
                </a:cubicBezTo>
                <a:cubicBezTo>
                  <a:pt x="291" y="7671"/>
                  <a:pt x="499" y="4022"/>
                  <a:pt x="499" y="415"/>
                </a:cubicBezTo>
                <a:cubicBezTo>
                  <a:pt x="581" y="0"/>
                  <a:pt x="1203" y="83"/>
                  <a:pt x="1120" y="539"/>
                </a:cubicBezTo>
                <a:cubicBezTo>
                  <a:pt x="1162" y="3151"/>
                  <a:pt x="955" y="5805"/>
                  <a:pt x="955" y="8459"/>
                </a:cubicBezTo>
                <a:cubicBezTo>
                  <a:pt x="872" y="11071"/>
                  <a:pt x="789" y="13724"/>
                  <a:pt x="664" y="16336"/>
                </a:cubicBezTo>
                <a:cubicBezTo>
                  <a:pt x="664" y="17249"/>
                  <a:pt x="664" y="18078"/>
                  <a:pt x="664" y="18949"/>
                </a:cubicBezTo>
                <a:cubicBezTo>
                  <a:pt x="664" y="19363"/>
                  <a:pt x="84" y="19405"/>
                  <a:pt x="42" y="189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5"/>
          <p:cNvSpPr/>
          <p:nvPr/>
        </p:nvSpPr>
        <p:spPr>
          <a:xfrm>
            <a:off x="5213089" y="3526975"/>
            <a:ext cx="109795" cy="23801"/>
          </a:xfrm>
          <a:custGeom>
            <a:avLst/>
            <a:gdLst/>
            <a:ahLst/>
            <a:cxnLst/>
            <a:rect l="l" t="t" r="r" b="b"/>
            <a:pathLst>
              <a:path w="7464" h="1618" extrusionOk="0">
                <a:moveTo>
                  <a:pt x="415" y="1576"/>
                </a:moveTo>
                <a:cubicBezTo>
                  <a:pt x="1" y="1535"/>
                  <a:pt x="83" y="913"/>
                  <a:pt x="498" y="954"/>
                </a:cubicBezTo>
                <a:cubicBezTo>
                  <a:pt x="1286" y="996"/>
                  <a:pt x="2115" y="747"/>
                  <a:pt x="2903" y="705"/>
                </a:cubicBezTo>
                <a:cubicBezTo>
                  <a:pt x="4271" y="539"/>
                  <a:pt x="5598" y="249"/>
                  <a:pt x="6966" y="42"/>
                </a:cubicBezTo>
                <a:cubicBezTo>
                  <a:pt x="7339" y="0"/>
                  <a:pt x="7464" y="581"/>
                  <a:pt x="7091" y="664"/>
                </a:cubicBezTo>
                <a:cubicBezTo>
                  <a:pt x="5308" y="954"/>
                  <a:pt x="3566" y="1244"/>
                  <a:pt x="1783" y="1452"/>
                </a:cubicBezTo>
                <a:cubicBezTo>
                  <a:pt x="1327" y="1535"/>
                  <a:pt x="871" y="1617"/>
                  <a:pt x="374" y="1576"/>
                </a:cubicBezTo>
                <a:lnTo>
                  <a:pt x="415" y="157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5"/>
          <p:cNvSpPr/>
          <p:nvPr/>
        </p:nvSpPr>
        <p:spPr>
          <a:xfrm>
            <a:off x="5311896" y="3380596"/>
            <a:ext cx="51250" cy="156147"/>
          </a:xfrm>
          <a:custGeom>
            <a:avLst/>
            <a:gdLst/>
            <a:ahLst/>
            <a:cxnLst/>
            <a:rect l="l" t="t" r="r" b="b"/>
            <a:pathLst>
              <a:path w="3484" h="10615" extrusionOk="0">
                <a:moveTo>
                  <a:pt x="208" y="10573"/>
                </a:moveTo>
                <a:cubicBezTo>
                  <a:pt x="83" y="10490"/>
                  <a:pt x="0" y="10325"/>
                  <a:pt x="42" y="10159"/>
                </a:cubicBezTo>
                <a:cubicBezTo>
                  <a:pt x="166" y="9827"/>
                  <a:pt x="249" y="9495"/>
                  <a:pt x="332" y="9205"/>
                </a:cubicBezTo>
                <a:cubicBezTo>
                  <a:pt x="747" y="7795"/>
                  <a:pt x="1120" y="6303"/>
                  <a:pt x="1534" y="4893"/>
                </a:cubicBezTo>
                <a:cubicBezTo>
                  <a:pt x="1825" y="3939"/>
                  <a:pt x="2073" y="2986"/>
                  <a:pt x="2364" y="2032"/>
                </a:cubicBezTo>
                <a:cubicBezTo>
                  <a:pt x="2571" y="1452"/>
                  <a:pt x="2778" y="913"/>
                  <a:pt x="2861" y="332"/>
                </a:cubicBezTo>
                <a:cubicBezTo>
                  <a:pt x="2861" y="166"/>
                  <a:pt x="3027" y="1"/>
                  <a:pt x="3193" y="42"/>
                </a:cubicBezTo>
                <a:cubicBezTo>
                  <a:pt x="3359" y="42"/>
                  <a:pt x="3483" y="208"/>
                  <a:pt x="3483" y="374"/>
                </a:cubicBezTo>
                <a:cubicBezTo>
                  <a:pt x="3442" y="871"/>
                  <a:pt x="3276" y="1369"/>
                  <a:pt x="3110" y="1866"/>
                </a:cubicBezTo>
                <a:cubicBezTo>
                  <a:pt x="2447" y="3774"/>
                  <a:pt x="1949" y="5722"/>
                  <a:pt x="1410" y="7671"/>
                </a:cubicBezTo>
                <a:cubicBezTo>
                  <a:pt x="1244" y="8251"/>
                  <a:pt x="1078" y="8873"/>
                  <a:pt x="913" y="9454"/>
                </a:cubicBezTo>
                <a:cubicBezTo>
                  <a:pt x="830" y="9744"/>
                  <a:pt x="705" y="10076"/>
                  <a:pt x="622" y="10366"/>
                </a:cubicBezTo>
                <a:cubicBezTo>
                  <a:pt x="581" y="10532"/>
                  <a:pt x="374" y="10615"/>
                  <a:pt x="208" y="105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5"/>
          <p:cNvSpPr/>
          <p:nvPr/>
        </p:nvSpPr>
        <p:spPr>
          <a:xfrm>
            <a:off x="5196010" y="2998180"/>
            <a:ext cx="169577" cy="159206"/>
          </a:xfrm>
          <a:custGeom>
            <a:avLst/>
            <a:gdLst/>
            <a:ahLst/>
            <a:cxnLst/>
            <a:rect l="l" t="t" r="r" b="b"/>
            <a:pathLst>
              <a:path w="11528" h="10823" extrusionOk="0">
                <a:moveTo>
                  <a:pt x="2488" y="10491"/>
                </a:moveTo>
                <a:cubicBezTo>
                  <a:pt x="1825" y="10117"/>
                  <a:pt x="1369" y="9413"/>
                  <a:pt x="996" y="8749"/>
                </a:cubicBezTo>
                <a:cubicBezTo>
                  <a:pt x="332" y="7630"/>
                  <a:pt x="1" y="6303"/>
                  <a:pt x="83" y="5018"/>
                </a:cubicBezTo>
                <a:cubicBezTo>
                  <a:pt x="332" y="2779"/>
                  <a:pt x="2240" y="871"/>
                  <a:pt x="4354" y="374"/>
                </a:cubicBezTo>
                <a:cubicBezTo>
                  <a:pt x="5639" y="167"/>
                  <a:pt x="7008" y="1"/>
                  <a:pt x="8252" y="498"/>
                </a:cubicBezTo>
                <a:cubicBezTo>
                  <a:pt x="10490" y="1327"/>
                  <a:pt x="11527" y="3940"/>
                  <a:pt x="11361" y="6220"/>
                </a:cubicBezTo>
                <a:cubicBezTo>
                  <a:pt x="11278" y="7091"/>
                  <a:pt x="11112" y="7920"/>
                  <a:pt x="10656" y="8708"/>
                </a:cubicBezTo>
                <a:cubicBezTo>
                  <a:pt x="10573" y="8832"/>
                  <a:pt x="10408" y="8915"/>
                  <a:pt x="10242" y="8832"/>
                </a:cubicBezTo>
                <a:cubicBezTo>
                  <a:pt x="10034" y="8708"/>
                  <a:pt x="10076" y="8418"/>
                  <a:pt x="10200" y="8252"/>
                </a:cubicBezTo>
                <a:cubicBezTo>
                  <a:pt x="10325" y="8044"/>
                  <a:pt x="10408" y="7796"/>
                  <a:pt x="10490" y="7547"/>
                </a:cubicBezTo>
                <a:cubicBezTo>
                  <a:pt x="11071" y="5598"/>
                  <a:pt x="10698" y="3152"/>
                  <a:pt x="9122" y="1742"/>
                </a:cubicBezTo>
                <a:cubicBezTo>
                  <a:pt x="8252" y="913"/>
                  <a:pt x="7008" y="706"/>
                  <a:pt x="5847" y="830"/>
                </a:cubicBezTo>
                <a:cubicBezTo>
                  <a:pt x="5225" y="871"/>
                  <a:pt x="4603" y="913"/>
                  <a:pt x="3981" y="1120"/>
                </a:cubicBezTo>
                <a:cubicBezTo>
                  <a:pt x="2737" y="1576"/>
                  <a:pt x="1659" y="2571"/>
                  <a:pt x="1079" y="3774"/>
                </a:cubicBezTo>
                <a:cubicBezTo>
                  <a:pt x="291" y="5349"/>
                  <a:pt x="830" y="7215"/>
                  <a:pt x="1659" y="8666"/>
                </a:cubicBezTo>
                <a:cubicBezTo>
                  <a:pt x="1949" y="9164"/>
                  <a:pt x="2240" y="9578"/>
                  <a:pt x="2737" y="9910"/>
                </a:cubicBezTo>
                <a:cubicBezTo>
                  <a:pt x="2820" y="9993"/>
                  <a:pt x="2944" y="10035"/>
                  <a:pt x="3027" y="10159"/>
                </a:cubicBezTo>
                <a:cubicBezTo>
                  <a:pt x="3235" y="10491"/>
                  <a:pt x="2737" y="10822"/>
                  <a:pt x="2488" y="104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5"/>
          <p:cNvSpPr/>
          <p:nvPr/>
        </p:nvSpPr>
        <p:spPr>
          <a:xfrm>
            <a:off x="5344214" y="3090882"/>
            <a:ext cx="145173" cy="37834"/>
          </a:xfrm>
          <a:custGeom>
            <a:avLst/>
            <a:gdLst/>
            <a:ahLst/>
            <a:cxnLst/>
            <a:rect l="l" t="t" r="r" b="b"/>
            <a:pathLst>
              <a:path w="9869" h="2572" extrusionOk="0">
                <a:moveTo>
                  <a:pt x="84" y="2240"/>
                </a:moveTo>
                <a:cubicBezTo>
                  <a:pt x="1" y="1908"/>
                  <a:pt x="374" y="1825"/>
                  <a:pt x="623" y="1784"/>
                </a:cubicBezTo>
                <a:cubicBezTo>
                  <a:pt x="1120" y="1659"/>
                  <a:pt x="1576" y="1577"/>
                  <a:pt x="2033" y="1452"/>
                </a:cubicBezTo>
                <a:cubicBezTo>
                  <a:pt x="3318" y="1162"/>
                  <a:pt x="4562" y="872"/>
                  <a:pt x="5847" y="664"/>
                </a:cubicBezTo>
                <a:cubicBezTo>
                  <a:pt x="6469" y="540"/>
                  <a:pt x="7132" y="416"/>
                  <a:pt x="7754" y="333"/>
                </a:cubicBezTo>
                <a:cubicBezTo>
                  <a:pt x="8335" y="208"/>
                  <a:pt x="8915" y="125"/>
                  <a:pt x="9496" y="1"/>
                </a:cubicBezTo>
                <a:cubicBezTo>
                  <a:pt x="9662" y="1"/>
                  <a:pt x="9786" y="125"/>
                  <a:pt x="9827" y="291"/>
                </a:cubicBezTo>
                <a:cubicBezTo>
                  <a:pt x="9869" y="457"/>
                  <a:pt x="9744" y="581"/>
                  <a:pt x="9579" y="623"/>
                </a:cubicBezTo>
                <a:cubicBezTo>
                  <a:pt x="8293" y="830"/>
                  <a:pt x="7049" y="1079"/>
                  <a:pt x="5764" y="1286"/>
                </a:cubicBezTo>
                <a:cubicBezTo>
                  <a:pt x="4520" y="1535"/>
                  <a:pt x="3276" y="1784"/>
                  <a:pt x="2033" y="2074"/>
                </a:cubicBezTo>
                <a:cubicBezTo>
                  <a:pt x="1618" y="2198"/>
                  <a:pt x="1162" y="2281"/>
                  <a:pt x="747" y="2364"/>
                </a:cubicBezTo>
                <a:cubicBezTo>
                  <a:pt x="498" y="2447"/>
                  <a:pt x="208" y="2572"/>
                  <a:pt x="84" y="22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5"/>
          <p:cNvSpPr/>
          <p:nvPr/>
        </p:nvSpPr>
        <p:spPr>
          <a:xfrm>
            <a:off x="5482061" y="3090882"/>
            <a:ext cx="28067" cy="93335"/>
          </a:xfrm>
          <a:custGeom>
            <a:avLst/>
            <a:gdLst/>
            <a:ahLst/>
            <a:cxnLst/>
            <a:rect l="l" t="t" r="r" b="b"/>
            <a:pathLst>
              <a:path w="1908" h="6345" extrusionOk="0">
                <a:moveTo>
                  <a:pt x="1244" y="5930"/>
                </a:moveTo>
                <a:cubicBezTo>
                  <a:pt x="912" y="4106"/>
                  <a:pt x="498" y="2281"/>
                  <a:pt x="42" y="457"/>
                </a:cubicBezTo>
                <a:cubicBezTo>
                  <a:pt x="0" y="42"/>
                  <a:pt x="581" y="1"/>
                  <a:pt x="664" y="416"/>
                </a:cubicBezTo>
                <a:cubicBezTo>
                  <a:pt x="1078" y="2240"/>
                  <a:pt x="1534" y="4023"/>
                  <a:pt x="1866" y="5847"/>
                </a:cubicBezTo>
                <a:cubicBezTo>
                  <a:pt x="1908" y="6262"/>
                  <a:pt x="1327" y="6345"/>
                  <a:pt x="1244" y="593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5"/>
          <p:cNvSpPr/>
          <p:nvPr/>
        </p:nvSpPr>
        <p:spPr>
          <a:xfrm>
            <a:off x="5474735" y="3175671"/>
            <a:ext cx="34171" cy="30509"/>
          </a:xfrm>
          <a:custGeom>
            <a:avLst/>
            <a:gdLst/>
            <a:ahLst/>
            <a:cxnLst/>
            <a:rect l="l" t="t" r="r" b="b"/>
            <a:pathLst>
              <a:path w="2323" h="2074" extrusionOk="0">
                <a:moveTo>
                  <a:pt x="84" y="1907"/>
                </a:moveTo>
                <a:cubicBezTo>
                  <a:pt x="1" y="1783"/>
                  <a:pt x="1" y="1576"/>
                  <a:pt x="167" y="1451"/>
                </a:cubicBezTo>
                <a:cubicBezTo>
                  <a:pt x="498" y="1161"/>
                  <a:pt x="871" y="871"/>
                  <a:pt x="1245" y="581"/>
                </a:cubicBezTo>
                <a:cubicBezTo>
                  <a:pt x="1452" y="373"/>
                  <a:pt x="1659" y="83"/>
                  <a:pt x="1991" y="42"/>
                </a:cubicBezTo>
                <a:cubicBezTo>
                  <a:pt x="2157" y="0"/>
                  <a:pt x="2281" y="125"/>
                  <a:pt x="2323" y="290"/>
                </a:cubicBezTo>
                <a:cubicBezTo>
                  <a:pt x="2323" y="456"/>
                  <a:pt x="2240" y="622"/>
                  <a:pt x="2074" y="664"/>
                </a:cubicBezTo>
                <a:cubicBezTo>
                  <a:pt x="1991" y="705"/>
                  <a:pt x="1908" y="788"/>
                  <a:pt x="1867" y="829"/>
                </a:cubicBezTo>
                <a:cubicBezTo>
                  <a:pt x="1452" y="1203"/>
                  <a:pt x="996" y="1576"/>
                  <a:pt x="540" y="1949"/>
                </a:cubicBezTo>
                <a:cubicBezTo>
                  <a:pt x="415" y="2073"/>
                  <a:pt x="208" y="2032"/>
                  <a:pt x="84" y="19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5"/>
          <p:cNvSpPr/>
          <p:nvPr/>
        </p:nvSpPr>
        <p:spPr>
          <a:xfrm>
            <a:off x="5333858" y="3231172"/>
            <a:ext cx="235434" cy="1995632"/>
          </a:xfrm>
          <a:custGeom>
            <a:avLst/>
            <a:gdLst/>
            <a:ahLst/>
            <a:cxnLst/>
            <a:rect l="l" t="t" r="r" b="b"/>
            <a:pathLst>
              <a:path w="16005" h="135665" extrusionOk="0">
                <a:moveTo>
                  <a:pt x="15341" y="135250"/>
                </a:moveTo>
                <a:cubicBezTo>
                  <a:pt x="15424" y="126543"/>
                  <a:pt x="14885" y="117877"/>
                  <a:pt x="14470" y="109170"/>
                </a:cubicBezTo>
                <a:cubicBezTo>
                  <a:pt x="14263" y="105190"/>
                  <a:pt x="14222" y="101210"/>
                  <a:pt x="14014" y="97271"/>
                </a:cubicBezTo>
                <a:cubicBezTo>
                  <a:pt x="13765" y="92254"/>
                  <a:pt x="13392" y="87278"/>
                  <a:pt x="12853" y="82344"/>
                </a:cubicBezTo>
                <a:cubicBezTo>
                  <a:pt x="12605" y="79981"/>
                  <a:pt x="12314" y="77700"/>
                  <a:pt x="11858" y="75379"/>
                </a:cubicBezTo>
                <a:cubicBezTo>
                  <a:pt x="11402" y="72974"/>
                  <a:pt x="10822" y="70610"/>
                  <a:pt x="10241" y="68247"/>
                </a:cubicBezTo>
                <a:cubicBezTo>
                  <a:pt x="9785" y="66464"/>
                  <a:pt x="9370" y="64681"/>
                  <a:pt x="8831" y="62898"/>
                </a:cubicBezTo>
                <a:cubicBezTo>
                  <a:pt x="8044" y="60411"/>
                  <a:pt x="7049" y="57964"/>
                  <a:pt x="6344" y="55435"/>
                </a:cubicBezTo>
                <a:cubicBezTo>
                  <a:pt x="5473" y="52367"/>
                  <a:pt x="4768" y="49216"/>
                  <a:pt x="4561" y="46023"/>
                </a:cubicBezTo>
                <a:cubicBezTo>
                  <a:pt x="4354" y="43453"/>
                  <a:pt x="4478" y="40841"/>
                  <a:pt x="4685" y="38270"/>
                </a:cubicBezTo>
                <a:cubicBezTo>
                  <a:pt x="4934" y="35285"/>
                  <a:pt x="5390" y="32216"/>
                  <a:pt x="5390" y="29190"/>
                </a:cubicBezTo>
                <a:cubicBezTo>
                  <a:pt x="5307" y="25375"/>
                  <a:pt x="5100" y="21519"/>
                  <a:pt x="4271" y="17788"/>
                </a:cubicBezTo>
                <a:cubicBezTo>
                  <a:pt x="3566" y="15383"/>
                  <a:pt x="2156" y="13268"/>
                  <a:pt x="1410" y="10905"/>
                </a:cubicBezTo>
                <a:cubicBezTo>
                  <a:pt x="663" y="8624"/>
                  <a:pt x="0" y="6261"/>
                  <a:pt x="207" y="3815"/>
                </a:cubicBezTo>
                <a:cubicBezTo>
                  <a:pt x="290" y="2612"/>
                  <a:pt x="456" y="1410"/>
                  <a:pt x="912" y="249"/>
                </a:cubicBezTo>
                <a:cubicBezTo>
                  <a:pt x="995" y="83"/>
                  <a:pt x="1161" y="0"/>
                  <a:pt x="1327" y="42"/>
                </a:cubicBezTo>
                <a:cubicBezTo>
                  <a:pt x="1493" y="125"/>
                  <a:pt x="1576" y="291"/>
                  <a:pt x="1534" y="456"/>
                </a:cubicBezTo>
                <a:cubicBezTo>
                  <a:pt x="995" y="1700"/>
                  <a:pt x="829" y="3151"/>
                  <a:pt x="788" y="4478"/>
                </a:cubicBezTo>
                <a:cubicBezTo>
                  <a:pt x="746" y="6593"/>
                  <a:pt x="1327" y="8666"/>
                  <a:pt x="1990" y="10698"/>
                </a:cubicBezTo>
                <a:cubicBezTo>
                  <a:pt x="2737" y="12895"/>
                  <a:pt x="3939" y="14844"/>
                  <a:pt x="4685" y="17041"/>
                </a:cubicBezTo>
                <a:cubicBezTo>
                  <a:pt x="5349" y="19197"/>
                  <a:pt x="5514" y="21478"/>
                  <a:pt x="5722" y="23717"/>
                </a:cubicBezTo>
                <a:cubicBezTo>
                  <a:pt x="5929" y="26080"/>
                  <a:pt x="6053" y="28485"/>
                  <a:pt x="5971" y="30890"/>
                </a:cubicBezTo>
                <a:cubicBezTo>
                  <a:pt x="5805" y="34165"/>
                  <a:pt x="5349" y="37358"/>
                  <a:pt x="5141" y="40592"/>
                </a:cubicBezTo>
                <a:cubicBezTo>
                  <a:pt x="5017" y="43204"/>
                  <a:pt x="5058" y="45816"/>
                  <a:pt x="5432" y="48387"/>
                </a:cubicBezTo>
                <a:cubicBezTo>
                  <a:pt x="5722" y="50501"/>
                  <a:pt x="6219" y="52574"/>
                  <a:pt x="6758" y="54647"/>
                </a:cubicBezTo>
                <a:cubicBezTo>
                  <a:pt x="7463" y="57177"/>
                  <a:pt x="8417" y="59623"/>
                  <a:pt x="9246" y="62152"/>
                </a:cubicBezTo>
                <a:cubicBezTo>
                  <a:pt x="9827" y="63976"/>
                  <a:pt x="10241" y="65842"/>
                  <a:pt x="10739" y="67667"/>
                </a:cubicBezTo>
                <a:cubicBezTo>
                  <a:pt x="11568" y="70984"/>
                  <a:pt x="12356" y="74259"/>
                  <a:pt x="12895" y="77618"/>
                </a:cubicBezTo>
                <a:cubicBezTo>
                  <a:pt x="13848" y="84334"/>
                  <a:pt x="14304" y="91134"/>
                  <a:pt x="14678" y="97893"/>
                </a:cubicBezTo>
                <a:cubicBezTo>
                  <a:pt x="14843" y="101831"/>
                  <a:pt x="14885" y="105770"/>
                  <a:pt x="15092" y="109709"/>
                </a:cubicBezTo>
                <a:cubicBezTo>
                  <a:pt x="15382" y="114975"/>
                  <a:pt x="15673" y="120241"/>
                  <a:pt x="15839" y="125506"/>
                </a:cubicBezTo>
                <a:cubicBezTo>
                  <a:pt x="15880" y="128326"/>
                  <a:pt x="16004" y="131104"/>
                  <a:pt x="15963" y="133923"/>
                </a:cubicBezTo>
                <a:cubicBezTo>
                  <a:pt x="15963" y="134255"/>
                  <a:pt x="15963" y="134545"/>
                  <a:pt x="15963" y="134835"/>
                </a:cubicBezTo>
                <a:cubicBezTo>
                  <a:pt x="15921" y="135043"/>
                  <a:pt x="16004" y="135291"/>
                  <a:pt x="15880" y="135457"/>
                </a:cubicBezTo>
                <a:cubicBezTo>
                  <a:pt x="15714" y="135665"/>
                  <a:pt x="15341" y="135540"/>
                  <a:pt x="15341" y="1352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5"/>
          <p:cNvSpPr/>
          <p:nvPr/>
        </p:nvSpPr>
        <p:spPr>
          <a:xfrm>
            <a:off x="5347273" y="3188468"/>
            <a:ext cx="454392" cy="445860"/>
          </a:xfrm>
          <a:custGeom>
            <a:avLst/>
            <a:gdLst/>
            <a:ahLst/>
            <a:cxnLst/>
            <a:rect l="l" t="t" r="r" b="b"/>
            <a:pathLst>
              <a:path w="30890" h="30310" extrusionOk="0">
                <a:moveTo>
                  <a:pt x="30392" y="30268"/>
                </a:moveTo>
                <a:cubicBezTo>
                  <a:pt x="28982" y="29978"/>
                  <a:pt x="27531" y="30061"/>
                  <a:pt x="26121" y="29854"/>
                </a:cubicBezTo>
                <a:cubicBezTo>
                  <a:pt x="24919" y="29688"/>
                  <a:pt x="23717" y="29356"/>
                  <a:pt x="22680" y="28693"/>
                </a:cubicBezTo>
                <a:cubicBezTo>
                  <a:pt x="20275" y="27407"/>
                  <a:pt x="18700" y="25127"/>
                  <a:pt x="17539" y="22722"/>
                </a:cubicBezTo>
                <a:cubicBezTo>
                  <a:pt x="16088" y="19778"/>
                  <a:pt x="15092" y="16627"/>
                  <a:pt x="14139" y="13476"/>
                </a:cubicBezTo>
                <a:cubicBezTo>
                  <a:pt x="13641" y="11776"/>
                  <a:pt x="13144" y="10076"/>
                  <a:pt x="12480" y="8418"/>
                </a:cubicBezTo>
                <a:cubicBezTo>
                  <a:pt x="11983" y="7132"/>
                  <a:pt x="11402" y="5847"/>
                  <a:pt x="10822" y="4603"/>
                </a:cubicBezTo>
                <a:cubicBezTo>
                  <a:pt x="9661" y="2240"/>
                  <a:pt x="8334" y="416"/>
                  <a:pt x="5473" y="706"/>
                </a:cubicBezTo>
                <a:cubicBezTo>
                  <a:pt x="3773" y="955"/>
                  <a:pt x="2156" y="1825"/>
                  <a:pt x="912" y="2986"/>
                </a:cubicBezTo>
                <a:cubicBezTo>
                  <a:pt x="829" y="3069"/>
                  <a:pt x="705" y="3194"/>
                  <a:pt x="622" y="3318"/>
                </a:cubicBezTo>
                <a:cubicBezTo>
                  <a:pt x="622" y="3484"/>
                  <a:pt x="456" y="3567"/>
                  <a:pt x="290" y="3567"/>
                </a:cubicBezTo>
                <a:cubicBezTo>
                  <a:pt x="125" y="3567"/>
                  <a:pt x="0" y="3401"/>
                  <a:pt x="0" y="3235"/>
                </a:cubicBezTo>
                <a:cubicBezTo>
                  <a:pt x="42" y="2986"/>
                  <a:pt x="249" y="2779"/>
                  <a:pt x="415" y="2572"/>
                </a:cubicBezTo>
                <a:cubicBezTo>
                  <a:pt x="664" y="2323"/>
                  <a:pt x="912" y="2115"/>
                  <a:pt x="1203" y="1950"/>
                </a:cubicBezTo>
                <a:cubicBezTo>
                  <a:pt x="2695" y="789"/>
                  <a:pt x="4520" y="1"/>
                  <a:pt x="6385" y="84"/>
                </a:cubicBezTo>
                <a:cubicBezTo>
                  <a:pt x="7380" y="125"/>
                  <a:pt x="8376" y="457"/>
                  <a:pt x="9122" y="1120"/>
                </a:cubicBezTo>
                <a:cubicBezTo>
                  <a:pt x="9744" y="1701"/>
                  <a:pt x="10324" y="2406"/>
                  <a:pt x="10739" y="3194"/>
                </a:cubicBezTo>
                <a:cubicBezTo>
                  <a:pt x="12232" y="5971"/>
                  <a:pt x="13434" y="8874"/>
                  <a:pt x="14305" y="11859"/>
                </a:cubicBezTo>
                <a:cubicBezTo>
                  <a:pt x="14678" y="13144"/>
                  <a:pt x="15051" y="14388"/>
                  <a:pt x="15466" y="15632"/>
                </a:cubicBezTo>
                <a:cubicBezTo>
                  <a:pt x="16212" y="18161"/>
                  <a:pt x="17166" y="20566"/>
                  <a:pt x="18326" y="22930"/>
                </a:cubicBezTo>
                <a:cubicBezTo>
                  <a:pt x="19612" y="25459"/>
                  <a:pt x="21270" y="27490"/>
                  <a:pt x="23924" y="28651"/>
                </a:cubicBezTo>
                <a:cubicBezTo>
                  <a:pt x="25790" y="29439"/>
                  <a:pt x="27821" y="29315"/>
                  <a:pt x="29811" y="29522"/>
                </a:cubicBezTo>
                <a:cubicBezTo>
                  <a:pt x="30060" y="29563"/>
                  <a:pt x="30268" y="29605"/>
                  <a:pt x="30516" y="29646"/>
                </a:cubicBezTo>
                <a:cubicBezTo>
                  <a:pt x="30890" y="29729"/>
                  <a:pt x="30807" y="30310"/>
                  <a:pt x="30392" y="302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5"/>
          <p:cNvSpPr/>
          <p:nvPr/>
        </p:nvSpPr>
        <p:spPr>
          <a:xfrm>
            <a:off x="5657713" y="3553203"/>
            <a:ext cx="212868" cy="42703"/>
          </a:xfrm>
          <a:custGeom>
            <a:avLst/>
            <a:gdLst/>
            <a:ahLst/>
            <a:cxnLst/>
            <a:rect l="l" t="t" r="r" b="b"/>
            <a:pathLst>
              <a:path w="14471" h="2903" extrusionOk="0">
                <a:moveTo>
                  <a:pt x="208" y="2820"/>
                </a:moveTo>
                <a:cubicBezTo>
                  <a:pt x="0" y="2612"/>
                  <a:pt x="125" y="2322"/>
                  <a:pt x="415" y="2239"/>
                </a:cubicBezTo>
                <a:cubicBezTo>
                  <a:pt x="788" y="2115"/>
                  <a:pt x="1203" y="2073"/>
                  <a:pt x="1576" y="1991"/>
                </a:cubicBezTo>
                <a:cubicBezTo>
                  <a:pt x="2820" y="1617"/>
                  <a:pt x="4022" y="1078"/>
                  <a:pt x="5266" y="705"/>
                </a:cubicBezTo>
                <a:cubicBezTo>
                  <a:pt x="7173" y="208"/>
                  <a:pt x="9205" y="0"/>
                  <a:pt x="11195" y="125"/>
                </a:cubicBezTo>
                <a:cubicBezTo>
                  <a:pt x="12149" y="208"/>
                  <a:pt x="13102" y="291"/>
                  <a:pt x="14098" y="415"/>
                </a:cubicBezTo>
                <a:cubicBezTo>
                  <a:pt x="14471" y="415"/>
                  <a:pt x="14471" y="1037"/>
                  <a:pt x="14056" y="995"/>
                </a:cubicBezTo>
                <a:cubicBezTo>
                  <a:pt x="12729" y="912"/>
                  <a:pt x="11403" y="705"/>
                  <a:pt x="10076" y="705"/>
                </a:cubicBezTo>
                <a:cubicBezTo>
                  <a:pt x="8500" y="705"/>
                  <a:pt x="6883" y="912"/>
                  <a:pt x="5349" y="1327"/>
                </a:cubicBezTo>
                <a:cubicBezTo>
                  <a:pt x="3773" y="1783"/>
                  <a:pt x="2239" y="2530"/>
                  <a:pt x="581" y="2820"/>
                </a:cubicBezTo>
                <a:cubicBezTo>
                  <a:pt x="498" y="2903"/>
                  <a:pt x="332" y="2903"/>
                  <a:pt x="208" y="28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5"/>
          <p:cNvSpPr/>
          <p:nvPr/>
        </p:nvSpPr>
        <p:spPr>
          <a:xfrm>
            <a:off x="5732116" y="3381817"/>
            <a:ext cx="176285" cy="198232"/>
          </a:xfrm>
          <a:custGeom>
            <a:avLst/>
            <a:gdLst/>
            <a:ahLst/>
            <a:cxnLst/>
            <a:rect l="l" t="t" r="r" b="b"/>
            <a:pathLst>
              <a:path w="11984" h="13476" extrusionOk="0">
                <a:moveTo>
                  <a:pt x="84" y="12605"/>
                </a:moveTo>
                <a:cubicBezTo>
                  <a:pt x="1" y="12398"/>
                  <a:pt x="208" y="12315"/>
                  <a:pt x="333" y="12190"/>
                </a:cubicBezTo>
                <a:cubicBezTo>
                  <a:pt x="789" y="11734"/>
                  <a:pt x="1120" y="11195"/>
                  <a:pt x="1452" y="10656"/>
                </a:cubicBezTo>
                <a:cubicBezTo>
                  <a:pt x="2240" y="9288"/>
                  <a:pt x="2613" y="7795"/>
                  <a:pt x="3359" y="6427"/>
                </a:cubicBezTo>
                <a:cubicBezTo>
                  <a:pt x="4520" y="4437"/>
                  <a:pt x="6262" y="2861"/>
                  <a:pt x="8169" y="1617"/>
                </a:cubicBezTo>
                <a:cubicBezTo>
                  <a:pt x="9164" y="913"/>
                  <a:pt x="10366" y="415"/>
                  <a:pt x="11527" y="42"/>
                </a:cubicBezTo>
                <a:cubicBezTo>
                  <a:pt x="11693" y="0"/>
                  <a:pt x="11859" y="83"/>
                  <a:pt x="11942" y="249"/>
                </a:cubicBezTo>
                <a:cubicBezTo>
                  <a:pt x="11983" y="415"/>
                  <a:pt x="11900" y="581"/>
                  <a:pt x="11735" y="622"/>
                </a:cubicBezTo>
                <a:cubicBezTo>
                  <a:pt x="10822" y="913"/>
                  <a:pt x="9952" y="1244"/>
                  <a:pt x="9123" y="1742"/>
                </a:cubicBezTo>
                <a:cubicBezTo>
                  <a:pt x="8376" y="2198"/>
                  <a:pt x="7630" y="2695"/>
                  <a:pt x="6966" y="3234"/>
                </a:cubicBezTo>
                <a:cubicBezTo>
                  <a:pt x="6966" y="3234"/>
                  <a:pt x="6966" y="3234"/>
                  <a:pt x="6966" y="3234"/>
                </a:cubicBezTo>
                <a:lnTo>
                  <a:pt x="6966" y="3234"/>
                </a:lnTo>
                <a:cubicBezTo>
                  <a:pt x="5598" y="4313"/>
                  <a:pt x="4396" y="5722"/>
                  <a:pt x="3608" y="7298"/>
                </a:cubicBezTo>
                <a:cubicBezTo>
                  <a:pt x="2945" y="8749"/>
                  <a:pt x="2530" y="10242"/>
                  <a:pt x="1618" y="11527"/>
                </a:cubicBezTo>
                <a:cubicBezTo>
                  <a:pt x="1369" y="11859"/>
                  <a:pt x="374" y="13476"/>
                  <a:pt x="42" y="126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5"/>
          <p:cNvSpPr/>
          <p:nvPr/>
        </p:nvSpPr>
        <p:spPr>
          <a:xfrm>
            <a:off x="5489372" y="3103092"/>
            <a:ext cx="626396" cy="549536"/>
          </a:xfrm>
          <a:custGeom>
            <a:avLst/>
            <a:gdLst/>
            <a:ahLst/>
            <a:cxnLst/>
            <a:rect l="l" t="t" r="r" b="b"/>
            <a:pathLst>
              <a:path w="42583" h="37358" extrusionOk="0">
                <a:moveTo>
                  <a:pt x="40924" y="37275"/>
                </a:moveTo>
                <a:cubicBezTo>
                  <a:pt x="40551" y="37026"/>
                  <a:pt x="41007" y="36653"/>
                  <a:pt x="41090" y="36404"/>
                </a:cubicBezTo>
                <a:cubicBezTo>
                  <a:pt x="41339" y="35989"/>
                  <a:pt x="41463" y="35533"/>
                  <a:pt x="41546" y="35077"/>
                </a:cubicBezTo>
                <a:cubicBezTo>
                  <a:pt x="41753" y="34248"/>
                  <a:pt x="41878" y="33377"/>
                  <a:pt x="41836" y="32507"/>
                </a:cubicBezTo>
                <a:cubicBezTo>
                  <a:pt x="41795" y="31926"/>
                  <a:pt x="41587" y="31346"/>
                  <a:pt x="41422" y="30765"/>
                </a:cubicBezTo>
                <a:cubicBezTo>
                  <a:pt x="41173" y="30060"/>
                  <a:pt x="40924" y="29273"/>
                  <a:pt x="40592" y="28568"/>
                </a:cubicBezTo>
                <a:cubicBezTo>
                  <a:pt x="39846" y="26951"/>
                  <a:pt x="38892" y="25417"/>
                  <a:pt x="38105" y="23800"/>
                </a:cubicBezTo>
                <a:cubicBezTo>
                  <a:pt x="37358" y="22307"/>
                  <a:pt x="36653" y="20814"/>
                  <a:pt x="35907" y="19322"/>
                </a:cubicBezTo>
                <a:cubicBezTo>
                  <a:pt x="34373" y="16212"/>
                  <a:pt x="32880" y="13061"/>
                  <a:pt x="30973" y="10158"/>
                </a:cubicBezTo>
                <a:cubicBezTo>
                  <a:pt x="30102" y="8707"/>
                  <a:pt x="29190" y="7298"/>
                  <a:pt x="27988" y="6137"/>
                </a:cubicBezTo>
                <a:cubicBezTo>
                  <a:pt x="27366" y="5515"/>
                  <a:pt x="26620" y="5059"/>
                  <a:pt x="25873" y="4644"/>
                </a:cubicBezTo>
                <a:cubicBezTo>
                  <a:pt x="24339" y="3856"/>
                  <a:pt x="22681" y="3317"/>
                  <a:pt x="21064" y="2820"/>
                </a:cubicBezTo>
                <a:cubicBezTo>
                  <a:pt x="19447" y="2364"/>
                  <a:pt x="17830" y="1949"/>
                  <a:pt x="16213" y="1659"/>
                </a:cubicBezTo>
                <a:cubicBezTo>
                  <a:pt x="13476" y="1078"/>
                  <a:pt x="10657" y="871"/>
                  <a:pt x="7879" y="788"/>
                </a:cubicBezTo>
                <a:cubicBezTo>
                  <a:pt x="6262" y="747"/>
                  <a:pt x="4645" y="664"/>
                  <a:pt x="3069" y="747"/>
                </a:cubicBezTo>
                <a:cubicBezTo>
                  <a:pt x="2157" y="788"/>
                  <a:pt x="1245" y="788"/>
                  <a:pt x="333" y="871"/>
                </a:cubicBezTo>
                <a:cubicBezTo>
                  <a:pt x="167" y="871"/>
                  <a:pt x="1" y="705"/>
                  <a:pt x="1" y="539"/>
                </a:cubicBezTo>
                <a:cubicBezTo>
                  <a:pt x="1" y="373"/>
                  <a:pt x="167" y="249"/>
                  <a:pt x="333" y="249"/>
                </a:cubicBezTo>
                <a:cubicBezTo>
                  <a:pt x="1203" y="166"/>
                  <a:pt x="2033" y="208"/>
                  <a:pt x="2903" y="125"/>
                </a:cubicBezTo>
                <a:cubicBezTo>
                  <a:pt x="5101" y="0"/>
                  <a:pt x="7298" y="166"/>
                  <a:pt x="9496" y="249"/>
                </a:cubicBezTo>
                <a:cubicBezTo>
                  <a:pt x="12191" y="415"/>
                  <a:pt x="14969" y="664"/>
                  <a:pt x="17622" y="1286"/>
                </a:cubicBezTo>
                <a:cubicBezTo>
                  <a:pt x="19737" y="1783"/>
                  <a:pt x="21851" y="2364"/>
                  <a:pt x="23925" y="3151"/>
                </a:cubicBezTo>
                <a:cubicBezTo>
                  <a:pt x="26329" y="3939"/>
                  <a:pt x="28568" y="5349"/>
                  <a:pt x="29978" y="7505"/>
                </a:cubicBezTo>
                <a:cubicBezTo>
                  <a:pt x="33295" y="12107"/>
                  <a:pt x="35617" y="17331"/>
                  <a:pt x="38105" y="22431"/>
                </a:cubicBezTo>
                <a:cubicBezTo>
                  <a:pt x="39017" y="24421"/>
                  <a:pt x="40219" y="26287"/>
                  <a:pt x="41173" y="28277"/>
                </a:cubicBezTo>
                <a:cubicBezTo>
                  <a:pt x="41712" y="29480"/>
                  <a:pt x="42126" y="30724"/>
                  <a:pt x="42417" y="32009"/>
                </a:cubicBezTo>
                <a:cubicBezTo>
                  <a:pt x="42583" y="33129"/>
                  <a:pt x="42375" y="34248"/>
                  <a:pt x="42168" y="35326"/>
                </a:cubicBezTo>
                <a:cubicBezTo>
                  <a:pt x="42002" y="35989"/>
                  <a:pt x="41753" y="36611"/>
                  <a:pt x="41380" y="37192"/>
                </a:cubicBezTo>
                <a:cubicBezTo>
                  <a:pt x="41256" y="37316"/>
                  <a:pt x="41090" y="37358"/>
                  <a:pt x="40924" y="372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5"/>
          <p:cNvSpPr/>
          <p:nvPr/>
        </p:nvSpPr>
        <p:spPr>
          <a:xfrm>
            <a:off x="5883379" y="3566618"/>
            <a:ext cx="266545" cy="1641283"/>
          </a:xfrm>
          <a:custGeom>
            <a:avLst/>
            <a:gdLst/>
            <a:ahLst/>
            <a:cxnLst/>
            <a:rect l="l" t="t" r="r" b="b"/>
            <a:pathLst>
              <a:path w="18120" h="111576" extrusionOk="0">
                <a:moveTo>
                  <a:pt x="10946" y="111327"/>
                </a:moveTo>
                <a:cubicBezTo>
                  <a:pt x="9827" y="105936"/>
                  <a:pt x="8790" y="100505"/>
                  <a:pt x="7671" y="95115"/>
                </a:cubicBezTo>
                <a:cubicBezTo>
                  <a:pt x="6593" y="89642"/>
                  <a:pt x="5639" y="84127"/>
                  <a:pt x="4520" y="78654"/>
                </a:cubicBezTo>
                <a:cubicBezTo>
                  <a:pt x="3649" y="74301"/>
                  <a:pt x="3027" y="69906"/>
                  <a:pt x="2032" y="65594"/>
                </a:cubicBezTo>
                <a:cubicBezTo>
                  <a:pt x="954" y="60701"/>
                  <a:pt x="0" y="55809"/>
                  <a:pt x="42" y="50792"/>
                </a:cubicBezTo>
                <a:cubicBezTo>
                  <a:pt x="83" y="48470"/>
                  <a:pt x="83" y="46106"/>
                  <a:pt x="539" y="43826"/>
                </a:cubicBezTo>
                <a:cubicBezTo>
                  <a:pt x="1161" y="40136"/>
                  <a:pt x="2820" y="36695"/>
                  <a:pt x="4437" y="33336"/>
                </a:cubicBezTo>
                <a:cubicBezTo>
                  <a:pt x="5930" y="30475"/>
                  <a:pt x="7505" y="27656"/>
                  <a:pt x="9205" y="24919"/>
                </a:cubicBezTo>
                <a:cubicBezTo>
                  <a:pt x="10822" y="22307"/>
                  <a:pt x="12563" y="19819"/>
                  <a:pt x="14139" y="17207"/>
                </a:cubicBezTo>
                <a:cubicBezTo>
                  <a:pt x="15715" y="14678"/>
                  <a:pt x="16917" y="11900"/>
                  <a:pt x="17166" y="8915"/>
                </a:cubicBezTo>
                <a:cubicBezTo>
                  <a:pt x="17332" y="7008"/>
                  <a:pt x="17249" y="5059"/>
                  <a:pt x="16544" y="3276"/>
                </a:cubicBezTo>
                <a:cubicBezTo>
                  <a:pt x="16254" y="2571"/>
                  <a:pt x="15880" y="1908"/>
                  <a:pt x="15507" y="1244"/>
                </a:cubicBezTo>
                <a:cubicBezTo>
                  <a:pt x="15424" y="1037"/>
                  <a:pt x="15259" y="830"/>
                  <a:pt x="15176" y="581"/>
                </a:cubicBezTo>
                <a:cubicBezTo>
                  <a:pt x="15134" y="539"/>
                  <a:pt x="15134" y="457"/>
                  <a:pt x="15134" y="457"/>
                </a:cubicBezTo>
                <a:cubicBezTo>
                  <a:pt x="15134" y="374"/>
                  <a:pt x="15134" y="291"/>
                  <a:pt x="15176" y="208"/>
                </a:cubicBezTo>
                <a:cubicBezTo>
                  <a:pt x="15300" y="0"/>
                  <a:pt x="15715" y="42"/>
                  <a:pt x="15756" y="332"/>
                </a:cubicBezTo>
                <a:cubicBezTo>
                  <a:pt x="15756" y="415"/>
                  <a:pt x="15839" y="498"/>
                  <a:pt x="15880" y="622"/>
                </a:cubicBezTo>
                <a:cubicBezTo>
                  <a:pt x="16502" y="1742"/>
                  <a:pt x="17124" y="2861"/>
                  <a:pt x="17456" y="4105"/>
                </a:cubicBezTo>
                <a:cubicBezTo>
                  <a:pt x="18119" y="6552"/>
                  <a:pt x="17912" y="9164"/>
                  <a:pt x="17332" y="11568"/>
                </a:cubicBezTo>
                <a:cubicBezTo>
                  <a:pt x="16627" y="14181"/>
                  <a:pt x="15341" y="16544"/>
                  <a:pt x="13890" y="18741"/>
                </a:cubicBezTo>
                <a:cubicBezTo>
                  <a:pt x="12605" y="20897"/>
                  <a:pt x="11154" y="22971"/>
                  <a:pt x="9827" y="25044"/>
                </a:cubicBezTo>
                <a:cubicBezTo>
                  <a:pt x="8749" y="26827"/>
                  <a:pt x="7671" y="28651"/>
                  <a:pt x="6676" y="30517"/>
                </a:cubicBezTo>
                <a:cubicBezTo>
                  <a:pt x="5639" y="32341"/>
                  <a:pt x="4644" y="34248"/>
                  <a:pt x="3774" y="36197"/>
                </a:cubicBezTo>
                <a:cubicBezTo>
                  <a:pt x="2820" y="38353"/>
                  <a:pt x="1866" y="40509"/>
                  <a:pt x="1369" y="42789"/>
                </a:cubicBezTo>
                <a:cubicBezTo>
                  <a:pt x="871" y="44946"/>
                  <a:pt x="747" y="47102"/>
                  <a:pt x="705" y="49258"/>
                </a:cubicBezTo>
                <a:cubicBezTo>
                  <a:pt x="457" y="54731"/>
                  <a:pt x="1452" y="60121"/>
                  <a:pt x="2654" y="65428"/>
                </a:cubicBezTo>
                <a:cubicBezTo>
                  <a:pt x="3359" y="68620"/>
                  <a:pt x="3898" y="71854"/>
                  <a:pt x="4478" y="75089"/>
                </a:cubicBezTo>
                <a:cubicBezTo>
                  <a:pt x="5059" y="78406"/>
                  <a:pt x="5764" y="81723"/>
                  <a:pt x="6427" y="85039"/>
                </a:cubicBezTo>
                <a:cubicBezTo>
                  <a:pt x="7215" y="89434"/>
                  <a:pt x="8003" y="93871"/>
                  <a:pt x="8956" y="98224"/>
                </a:cubicBezTo>
                <a:cubicBezTo>
                  <a:pt x="9578" y="101459"/>
                  <a:pt x="10242" y="104693"/>
                  <a:pt x="10864" y="107885"/>
                </a:cubicBezTo>
                <a:cubicBezTo>
                  <a:pt x="11112" y="109005"/>
                  <a:pt x="11320" y="110124"/>
                  <a:pt x="11568" y="111244"/>
                </a:cubicBezTo>
                <a:cubicBezTo>
                  <a:pt x="11610" y="111409"/>
                  <a:pt x="11444" y="111575"/>
                  <a:pt x="11278" y="111575"/>
                </a:cubicBezTo>
                <a:cubicBezTo>
                  <a:pt x="11112" y="111575"/>
                  <a:pt x="10988" y="111492"/>
                  <a:pt x="10946" y="1113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5"/>
          <p:cNvSpPr/>
          <p:nvPr/>
        </p:nvSpPr>
        <p:spPr>
          <a:xfrm>
            <a:off x="5504626" y="3243366"/>
            <a:ext cx="323870" cy="190303"/>
          </a:xfrm>
          <a:custGeom>
            <a:avLst/>
            <a:gdLst/>
            <a:ahLst/>
            <a:cxnLst/>
            <a:rect l="l" t="t" r="r" b="b"/>
            <a:pathLst>
              <a:path w="22017" h="12937" extrusionOk="0">
                <a:moveTo>
                  <a:pt x="21022" y="12688"/>
                </a:moveTo>
                <a:cubicBezTo>
                  <a:pt x="18866" y="11071"/>
                  <a:pt x="17580" y="8542"/>
                  <a:pt x="16668" y="6013"/>
                </a:cubicBezTo>
                <a:cubicBezTo>
                  <a:pt x="16461" y="5474"/>
                  <a:pt x="16295" y="4852"/>
                  <a:pt x="15922" y="4354"/>
                </a:cubicBezTo>
                <a:cubicBezTo>
                  <a:pt x="15300" y="3856"/>
                  <a:pt x="14429" y="3856"/>
                  <a:pt x="13683" y="3691"/>
                </a:cubicBezTo>
                <a:cubicBezTo>
                  <a:pt x="12107" y="3525"/>
                  <a:pt x="10490" y="3110"/>
                  <a:pt x="9039" y="2405"/>
                </a:cubicBezTo>
                <a:cubicBezTo>
                  <a:pt x="7090" y="1244"/>
                  <a:pt x="7547" y="1618"/>
                  <a:pt x="5391" y="1700"/>
                </a:cubicBezTo>
                <a:cubicBezTo>
                  <a:pt x="3898" y="1742"/>
                  <a:pt x="2364" y="1618"/>
                  <a:pt x="954" y="1037"/>
                </a:cubicBezTo>
                <a:cubicBezTo>
                  <a:pt x="705" y="913"/>
                  <a:pt x="457" y="788"/>
                  <a:pt x="208" y="622"/>
                </a:cubicBezTo>
                <a:cubicBezTo>
                  <a:pt x="42" y="540"/>
                  <a:pt x="0" y="332"/>
                  <a:pt x="83" y="208"/>
                </a:cubicBezTo>
                <a:cubicBezTo>
                  <a:pt x="249" y="1"/>
                  <a:pt x="498" y="83"/>
                  <a:pt x="664" y="208"/>
                </a:cubicBezTo>
                <a:cubicBezTo>
                  <a:pt x="871" y="291"/>
                  <a:pt x="1078" y="415"/>
                  <a:pt x="1286" y="498"/>
                </a:cubicBezTo>
                <a:cubicBezTo>
                  <a:pt x="1866" y="705"/>
                  <a:pt x="2447" y="871"/>
                  <a:pt x="3069" y="954"/>
                </a:cubicBezTo>
                <a:cubicBezTo>
                  <a:pt x="4022" y="1079"/>
                  <a:pt x="4976" y="1120"/>
                  <a:pt x="5971" y="1079"/>
                </a:cubicBezTo>
                <a:cubicBezTo>
                  <a:pt x="6551" y="1037"/>
                  <a:pt x="7173" y="871"/>
                  <a:pt x="7754" y="1037"/>
                </a:cubicBezTo>
                <a:cubicBezTo>
                  <a:pt x="8542" y="1327"/>
                  <a:pt x="9205" y="1866"/>
                  <a:pt x="9951" y="2157"/>
                </a:cubicBezTo>
                <a:cubicBezTo>
                  <a:pt x="10781" y="2488"/>
                  <a:pt x="11610" y="2737"/>
                  <a:pt x="12481" y="2903"/>
                </a:cubicBezTo>
                <a:cubicBezTo>
                  <a:pt x="13310" y="3069"/>
                  <a:pt x="14180" y="3110"/>
                  <a:pt x="15051" y="3276"/>
                </a:cubicBezTo>
                <a:cubicBezTo>
                  <a:pt x="15922" y="3442"/>
                  <a:pt x="16544" y="3856"/>
                  <a:pt x="16834" y="4727"/>
                </a:cubicBezTo>
                <a:cubicBezTo>
                  <a:pt x="17332" y="5930"/>
                  <a:pt x="17705" y="7173"/>
                  <a:pt x="18285" y="8293"/>
                </a:cubicBezTo>
                <a:cubicBezTo>
                  <a:pt x="19073" y="9786"/>
                  <a:pt x="20068" y="11237"/>
                  <a:pt x="21478" y="12232"/>
                </a:cubicBezTo>
                <a:cubicBezTo>
                  <a:pt x="21644" y="12149"/>
                  <a:pt x="21892" y="12232"/>
                  <a:pt x="21934" y="12439"/>
                </a:cubicBezTo>
                <a:cubicBezTo>
                  <a:pt x="22017" y="12937"/>
                  <a:pt x="21312" y="12937"/>
                  <a:pt x="21022" y="126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5"/>
          <p:cNvSpPr/>
          <p:nvPr/>
        </p:nvSpPr>
        <p:spPr>
          <a:xfrm>
            <a:off x="5615628" y="3191528"/>
            <a:ext cx="29288" cy="71373"/>
          </a:xfrm>
          <a:custGeom>
            <a:avLst/>
            <a:gdLst/>
            <a:ahLst/>
            <a:cxnLst/>
            <a:rect l="l" t="t" r="r" b="b"/>
            <a:pathLst>
              <a:path w="1991" h="4852" extrusionOk="0">
                <a:moveTo>
                  <a:pt x="42" y="4561"/>
                </a:moveTo>
                <a:cubicBezTo>
                  <a:pt x="1" y="3939"/>
                  <a:pt x="249" y="3317"/>
                  <a:pt x="374" y="2737"/>
                </a:cubicBezTo>
                <a:cubicBezTo>
                  <a:pt x="540" y="2115"/>
                  <a:pt x="747" y="1534"/>
                  <a:pt x="954" y="912"/>
                </a:cubicBezTo>
                <a:cubicBezTo>
                  <a:pt x="1120" y="622"/>
                  <a:pt x="1203" y="0"/>
                  <a:pt x="1659" y="166"/>
                </a:cubicBezTo>
                <a:cubicBezTo>
                  <a:pt x="1991" y="332"/>
                  <a:pt x="1742" y="705"/>
                  <a:pt x="1618" y="954"/>
                </a:cubicBezTo>
                <a:cubicBezTo>
                  <a:pt x="1203" y="2073"/>
                  <a:pt x="871" y="3151"/>
                  <a:pt x="664" y="4312"/>
                </a:cubicBezTo>
                <a:cubicBezTo>
                  <a:pt x="664" y="4354"/>
                  <a:pt x="622" y="4395"/>
                  <a:pt x="622" y="4437"/>
                </a:cubicBezTo>
                <a:cubicBezTo>
                  <a:pt x="664" y="4603"/>
                  <a:pt x="540" y="4768"/>
                  <a:pt x="415" y="4810"/>
                </a:cubicBezTo>
                <a:cubicBezTo>
                  <a:pt x="249" y="4851"/>
                  <a:pt x="83" y="4727"/>
                  <a:pt x="42" y="45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5"/>
          <p:cNvSpPr/>
          <p:nvPr/>
        </p:nvSpPr>
        <p:spPr>
          <a:xfrm>
            <a:off x="5741884" y="3234834"/>
            <a:ext cx="49411" cy="73197"/>
          </a:xfrm>
          <a:custGeom>
            <a:avLst/>
            <a:gdLst/>
            <a:ahLst/>
            <a:cxnLst/>
            <a:rect l="l" t="t" r="r" b="b"/>
            <a:pathLst>
              <a:path w="3359" h="4976" extrusionOk="0">
                <a:moveTo>
                  <a:pt x="0" y="4685"/>
                </a:moveTo>
                <a:cubicBezTo>
                  <a:pt x="0" y="4395"/>
                  <a:pt x="166" y="4105"/>
                  <a:pt x="249" y="3815"/>
                </a:cubicBezTo>
                <a:cubicBezTo>
                  <a:pt x="705" y="2695"/>
                  <a:pt x="1451" y="1659"/>
                  <a:pt x="2322" y="788"/>
                </a:cubicBezTo>
                <a:cubicBezTo>
                  <a:pt x="2571" y="581"/>
                  <a:pt x="2903" y="0"/>
                  <a:pt x="3234" y="332"/>
                </a:cubicBezTo>
                <a:cubicBezTo>
                  <a:pt x="3359" y="456"/>
                  <a:pt x="3359" y="663"/>
                  <a:pt x="3234" y="788"/>
                </a:cubicBezTo>
                <a:cubicBezTo>
                  <a:pt x="3068" y="912"/>
                  <a:pt x="2903" y="1078"/>
                  <a:pt x="2737" y="1244"/>
                </a:cubicBezTo>
                <a:lnTo>
                  <a:pt x="2737" y="1244"/>
                </a:lnTo>
                <a:lnTo>
                  <a:pt x="2737" y="1202"/>
                </a:lnTo>
                <a:cubicBezTo>
                  <a:pt x="1907" y="2073"/>
                  <a:pt x="1203" y="3068"/>
                  <a:pt x="747" y="4188"/>
                </a:cubicBezTo>
                <a:cubicBezTo>
                  <a:pt x="705" y="4354"/>
                  <a:pt x="664" y="4478"/>
                  <a:pt x="622" y="4644"/>
                </a:cubicBezTo>
                <a:cubicBezTo>
                  <a:pt x="622" y="4810"/>
                  <a:pt x="498" y="4976"/>
                  <a:pt x="332" y="4976"/>
                </a:cubicBezTo>
                <a:cubicBezTo>
                  <a:pt x="166" y="4976"/>
                  <a:pt x="0" y="4851"/>
                  <a:pt x="0" y="468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5"/>
          <p:cNvSpPr/>
          <p:nvPr/>
        </p:nvSpPr>
        <p:spPr>
          <a:xfrm>
            <a:off x="5557685" y="3372064"/>
            <a:ext cx="217149" cy="142731"/>
          </a:xfrm>
          <a:custGeom>
            <a:avLst/>
            <a:gdLst/>
            <a:ahLst/>
            <a:cxnLst/>
            <a:rect l="l" t="t" r="r" b="b"/>
            <a:pathLst>
              <a:path w="14762" h="9703" extrusionOk="0">
                <a:moveTo>
                  <a:pt x="13973" y="9619"/>
                </a:moveTo>
                <a:cubicBezTo>
                  <a:pt x="12273" y="8956"/>
                  <a:pt x="10739" y="7878"/>
                  <a:pt x="9413" y="6634"/>
                </a:cubicBezTo>
                <a:cubicBezTo>
                  <a:pt x="8500" y="5805"/>
                  <a:pt x="7754" y="4851"/>
                  <a:pt x="7008" y="3897"/>
                </a:cubicBezTo>
                <a:lnTo>
                  <a:pt x="7008" y="3897"/>
                </a:lnTo>
                <a:cubicBezTo>
                  <a:pt x="6386" y="2902"/>
                  <a:pt x="5142" y="2695"/>
                  <a:pt x="4105" y="2405"/>
                </a:cubicBezTo>
                <a:cubicBezTo>
                  <a:pt x="3110" y="2156"/>
                  <a:pt x="2157" y="1783"/>
                  <a:pt x="1286" y="1327"/>
                </a:cubicBezTo>
                <a:cubicBezTo>
                  <a:pt x="996" y="1120"/>
                  <a:pt x="1" y="705"/>
                  <a:pt x="374" y="290"/>
                </a:cubicBezTo>
                <a:cubicBezTo>
                  <a:pt x="623" y="0"/>
                  <a:pt x="830" y="290"/>
                  <a:pt x="1037" y="456"/>
                </a:cubicBezTo>
                <a:cubicBezTo>
                  <a:pt x="1825" y="954"/>
                  <a:pt x="2696" y="1327"/>
                  <a:pt x="3566" y="1617"/>
                </a:cubicBezTo>
                <a:cubicBezTo>
                  <a:pt x="4935" y="2032"/>
                  <a:pt x="6593" y="2198"/>
                  <a:pt x="7505" y="3483"/>
                </a:cubicBezTo>
                <a:cubicBezTo>
                  <a:pt x="8169" y="4312"/>
                  <a:pt x="8791" y="5183"/>
                  <a:pt x="9578" y="5929"/>
                </a:cubicBezTo>
                <a:cubicBezTo>
                  <a:pt x="10449" y="6800"/>
                  <a:pt x="11361" y="7546"/>
                  <a:pt x="12439" y="8168"/>
                </a:cubicBezTo>
                <a:cubicBezTo>
                  <a:pt x="12978" y="8458"/>
                  <a:pt x="13517" y="8749"/>
                  <a:pt x="14056" y="8956"/>
                </a:cubicBezTo>
                <a:cubicBezTo>
                  <a:pt x="14139" y="8997"/>
                  <a:pt x="14222" y="8997"/>
                  <a:pt x="14264" y="8956"/>
                </a:cubicBezTo>
                <a:cubicBezTo>
                  <a:pt x="14429" y="8956"/>
                  <a:pt x="14595" y="9039"/>
                  <a:pt x="14637" y="9163"/>
                </a:cubicBezTo>
                <a:cubicBezTo>
                  <a:pt x="14761" y="9536"/>
                  <a:pt x="14264" y="9702"/>
                  <a:pt x="13973" y="961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5"/>
          <p:cNvSpPr/>
          <p:nvPr/>
        </p:nvSpPr>
        <p:spPr>
          <a:xfrm>
            <a:off x="5648564" y="3355589"/>
            <a:ext cx="42703" cy="71991"/>
          </a:xfrm>
          <a:custGeom>
            <a:avLst/>
            <a:gdLst/>
            <a:ahLst/>
            <a:cxnLst/>
            <a:rect l="l" t="t" r="r" b="b"/>
            <a:pathLst>
              <a:path w="2903" h="4894" extrusionOk="0">
                <a:moveTo>
                  <a:pt x="42" y="3774"/>
                </a:moveTo>
                <a:cubicBezTo>
                  <a:pt x="1" y="3608"/>
                  <a:pt x="125" y="3442"/>
                  <a:pt x="291" y="3400"/>
                </a:cubicBezTo>
                <a:cubicBezTo>
                  <a:pt x="291" y="3400"/>
                  <a:pt x="332" y="3359"/>
                  <a:pt x="332" y="3359"/>
                </a:cubicBezTo>
                <a:cubicBezTo>
                  <a:pt x="788" y="2944"/>
                  <a:pt x="1161" y="2364"/>
                  <a:pt x="1452" y="1866"/>
                </a:cubicBezTo>
                <a:cubicBezTo>
                  <a:pt x="1742" y="1327"/>
                  <a:pt x="1991" y="788"/>
                  <a:pt x="2239" y="208"/>
                </a:cubicBezTo>
                <a:cubicBezTo>
                  <a:pt x="2322" y="42"/>
                  <a:pt x="2530" y="1"/>
                  <a:pt x="2654" y="83"/>
                </a:cubicBezTo>
                <a:cubicBezTo>
                  <a:pt x="2820" y="166"/>
                  <a:pt x="2903" y="332"/>
                  <a:pt x="2820" y="498"/>
                </a:cubicBezTo>
                <a:cubicBezTo>
                  <a:pt x="2654" y="788"/>
                  <a:pt x="2530" y="1120"/>
                  <a:pt x="2405" y="1410"/>
                </a:cubicBezTo>
                <a:cubicBezTo>
                  <a:pt x="2198" y="1866"/>
                  <a:pt x="540" y="4893"/>
                  <a:pt x="42" y="37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5"/>
          <p:cNvSpPr/>
          <p:nvPr/>
        </p:nvSpPr>
        <p:spPr>
          <a:xfrm>
            <a:off x="5605257" y="3514162"/>
            <a:ext cx="91511" cy="75654"/>
          </a:xfrm>
          <a:custGeom>
            <a:avLst/>
            <a:gdLst/>
            <a:ahLst/>
            <a:cxnLst/>
            <a:rect l="l" t="t" r="r" b="b"/>
            <a:pathLst>
              <a:path w="6221" h="5143" extrusionOk="0">
                <a:moveTo>
                  <a:pt x="5640" y="5059"/>
                </a:moveTo>
                <a:cubicBezTo>
                  <a:pt x="4479" y="4645"/>
                  <a:pt x="3442" y="3857"/>
                  <a:pt x="2530" y="2986"/>
                </a:cubicBezTo>
                <a:cubicBezTo>
                  <a:pt x="1742" y="2240"/>
                  <a:pt x="913" y="1452"/>
                  <a:pt x="208" y="623"/>
                </a:cubicBezTo>
                <a:cubicBezTo>
                  <a:pt x="1" y="291"/>
                  <a:pt x="540" y="1"/>
                  <a:pt x="747" y="332"/>
                </a:cubicBezTo>
                <a:cubicBezTo>
                  <a:pt x="1908" y="1493"/>
                  <a:pt x="3027" y="2779"/>
                  <a:pt x="4396" y="3691"/>
                </a:cubicBezTo>
                <a:cubicBezTo>
                  <a:pt x="4852" y="3981"/>
                  <a:pt x="5308" y="4271"/>
                  <a:pt x="5805" y="4437"/>
                </a:cubicBezTo>
                <a:cubicBezTo>
                  <a:pt x="6220" y="4562"/>
                  <a:pt x="6054" y="5142"/>
                  <a:pt x="5640" y="50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5"/>
          <p:cNvSpPr/>
          <p:nvPr/>
        </p:nvSpPr>
        <p:spPr>
          <a:xfrm>
            <a:off x="5602212" y="3457441"/>
            <a:ext cx="28685" cy="54295"/>
          </a:xfrm>
          <a:custGeom>
            <a:avLst/>
            <a:gdLst/>
            <a:ahLst/>
            <a:cxnLst/>
            <a:rect l="l" t="t" r="r" b="b"/>
            <a:pathLst>
              <a:path w="1950" h="3691" extrusionOk="0">
                <a:moveTo>
                  <a:pt x="166" y="3484"/>
                </a:moveTo>
                <a:cubicBezTo>
                  <a:pt x="0" y="3110"/>
                  <a:pt x="456" y="2323"/>
                  <a:pt x="622" y="1908"/>
                </a:cubicBezTo>
                <a:cubicBezTo>
                  <a:pt x="871" y="1410"/>
                  <a:pt x="1078" y="913"/>
                  <a:pt x="1244" y="457"/>
                </a:cubicBezTo>
                <a:cubicBezTo>
                  <a:pt x="1327" y="1"/>
                  <a:pt x="1949" y="84"/>
                  <a:pt x="1866" y="540"/>
                </a:cubicBezTo>
                <a:cubicBezTo>
                  <a:pt x="1576" y="1369"/>
                  <a:pt x="1161" y="2157"/>
                  <a:pt x="830" y="2986"/>
                </a:cubicBezTo>
                <a:cubicBezTo>
                  <a:pt x="747" y="3193"/>
                  <a:pt x="788" y="3484"/>
                  <a:pt x="581" y="3608"/>
                </a:cubicBezTo>
                <a:cubicBezTo>
                  <a:pt x="456" y="3691"/>
                  <a:pt x="249" y="3649"/>
                  <a:pt x="166" y="3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5"/>
          <p:cNvSpPr/>
          <p:nvPr/>
        </p:nvSpPr>
        <p:spPr>
          <a:xfrm>
            <a:off x="5351539" y="3197015"/>
            <a:ext cx="118342" cy="123211"/>
          </a:xfrm>
          <a:custGeom>
            <a:avLst/>
            <a:gdLst/>
            <a:ahLst/>
            <a:cxnLst/>
            <a:rect l="l" t="t" r="r" b="b"/>
            <a:pathLst>
              <a:path w="8045" h="8376" extrusionOk="0">
                <a:moveTo>
                  <a:pt x="3069" y="8334"/>
                </a:moveTo>
                <a:cubicBezTo>
                  <a:pt x="2364" y="8251"/>
                  <a:pt x="1700" y="8003"/>
                  <a:pt x="1410" y="7298"/>
                </a:cubicBezTo>
                <a:cubicBezTo>
                  <a:pt x="996" y="6468"/>
                  <a:pt x="747" y="5515"/>
                  <a:pt x="457" y="4603"/>
                </a:cubicBezTo>
                <a:cubicBezTo>
                  <a:pt x="291" y="4022"/>
                  <a:pt x="125" y="3400"/>
                  <a:pt x="42" y="2820"/>
                </a:cubicBezTo>
                <a:cubicBezTo>
                  <a:pt x="0" y="2654"/>
                  <a:pt x="125" y="2488"/>
                  <a:pt x="291" y="2447"/>
                </a:cubicBezTo>
                <a:cubicBezTo>
                  <a:pt x="622" y="2447"/>
                  <a:pt x="664" y="2778"/>
                  <a:pt x="664" y="2986"/>
                </a:cubicBezTo>
                <a:cubicBezTo>
                  <a:pt x="871" y="4022"/>
                  <a:pt x="1203" y="4976"/>
                  <a:pt x="1535" y="5929"/>
                </a:cubicBezTo>
                <a:cubicBezTo>
                  <a:pt x="1700" y="6427"/>
                  <a:pt x="1825" y="6925"/>
                  <a:pt x="2156" y="7339"/>
                </a:cubicBezTo>
                <a:cubicBezTo>
                  <a:pt x="2322" y="7547"/>
                  <a:pt x="2613" y="7588"/>
                  <a:pt x="2861" y="7671"/>
                </a:cubicBezTo>
                <a:cubicBezTo>
                  <a:pt x="4437" y="7878"/>
                  <a:pt x="6261" y="7090"/>
                  <a:pt x="7090" y="5764"/>
                </a:cubicBezTo>
                <a:cubicBezTo>
                  <a:pt x="7588" y="4644"/>
                  <a:pt x="6842" y="2571"/>
                  <a:pt x="6303" y="1576"/>
                </a:cubicBezTo>
                <a:cubicBezTo>
                  <a:pt x="6095" y="1203"/>
                  <a:pt x="5888" y="871"/>
                  <a:pt x="5681" y="498"/>
                </a:cubicBezTo>
                <a:cubicBezTo>
                  <a:pt x="5598" y="374"/>
                  <a:pt x="5639" y="166"/>
                  <a:pt x="5805" y="83"/>
                </a:cubicBezTo>
                <a:cubicBezTo>
                  <a:pt x="5930" y="0"/>
                  <a:pt x="6137" y="42"/>
                  <a:pt x="6220" y="208"/>
                </a:cubicBezTo>
                <a:cubicBezTo>
                  <a:pt x="6883" y="1286"/>
                  <a:pt x="7464" y="2447"/>
                  <a:pt x="7712" y="3732"/>
                </a:cubicBezTo>
                <a:cubicBezTo>
                  <a:pt x="7920" y="4686"/>
                  <a:pt x="8044" y="5764"/>
                  <a:pt x="7298" y="6510"/>
                </a:cubicBezTo>
                <a:cubicBezTo>
                  <a:pt x="6261" y="7712"/>
                  <a:pt x="4644" y="8376"/>
                  <a:pt x="3069" y="83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5"/>
          <p:cNvSpPr/>
          <p:nvPr/>
        </p:nvSpPr>
        <p:spPr>
          <a:xfrm>
            <a:off x="5421073" y="3382420"/>
            <a:ext cx="79905" cy="43939"/>
          </a:xfrm>
          <a:custGeom>
            <a:avLst/>
            <a:gdLst/>
            <a:ahLst/>
            <a:cxnLst/>
            <a:rect l="l" t="t" r="r" b="b"/>
            <a:pathLst>
              <a:path w="5432" h="2987" extrusionOk="0">
                <a:moveTo>
                  <a:pt x="829" y="2903"/>
                </a:moveTo>
                <a:cubicBezTo>
                  <a:pt x="0" y="2530"/>
                  <a:pt x="1700" y="1535"/>
                  <a:pt x="2032" y="1328"/>
                </a:cubicBezTo>
                <a:cubicBezTo>
                  <a:pt x="2902" y="789"/>
                  <a:pt x="3856" y="333"/>
                  <a:pt x="4893" y="84"/>
                </a:cubicBezTo>
                <a:cubicBezTo>
                  <a:pt x="5307" y="1"/>
                  <a:pt x="5432" y="581"/>
                  <a:pt x="5058" y="664"/>
                </a:cubicBezTo>
                <a:cubicBezTo>
                  <a:pt x="4810" y="747"/>
                  <a:pt x="4602" y="789"/>
                  <a:pt x="4354" y="872"/>
                </a:cubicBezTo>
                <a:cubicBezTo>
                  <a:pt x="3317" y="1286"/>
                  <a:pt x="2281" y="1784"/>
                  <a:pt x="1410" y="2530"/>
                </a:cubicBezTo>
                <a:cubicBezTo>
                  <a:pt x="1244" y="2654"/>
                  <a:pt x="1120" y="2986"/>
                  <a:pt x="829" y="29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5"/>
          <p:cNvSpPr/>
          <p:nvPr/>
        </p:nvSpPr>
        <p:spPr>
          <a:xfrm>
            <a:off x="5454612" y="3406206"/>
            <a:ext cx="40879" cy="26243"/>
          </a:xfrm>
          <a:custGeom>
            <a:avLst/>
            <a:gdLst/>
            <a:ahLst/>
            <a:cxnLst/>
            <a:rect l="l" t="t" r="r" b="b"/>
            <a:pathLst>
              <a:path w="2779" h="1784" extrusionOk="0">
                <a:moveTo>
                  <a:pt x="83" y="1618"/>
                </a:moveTo>
                <a:cubicBezTo>
                  <a:pt x="1" y="1452"/>
                  <a:pt x="42" y="1245"/>
                  <a:pt x="166" y="1162"/>
                </a:cubicBezTo>
                <a:cubicBezTo>
                  <a:pt x="540" y="996"/>
                  <a:pt x="871" y="789"/>
                  <a:pt x="1244" y="623"/>
                </a:cubicBezTo>
                <a:cubicBezTo>
                  <a:pt x="1618" y="416"/>
                  <a:pt x="1949" y="250"/>
                  <a:pt x="2322" y="84"/>
                </a:cubicBezTo>
                <a:cubicBezTo>
                  <a:pt x="2488" y="1"/>
                  <a:pt x="2654" y="84"/>
                  <a:pt x="2696" y="250"/>
                </a:cubicBezTo>
                <a:cubicBezTo>
                  <a:pt x="2778" y="416"/>
                  <a:pt x="2696" y="581"/>
                  <a:pt x="2530" y="664"/>
                </a:cubicBezTo>
                <a:cubicBezTo>
                  <a:pt x="2322" y="747"/>
                  <a:pt x="2115" y="872"/>
                  <a:pt x="1908" y="955"/>
                </a:cubicBezTo>
                <a:cubicBezTo>
                  <a:pt x="1452" y="1203"/>
                  <a:pt x="954" y="1452"/>
                  <a:pt x="498" y="1701"/>
                </a:cubicBezTo>
                <a:cubicBezTo>
                  <a:pt x="332" y="1784"/>
                  <a:pt x="166" y="1742"/>
                  <a:pt x="83" y="16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5"/>
          <p:cNvSpPr/>
          <p:nvPr/>
        </p:nvSpPr>
        <p:spPr>
          <a:xfrm>
            <a:off x="3535237" y="3019524"/>
            <a:ext cx="96380" cy="422692"/>
          </a:xfrm>
          <a:custGeom>
            <a:avLst/>
            <a:gdLst/>
            <a:ahLst/>
            <a:cxnLst/>
            <a:rect l="l" t="t" r="r" b="b"/>
            <a:pathLst>
              <a:path w="6552" h="28735" extrusionOk="0">
                <a:moveTo>
                  <a:pt x="290" y="28693"/>
                </a:moveTo>
                <a:cubicBezTo>
                  <a:pt x="124" y="28693"/>
                  <a:pt x="0" y="28527"/>
                  <a:pt x="42" y="28361"/>
                </a:cubicBezTo>
                <a:cubicBezTo>
                  <a:pt x="166" y="27698"/>
                  <a:pt x="290" y="27034"/>
                  <a:pt x="415" y="26412"/>
                </a:cubicBezTo>
                <a:cubicBezTo>
                  <a:pt x="705" y="25086"/>
                  <a:pt x="1037" y="23800"/>
                  <a:pt x="1327" y="22473"/>
                </a:cubicBezTo>
                <a:cubicBezTo>
                  <a:pt x="2032" y="18534"/>
                  <a:pt x="3027" y="14637"/>
                  <a:pt x="3856" y="10698"/>
                </a:cubicBezTo>
                <a:cubicBezTo>
                  <a:pt x="4561" y="7298"/>
                  <a:pt x="5349" y="3940"/>
                  <a:pt x="5929" y="498"/>
                </a:cubicBezTo>
                <a:cubicBezTo>
                  <a:pt x="5888" y="84"/>
                  <a:pt x="6510" y="1"/>
                  <a:pt x="6551" y="457"/>
                </a:cubicBezTo>
                <a:cubicBezTo>
                  <a:pt x="6427" y="1659"/>
                  <a:pt x="6095" y="2903"/>
                  <a:pt x="5888" y="4106"/>
                </a:cubicBezTo>
                <a:cubicBezTo>
                  <a:pt x="5058" y="8045"/>
                  <a:pt x="4229" y="11983"/>
                  <a:pt x="3317" y="15922"/>
                </a:cubicBezTo>
                <a:cubicBezTo>
                  <a:pt x="2737" y="18410"/>
                  <a:pt x="2280" y="20939"/>
                  <a:pt x="1741" y="23468"/>
                </a:cubicBezTo>
                <a:cubicBezTo>
                  <a:pt x="1451" y="24754"/>
                  <a:pt x="1120" y="25998"/>
                  <a:pt x="871" y="27283"/>
                </a:cubicBezTo>
                <a:cubicBezTo>
                  <a:pt x="788" y="27656"/>
                  <a:pt x="705" y="28071"/>
                  <a:pt x="663" y="28444"/>
                </a:cubicBezTo>
                <a:cubicBezTo>
                  <a:pt x="622" y="28610"/>
                  <a:pt x="456" y="28734"/>
                  <a:pt x="290" y="2869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5"/>
          <p:cNvSpPr/>
          <p:nvPr/>
        </p:nvSpPr>
        <p:spPr>
          <a:xfrm>
            <a:off x="4004250" y="3114668"/>
            <a:ext cx="55516" cy="403775"/>
          </a:xfrm>
          <a:custGeom>
            <a:avLst/>
            <a:gdLst/>
            <a:ahLst/>
            <a:cxnLst/>
            <a:rect l="l" t="t" r="r" b="b"/>
            <a:pathLst>
              <a:path w="3774" h="27449" extrusionOk="0">
                <a:moveTo>
                  <a:pt x="291" y="27449"/>
                </a:moveTo>
                <a:cubicBezTo>
                  <a:pt x="125" y="27408"/>
                  <a:pt x="0" y="27242"/>
                  <a:pt x="42" y="27076"/>
                </a:cubicBezTo>
                <a:cubicBezTo>
                  <a:pt x="125" y="26412"/>
                  <a:pt x="208" y="25790"/>
                  <a:pt x="291" y="25127"/>
                </a:cubicBezTo>
                <a:cubicBezTo>
                  <a:pt x="539" y="23178"/>
                  <a:pt x="830" y="21230"/>
                  <a:pt x="1078" y="19281"/>
                </a:cubicBezTo>
                <a:cubicBezTo>
                  <a:pt x="1617" y="15301"/>
                  <a:pt x="1991" y="11320"/>
                  <a:pt x="2447" y="7340"/>
                </a:cubicBezTo>
                <a:cubicBezTo>
                  <a:pt x="2613" y="6013"/>
                  <a:pt x="2737" y="4686"/>
                  <a:pt x="2861" y="3359"/>
                </a:cubicBezTo>
                <a:cubicBezTo>
                  <a:pt x="2944" y="2323"/>
                  <a:pt x="3152" y="1328"/>
                  <a:pt x="3152" y="291"/>
                </a:cubicBezTo>
                <a:cubicBezTo>
                  <a:pt x="3152" y="125"/>
                  <a:pt x="3276" y="1"/>
                  <a:pt x="3442" y="1"/>
                </a:cubicBezTo>
                <a:cubicBezTo>
                  <a:pt x="3608" y="1"/>
                  <a:pt x="3774" y="125"/>
                  <a:pt x="3774" y="291"/>
                </a:cubicBezTo>
                <a:cubicBezTo>
                  <a:pt x="3774" y="913"/>
                  <a:pt x="3691" y="1535"/>
                  <a:pt x="3608" y="2157"/>
                </a:cubicBezTo>
                <a:cubicBezTo>
                  <a:pt x="3400" y="4106"/>
                  <a:pt x="3235" y="6096"/>
                  <a:pt x="2986" y="8086"/>
                </a:cubicBezTo>
                <a:cubicBezTo>
                  <a:pt x="2405" y="13393"/>
                  <a:pt x="1825" y="18659"/>
                  <a:pt x="1078" y="23925"/>
                </a:cubicBezTo>
                <a:cubicBezTo>
                  <a:pt x="954" y="25003"/>
                  <a:pt x="788" y="26081"/>
                  <a:pt x="664" y="27159"/>
                </a:cubicBezTo>
                <a:cubicBezTo>
                  <a:pt x="622" y="27325"/>
                  <a:pt x="457" y="27449"/>
                  <a:pt x="291" y="27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5"/>
          <p:cNvSpPr/>
          <p:nvPr/>
        </p:nvSpPr>
        <p:spPr>
          <a:xfrm>
            <a:off x="4466556" y="3129319"/>
            <a:ext cx="20756" cy="236654"/>
          </a:xfrm>
          <a:custGeom>
            <a:avLst/>
            <a:gdLst/>
            <a:ahLst/>
            <a:cxnLst/>
            <a:rect l="l" t="t" r="r" b="b"/>
            <a:pathLst>
              <a:path w="1411" h="16088" extrusionOk="0">
                <a:moveTo>
                  <a:pt x="872" y="15922"/>
                </a:moveTo>
                <a:cubicBezTo>
                  <a:pt x="830" y="15839"/>
                  <a:pt x="789" y="15756"/>
                  <a:pt x="789" y="15673"/>
                </a:cubicBezTo>
                <a:cubicBezTo>
                  <a:pt x="706" y="14346"/>
                  <a:pt x="623" y="12978"/>
                  <a:pt x="540" y="11609"/>
                </a:cubicBezTo>
                <a:cubicBezTo>
                  <a:pt x="374" y="7878"/>
                  <a:pt x="415" y="4105"/>
                  <a:pt x="1" y="415"/>
                </a:cubicBezTo>
                <a:cubicBezTo>
                  <a:pt x="42" y="0"/>
                  <a:pt x="623" y="0"/>
                  <a:pt x="623" y="415"/>
                </a:cubicBezTo>
                <a:cubicBezTo>
                  <a:pt x="789" y="1741"/>
                  <a:pt x="872" y="3068"/>
                  <a:pt x="913" y="4395"/>
                </a:cubicBezTo>
                <a:cubicBezTo>
                  <a:pt x="1037" y="8168"/>
                  <a:pt x="1120" y="11941"/>
                  <a:pt x="1411" y="15673"/>
                </a:cubicBezTo>
                <a:cubicBezTo>
                  <a:pt x="1411" y="15963"/>
                  <a:pt x="1037" y="16087"/>
                  <a:pt x="872" y="159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5"/>
          <p:cNvSpPr/>
          <p:nvPr/>
        </p:nvSpPr>
        <p:spPr>
          <a:xfrm>
            <a:off x="4480590" y="3389745"/>
            <a:ext cx="14651" cy="151278"/>
          </a:xfrm>
          <a:custGeom>
            <a:avLst/>
            <a:gdLst/>
            <a:ahLst/>
            <a:cxnLst/>
            <a:rect l="l" t="t" r="r" b="b"/>
            <a:pathLst>
              <a:path w="996" h="10284" extrusionOk="0">
                <a:moveTo>
                  <a:pt x="374" y="9951"/>
                </a:moveTo>
                <a:cubicBezTo>
                  <a:pt x="208" y="8003"/>
                  <a:pt x="166" y="6095"/>
                  <a:pt x="83" y="4147"/>
                </a:cubicBezTo>
                <a:cubicBezTo>
                  <a:pt x="83" y="3525"/>
                  <a:pt x="42" y="2903"/>
                  <a:pt x="42" y="2281"/>
                </a:cubicBezTo>
                <a:cubicBezTo>
                  <a:pt x="42" y="1659"/>
                  <a:pt x="0" y="1037"/>
                  <a:pt x="42" y="415"/>
                </a:cubicBezTo>
                <a:cubicBezTo>
                  <a:pt x="42" y="332"/>
                  <a:pt x="83" y="249"/>
                  <a:pt x="125" y="208"/>
                </a:cubicBezTo>
                <a:cubicBezTo>
                  <a:pt x="332" y="0"/>
                  <a:pt x="705" y="166"/>
                  <a:pt x="664" y="415"/>
                </a:cubicBezTo>
                <a:cubicBezTo>
                  <a:pt x="581" y="1742"/>
                  <a:pt x="664" y="3027"/>
                  <a:pt x="705" y="4313"/>
                </a:cubicBezTo>
                <a:cubicBezTo>
                  <a:pt x="788" y="5598"/>
                  <a:pt x="788" y="6842"/>
                  <a:pt x="871" y="8086"/>
                </a:cubicBezTo>
                <a:cubicBezTo>
                  <a:pt x="913" y="8708"/>
                  <a:pt x="913" y="9288"/>
                  <a:pt x="996" y="9868"/>
                </a:cubicBezTo>
                <a:cubicBezTo>
                  <a:pt x="996" y="9951"/>
                  <a:pt x="954" y="10034"/>
                  <a:pt x="913" y="10076"/>
                </a:cubicBezTo>
                <a:cubicBezTo>
                  <a:pt x="788" y="10283"/>
                  <a:pt x="374" y="10200"/>
                  <a:pt x="374" y="995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5"/>
          <p:cNvSpPr/>
          <p:nvPr/>
        </p:nvSpPr>
        <p:spPr>
          <a:xfrm>
            <a:off x="4878245" y="3096987"/>
            <a:ext cx="66504" cy="383034"/>
          </a:xfrm>
          <a:custGeom>
            <a:avLst/>
            <a:gdLst/>
            <a:ahLst/>
            <a:cxnLst/>
            <a:rect l="l" t="t" r="r" b="b"/>
            <a:pathLst>
              <a:path w="4521" h="26039" extrusionOk="0">
                <a:moveTo>
                  <a:pt x="3857" y="25624"/>
                </a:moveTo>
                <a:cubicBezTo>
                  <a:pt x="3276" y="22390"/>
                  <a:pt x="2903" y="19115"/>
                  <a:pt x="2406" y="15839"/>
                </a:cubicBezTo>
                <a:cubicBezTo>
                  <a:pt x="1784" y="10739"/>
                  <a:pt x="1120" y="5598"/>
                  <a:pt x="84" y="540"/>
                </a:cubicBezTo>
                <a:cubicBezTo>
                  <a:pt x="1" y="166"/>
                  <a:pt x="581" y="1"/>
                  <a:pt x="706" y="374"/>
                </a:cubicBezTo>
                <a:cubicBezTo>
                  <a:pt x="1452" y="4271"/>
                  <a:pt x="2074" y="8210"/>
                  <a:pt x="2571" y="12108"/>
                </a:cubicBezTo>
                <a:cubicBezTo>
                  <a:pt x="2862" y="14761"/>
                  <a:pt x="3318" y="17415"/>
                  <a:pt x="3649" y="20068"/>
                </a:cubicBezTo>
                <a:cubicBezTo>
                  <a:pt x="3857" y="21893"/>
                  <a:pt x="4147" y="23717"/>
                  <a:pt x="4479" y="25541"/>
                </a:cubicBezTo>
                <a:cubicBezTo>
                  <a:pt x="4520" y="25956"/>
                  <a:pt x="3940" y="26039"/>
                  <a:pt x="3857" y="256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5"/>
          <p:cNvSpPr/>
          <p:nvPr/>
        </p:nvSpPr>
        <p:spPr>
          <a:xfrm>
            <a:off x="5260661" y="3006109"/>
            <a:ext cx="79919" cy="246422"/>
          </a:xfrm>
          <a:custGeom>
            <a:avLst/>
            <a:gdLst/>
            <a:ahLst/>
            <a:cxnLst/>
            <a:rect l="l" t="t" r="r" b="b"/>
            <a:pathLst>
              <a:path w="5433" h="16752" extrusionOk="0">
                <a:moveTo>
                  <a:pt x="4727" y="16378"/>
                </a:moveTo>
                <a:cubicBezTo>
                  <a:pt x="3898" y="13186"/>
                  <a:pt x="2861" y="10035"/>
                  <a:pt x="2032" y="6842"/>
                </a:cubicBezTo>
                <a:cubicBezTo>
                  <a:pt x="1493" y="4935"/>
                  <a:pt x="954" y="2986"/>
                  <a:pt x="291" y="1162"/>
                </a:cubicBezTo>
                <a:cubicBezTo>
                  <a:pt x="208" y="954"/>
                  <a:pt x="166" y="788"/>
                  <a:pt x="83" y="581"/>
                </a:cubicBezTo>
                <a:cubicBezTo>
                  <a:pt x="1" y="167"/>
                  <a:pt x="581" y="1"/>
                  <a:pt x="705" y="415"/>
                </a:cubicBezTo>
                <a:cubicBezTo>
                  <a:pt x="1783" y="3359"/>
                  <a:pt x="2530" y="6469"/>
                  <a:pt x="3400" y="9496"/>
                </a:cubicBezTo>
                <a:cubicBezTo>
                  <a:pt x="4105" y="11735"/>
                  <a:pt x="4727" y="13973"/>
                  <a:pt x="5349" y="16212"/>
                </a:cubicBezTo>
                <a:cubicBezTo>
                  <a:pt x="5432" y="16586"/>
                  <a:pt x="4852" y="16751"/>
                  <a:pt x="4727" y="163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791851" y="219362"/>
            <a:ext cx="7639728" cy="12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 err="1"/>
              <a:t>Schulen</a:t>
            </a:r>
            <a:r>
              <a:rPr lang="en" sz="3500" dirty="0"/>
              <a:t> und </a:t>
            </a:r>
            <a:r>
              <a:rPr lang="en" sz="3500" dirty="0" err="1"/>
              <a:t>Träume</a:t>
            </a:r>
            <a:r>
              <a:rPr lang="en" sz="3500" dirty="0"/>
              <a:t> in Afrika</a:t>
            </a:r>
            <a:endParaRPr sz="35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1457815" y="1508609"/>
            <a:ext cx="63078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Kinder </a:t>
            </a:r>
            <a:r>
              <a:rPr lang="en" dirty="0" err="1"/>
              <a:t>aus</a:t>
            </a:r>
            <a:r>
              <a:rPr lang="en" dirty="0"/>
              <a:t> den </a:t>
            </a:r>
            <a:r>
              <a:rPr lang="en" dirty="0" err="1"/>
              <a:t>Projekt-Gebieten</a:t>
            </a:r>
            <a:r>
              <a:rPr lang="en" dirty="0"/>
              <a:t> von Sei So Frei</a:t>
            </a: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545043" y="1416783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6" name="Google Shape;2536;p45"/>
          <p:cNvGrpSpPr/>
          <p:nvPr/>
        </p:nvGrpSpPr>
        <p:grpSpPr>
          <a:xfrm flipH="1">
            <a:off x="2652010" y="2224187"/>
            <a:ext cx="668600" cy="775967"/>
            <a:chOff x="4056122" y="1492814"/>
            <a:chExt cx="668600" cy="775967"/>
          </a:xfrm>
        </p:grpSpPr>
        <p:grpSp>
          <p:nvGrpSpPr>
            <p:cNvPr id="2537" name="Google Shape;2537;p45"/>
            <p:cNvGrpSpPr/>
            <p:nvPr/>
          </p:nvGrpSpPr>
          <p:grpSpPr>
            <a:xfrm>
              <a:off x="4431072" y="2112589"/>
              <a:ext cx="170569" cy="156192"/>
              <a:chOff x="5117325" y="2664025"/>
              <a:chExt cx="110925" cy="101575"/>
            </a:xfrm>
          </p:grpSpPr>
          <p:sp>
            <p:nvSpPr>
              <p:cNvPr id="2538" name="Google Shape;2538;p45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45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45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45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2" name="Google Shape;2542;p45"/>
            <p:cNvSpPr/>
            <p:nvPr/>
          </p:nvSpPr>
          <p:spPr>
            <a:xfrm rot="655445">
              <a:off x="4556648" y="161045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3" name="Google Shape;2543;p45"/>
            <p:cNvGrpSpPr/>
            <p:nvPr/>
          </p:nvGrpSpPr>
          <p:grpSpPr>
            <a:xfrm>
              <a:off x="4056122" y="1492814"/>
              <a:ext cx="170569" cy="156192"/>
              <a:chOff x="5117325" y="2664025"/>
              <a:chExt cx="110925" cy="101575"/>
            </a:xfrm>
          </p:grpSpPr>
          <p:sp>
            <p:nvSpPr>
              <p:cNvPr id="2544" name="Google Shape;2544;p45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45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45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45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48" name="Google Shape;2548;p45"/>
          <p:cNvGrpSpPr/>
          <p:nvPr/>
        </p:nvGrpSpPr>
        <p:grpSpPr>
          <a:xfrm flipH="1">
            <a:off x="5526590" y="2622075"/>
            <a:ext cx="170569" cy="156192"/>
            <a:chOff x="5117325" y="2664025"/>
            <a:chExt cx="110925" cy="101575"/>
          </a:xfrm>
        </p:grpSpPr>
        <p:sp>
          <p:nvSpPr>
            <p:cNvPr id="2549" name="Google Shape;2549;p45"/>
            <p:cNvSpPr/>
            <p:nvPr/>
          </p:nvSpPr>
          <p:spPr>
            <a:xfrm>
              <a:off x="5166625" y="2664025"/>
              <a:ext cx="9875" cy="38975"/>
            </a:xfrm>
            <a:custGeom>
              <a:avLst/>
              <a:gdLst/>
              <a:ahLst/>
              <a:cxnLst/>
              <a:rect l="l" t="t" r="r" b="b"/>
              <a:pathLst>
                <a:path w="395" h="1559" extrusionOk="0">
                  <a:moveTo>
                    <a:pt x="20" y="1302"/>
                  </a:moveTo>
                  <a:cubicBezTo>
                    <a:pt x="0" y="947"/>
                    <a:pt x="0" y="592"/>
                    <a:pt x="20" y="237"/>
                  </a:cubicBezTo>
                  <a:cubicBezTo>
                    <a:pt x="39" y="1"/>
                    <a:pt x="394" y="1"/>
                    <a:pt x="394" y="237"/>
                  </a:cubicBezTo>
                  <a:cubicBezTo>
                    <a:pt x="375" y="592"/>
                    <a:pt x="375" y="947"/>
                    <a:pt x="375" y="1302"/>
                  </a:cubicBezTo>
                  <a:cubicBezTo>
                    <a:pt x="375" y="1558"/>
                    <a:pt x="20" y="1558"/>
                    <a:pt x="20" y="1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5"/>
            <p:cNvSpPr/>
            <p:nvPr/>
          </p:nvSpPr>
          <p:spPr>
            <a:xfrm>
              <a:off x="5188800" y="2710375"/>
              <a:ext cx="39450" cy="9875"/>
            </a:xfrm>
            <a:custGeom>
              <a:avLst/>
              <a:gdLst/>
              <a:ahLst/>
              <a:cxnLst/>
              <a:rect l="l" t="t" r="r" b="b"/>
              <a:pathLst>
                <a:path w="1578" h="395" extrusionOk="0">
                  <a:moveTo>
                    <a:pt x="1400" y="375"/>
                  </a:moveTo>
                  <a:cubicBezTo>
                    <a:pt x="1006" y="375"/>
                    <a:pt x="631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631" y="0"/>
                    <a:pt x="1006" y="20"/>
                    <a:pt x="1400" y="20"/>
                  </a:cubicBezTo>
                  <a:cubicBezTo>
                    <a:pt x="1499" y="20"/>
                    <a:pt x="1577" y="99"/>
                    <a:pt x="1577" y="197"/>
                  </a:cubicBezTo>
                  <a:cubicBezTo>
                    <a:pt x="1577" y="296"/>
                    <a:pt x="1499" y="394"/>
                    <a:pt x="1400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5"/>
            <p:cNvSpPr/>
            <p:nvPr/>
          </p:nvSpPr>
          <p:spPr>
            <a:xfrm>
              <a:off x="5165125" y="2723675"/>
              <a:ext cx="11875" cy="41925"/>
            </a:xfrm>
            <a:custGeom>
              <a:avLst/>
              <a:gdLst/>
              <a:ahLst/>
              <a:cxnLst/>
              <a:rect l="l" t="t" r="r" b="b"/>
              <a:pathLst>
                <a:path w="475" h="1677" extrusionOk="0">
                  <a:moveTo>
                    <a:pt x="99" y="1479"/>
                  </a:moveTo>
                  <a:cubicBezTo>
                    <a:pt x="99" y="1164"/>
                    <a:pt x="80" y="848"/>
                    <a:pt x="60" y="533"/>
                  </a:cubicBezTo>
                  <a:cubicBezTo>
                    <a:pt x="60" y="474"/>
                    <a:pt x="60" y="414"/>
                    <a:pt x="40" y="355"/>
                  </a:cubicBezTo>
                  <a:cubicBezTo>
                    <a:pt x="21" y="316"/>
                    <a:pt x="1" y="276"/>
                    <a:pt x="1" y="237"/>
                  </a:cubicBezTo>
                  <a:cubicBezTo>
                    <a:pt x="1" y="60"/>
                    <a:pt x="257" y="0"/>
                    <a:pt x="336" y="138"/>
                  </a:cubicBezTo>
                  <a:cubicBezTo>
                    <a:pt x="454" y="296"/>
                    <a:pt x="415" y="513"/>
                    <a:pt x="435" y="690"/>
                  </a:cubicBezTo>
                  <a:cubicBezTo>
                    <a:pt x="454" y="966"/>
                    <a:pt x="454" y="1223"/>
                    <a:pt x="474" y="1479"/>
                  </a:cubicBezTo>
                  <a:cubicBezTo>
                    <a:pt x="474" y="1578"/>
                    <a:pt x="375" y="1676"/>
                    <a:pt x="277" y="1676"/>
                  </a:cubicBezTo>
                  <a:cubicBezTo>
                    <a:pt x="178" y="1676"/>
                    <a:pt x="99" y="1578"/>
                    <a:pt x="99" y="1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5"/>
            <p:cNvSpPr/>
            <p:nvPr/>
          </p:nvSpPr>
          <p:spPr>
            <a:xfrm>
              <a:off x="5117325" y="2702475"/>
              <a:ext cx="30575" cy="13325"/>
            </a:xfrm>
            <a:custGeom>
              <a:avLst/>
              <a:gdLst/>
              <a:ahLst/>
              <a:cxnLst/>
              <a:rect l="l" t="t" r="r" b="b"/>
              <a:pathLst>
                <a:path w="1223" h="533" extrusionOk="0">
                  <a:moveTo>
                    <a:pt x="20" y="356"/>
                  </a:moveTo>
                  <a:cubicBezTo>
                    <a:pt x="1" y="257"/>
                    <a:pt x="79" y="158"/>
                    <a:pt x="178" y="139"/>
                  </a:cubicBezTo>
                  <a:cubicBezTo>
                    <a:pt x="454" y="99"/>
                    <a:pt x="730" y="60"/>
                    <a:pt x="986" y="20"/>
                  </a:cubicBezTo>
                  <a:cubicBezTo>
                    <a:pt x="1085" y="1"/>
                    <a:pt x="1183" y="80"/>
                    <a:pt x="1203" y="178"/>
                  </a:cubicBezTo>
                  <a:cubicBezTo>
                    <a:pt x="1223" y="277"/>
                    <a:pt x="1144" y="375"/>
                    <a:pt x="1045" y="375"/>
                  </a:cubicBezTo>
                  <a:cubicBezTo>
                    <a:pt x="769" y="434"/>
                    <a:pt x="493" y="474"/>
                    <a:pt x="217" y="513"/>
                  </a:cubicBezTo>
                  <a:cubicBezTo>
                    <a:pt x="119" y="533"/>
                    <a:pt x="20" y="454"/>
                    <a:pt x="20" y="3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10972" y="125819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33158" y="204366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607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71405"/>
            <a:ext cx="7639728" cy="12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 dirty="0" err="1"/>
              <a:t>Versetze</a:t>
            </a:r>
            <a:r>
              <a:rPr lang="en" sz="2000" dirty="0"/>
              <a:t> dich in die </a:t>
            </a:r>
            <a:r>
              <a:rPr lang="en" sz="2000" dirty="0" err="1"/>
              <a:t>Lebenssituation</a:t>
            </a:r>
            <a:r>
              <a:rPr lang="en" sz="2000" dirty="0"/>
              <a:t> </a:t>
            </a:r>
            <a:br>
              <a:rPr lang="en" sz="2000" dirty="0"/>
            </a:br>
            <a:r>
              <a:rPr lang="en" sz="2000" dirty="0"/>
              <a:t>von </a:t>
            </a:r>
            <a:r>
              <a:rPr lang="en" sz="2000" dirty="0" err="1"/>
              <a:t>Schulkindern</a:t>
            </a:r>
            <a:r>
              <a:rPr lang="en" sz="2000" dirty="0"/>
              <a:t>* in Afrika</a:t>
            </a:r>
            <a:endParaRPr sz="20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1457815" y="1508609"/>
            <a:ext cx="6307800" cy="2115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"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dirty="0"/>
              <a:t>Was </a:t>
            </a:r>
            <a:r>
              <a:rPr lang="en" dirty="0" err="1"/>
              <a:t>sind</a:t>
            </a:r>
            <a:r>
              <a:rPr lang="en" dirty="0"/>
              <a:t> die </a:t>
            </a:r>
            <a:r>
              <a:rPr lang="en" dirty="0" err="1"/>
              <a:t>täglichen</a:t>
            </a:r>
            <a:r>
              <a:rPr lang="en" dirty="0"/>
              <a:t> </a:t>
            </a:r>
            <a:r>
              <a:rPr lang="en" dirty="0" err="1"/>
              <a:t>Herausfordergen</a:t>
            </a:r>
            <a:r>
              <a:rPr lang="en" dirty="0"/>
              <a:t> </a:t>
            </a:r>
            <a:r>
              <a:rPr lang="en" dirty="0" err="1"/>
              <a:t>im</a:t>
            </a:r>
            <a:r>
              <a:rPr lang="en" dirty="0"/>
              <a:t> </a:t>
            </a:r>
            <a:r>
              <a:rPr lang="en" dirty="0" err="1"/>
              <a:t>Schulalltag</a:t>
            </a:r>
            <a:r>
              <a:rPr lang="en" dirty="0"/>
              <a:t>?</a:t>
            </a:r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dirty="0" err="1"/>
              <a:t>Welche</a:t>
            </a:r>
            <a:r>
              <a:rPr lang="en" dirty="0"/>
              <a:t> </a:t>
            </a:r>
            <a:r>
              <a:rPr lang="en" dirty="0" err="1"/>
              <a:t>Unterschiede</a:t>
            </a:r>
            <a:r>
              <a:rPr lang="en" dirty="0"/>
              <a:t> </a:t>
            </a:r>
            <a:r>
              <a:rPr lang="en" dirty="0" err="1"/>
              <a:t>gibt</a:t>
            </a:r>
            <a:r>
              <a:rPr lang="en" dirty="0"/>
              <a:t> es </a:t>
            </a:r>
            <a:r>
              <a:rPr lang="en" dirty="0" err="1"/>
              <a:t>zu</a:t>
            </a:r>
            <a:r>
              <a:rPr lang="en" dirty="0"/>
              <a:t> </a:t>
            </a:r>
            <a:r>
              <a:rPr lang="en" dirty="0" err="1"/>
              <a:t>deinem</a:t>
            </a:r>
            <a:r>
              <a:rPr lang="en" dirty="0"/>
              <a:t> </a:t>
            </a:r>
            <a:r>
              <a:rPr lang="en" dirty="0" err="1"/>
              <a:t>Lern-Umfeld</a:t>
            </a:r>
            <a:r>
              <a:rPr lang="en" dirty="0"/>
              <a:t>?</a:t>
            </a:r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dirty="0"/>
              <a:t>Wie </a:t>
            </a:r>
            <a:r>
              <a:rPr lang="en" dirty="0" err="1"/>
              <a:t>unterscheiden</a:t>
            </a:r>
            <a:r>
              <a:rPr lang="en" dirty="0"/>
              <a:t> </a:t>
            </a:r>
            <a:r>
              <a:rPr lang="en" dirty="0" err="1"/>
              <a:t>sich</a:t>
            </a:r>
            <a:r>
              <a:rPr lang="en" dirty="0"/>
              <a:t> </a:t>
            </a:r>
            <a:r>
              <a:rPr lang="en" dirty="0" err="1"/>
              <a:t>deine</a:t>
            </a:r>
            <a:r>
              <a:rPr lang="en" dirty="0"/>
              <a:t> </a:t>
            </a:r>
            <a:r>
              <a:rPr lang="en" dirty="0" err="1"/>
              <a:t>eigenen</a:t>
            </a:r>
            <a:r>
              <a:rPr lang="en" dirty="0"/>
              <a:t> </a:t>
            </a:r>
            <a:r>
              <a:rPr lang="en" dirty="0" err="1"/>
              <a:t>Lebensperspektiven</a:t>
            </a:r>
            <a:r>
              <a:rPr lang="en" dirty="0"/>
              <a:t> von </a:t>
            </a:r>
            <a:r>
              <a:rPr lang="en" dirty="0" err="1"/>
              <a:t>jenen</a:t>
            </a:r>
            <a:r>
              <a:rPr lang="en" dirty="0"/>
              <a:t> des </a:t>
            </a:r>
            <a:r>
              <a:rPr lang="en" dirty="0" err="1"/>
              <a:t>Schulkindes</a:t>
            </a:r>
            <a:r>
              <a:rPr lang="en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716430" y="1271630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10972" y="125819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33158" y="204366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Textfeld 311">
            <a:extLst>
              <a:ext uri="{FF2B5EF4-FFF2-40B4-BE49-F238E27FC236}">
                <a16:creationId xmlns:a16="http://schemas.microsoft.com/office/drawing/2014/main" id="{4D302320-308C-5547-9DAE-1BFB1F8A553D}"/>
              </a:ext>
            </a:extLst>
          </p:cNvPr>
          <p:cNvSpPr txBox="1"/>
          <p:nvPr/>
        </p:nvSpPr>
        <p:spPr>
          <a:xfrm>
            <a:off x="4273159" y="4628492"/>
            <a:ext cx="4660529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Clr>
                <a:schemeClr val="lt1"/>
              </a:buClr>
              <a:buSzPts val="1100"/>
            </a:pPr>
            <a:r>
              <a:rPr lang="de-DE" sz="9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* Die Namen der Schulkinder wurden aus Sicherheits- und Datenschutzgründen geändert.</a:t>
            </a:r>
          </a:p>
        </p:txBody>
      </p:sp>
    </p:spTree>
    <p:extLst>
      <p:ext uri="{BB962C8B-B14F-4D97-AF65-F5344CB8AC3E}">
        <p14:creationId xmlns:p14="http://schemas.microsoft.com/office/powerpoint/2010/main" val="82722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4DD507-9036-C249-AE0D-38ACB134F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3" b="453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87F0A40-EC74-2741-8B27-9C125A8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92558"/>
            <a:ext cx="5221224" cy="572700"/>
          </a:xfrm>
        </p:spPr>
        <p:txBody>
          <a:bodyPr/>
          <a:lstStyle/>
          <a:p>
            <a:pPr algn="l"/>
            <a:r>
              <a:rPr lang="de-AT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82000"/>
                    </a:prstClr>
                  </a:outerShdw>
                </a:effectLst>
                <a:latin typeface="Cairo"/>
                <a:cs typeface="Cairo"/>
                <a:sym typeface="Cairo"/>
              </a:rPr>
              <a:t>Kindergarten, Primary &amp; </a:t>
            </a:r>
            <a:r>
              <a:rPr lang="de-AT" sz="1600" dirty="0" err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82000"/>
                    </a:prstClr>
                  </a:outerShdw>
                </a:effectLst>
                <a:latin typeface="Cairo"/>
                <a:cs typeface="Cairo"/>
                <a:sym typeface="Cairo"/>
              </a:rPr>
              <a:t>Secondary</a:t>
            </a:r>
            <a:r>
              <a:rPr lang="de-AT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82000"/>
                    </a:prstClr>
                  </a:outerShdw>
                </a:effectLst>
                <a:latin typeface="Cairo"/>
                <a:cs typeface="Cairo"/>
                <a:sym typeface="Cairo"/>
              </a:rPr>
              <a:t> School </a:t>
            </a:r>
            <a:r>
              <a:rPr lang="de-AT" sz="1600" dirty="0" err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82000"/>
                    </a:prstClr>
                  </a:outerShdw>
                </a:effectLst>
                <a:latin typeface="Cairo"/>
                <a:cs typeface="Cairo"/>
                <a:sym typeface="Cairo"/>
              </a:rPr>
              <a:t>Doba</a:t>
            </a:r>
            <a:r>
              <a:rPr lang="de-DE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82000"/>
                    </a:prstClr>
                  </a:outerShdw>
                </a:effectLst>
                <a:latin typeface="Cairo"/>
                <a:cs typeface="Cairo"/>
                <a:sym typeface="Cairo"/>
              </a:rPr>
              <a:t> / Tschad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69E474F-A4D9-4D49-AF66-0A985DBB6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E157F-978B-5B4A-9934-BCA6F785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767" y="687486"/>
            <a:ext cx="4240531" cy="572700"/>
          </a:xfrm>
        </p:spPr>
        <p:txBody>
          <a:bodyPr/>
          <a:lstStyle/>
          <a:p>
            <a:pPr algn="l"/>
            <a:r>
              <a:rPr lang="de-DE" sz="2500" dirty="0" err="1"/>
              <a:t>Djembete</a:t>
            </a:r>
            <a:r>
              <a:rPr lang="de-DE" sz="2500" dirty="0"/>
              <a:t>, 9 Jahre, Tschad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4BD229-9136-4A4D-B319-99575894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400" y="1388768"/>
            <a:ext cx="3849575" cy="3330702"/>
          </a:xfrm>
        </p:spPr>
        <p:txBody>
          <a:bodyPr/>
          <a:lstStyle/>
          <a:p>
            <a:pPr marL="139700" indent="0">
              <a:buNone/>
            </a:pPr>
            <a:r>
              <a:rPr lang="de-AT" sz="1300" dirty="0" err="1"/>
              <a:t>Djembete</a:t>
            </a:r>
            <a:r>
              <a:rPr lang="de-AT" sz="1300" dirty="0"/>
              <a:t> besucht die 3. Klasse der Primary School in </a:t>
            </a:r>
            <a:r>
              <a:rPr lang="de-AT" sz="1300" dirty="0" err="1"/>
              <a:t>Doba</a:t>
            </a:r>
            <a:r>
              <a:rPr lang="de-AT" sz="1300" dirty="0"/>
              <a:t> im Tschad. Sie lernt dort mit Freude Französisch, Mathematik und Geografie.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Sie trägt Schuluniform und bekommt jeden Tag eine warme Mahlzeit in der Schule. Ihre Schule hat keinen eigenen Informatik-Raum und auch noch keinen Zugang zum Internet.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Ihre Eltern verdienen 1,50 Euro am Tag. Sie können sich nur schwer die 175 Euro Schulgeld pro Jahr leisten und überlegen jedes Jahr, ihr Kind zuhause zu lassen.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Für die Zukunft hat </a:t>
            </a:r>
            <a:r>
              <a:rPr lang="de-AT" sz="1300" dirty="0" err="1"/>
              <a:t>Djembete</a:t>
            </a:r>
            <a:r>
              <a:rPr lang="de-AT" sz="1300" dirty="0"/>
              <a:t> einen großen Traum. Sie möchte Wissenschaftlerin werden. </a:t>
            </a:r>
          </a:p>
          <a:p>
            <a:pPr marL="13970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40C870-CF31-A448-B260-B95411B4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906" y="1242464"/>
            <a:ext cx="3330702" cy="33307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6CD5C7-DFB2-1F4A-A2C7-C6AE8091F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6" y="684680"/>
            <a:ext cx="838356" cy="5589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425976-6B86-3946-9652-D9E8EE1CE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358" y="20843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0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4DD507-9036-C249-AE0D-38ACB134F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87F0A40-EC74-2741-8B27-9C125A8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4710846"/>
            <a:ext cx="4489704" cy="572700"/>
          </a:xfrm>
        </p:spPr>
        <p:txBody>
          <a:bodyPr/>
          <a:lstStyle/>
          <a:p>
            <a:pPr algn="l"/>
            <a:r>
              <a:rPr lang="de-AT" sz="1600" dirty="0" err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  <a:sym typeface="Cairo"/>
              </a:rPr>
              <a:t>Secondary</a:t>
            </a:r>
            <a:r>
              <a:rPr lang="de-AT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  <a:sym typeface="Cairo"/>
              </a:rPr>
              <a:t> School </a:t>
            </a:r>
            <a:r>
              <a:rPr lang="de-AT" sz="1600" dirty="0" err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  <a:sym typeface="Cairo"/>
              </a:rPr>
              <a:t>Katete</a:t>
            </a:r>
            <a:r>
              <a:rPr lang="de-DE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  <a:sym typeface="Cairo"/>
              </a:rPr>
              <a:t> / Malawi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AECB64-B68C-EF43-A0AA-98251947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E157F-978B-5B4A-9934-BCA6F785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767" y="687486"/>
            <a:ext cx="4907505" cy="572700"/>
          </a:xfrm>
        </p:spPr>
        <p:txBody>
          <a:bodyPr/>
          <a:lstStyle/>
          <a:p>
            <a:pPr algn="l"/>
            <a:r>
              <a:rPr lang="de-DE" sz="2500" dirty="0" err="1"/>
              <a:t>Juma</a:t>
            </a:r>
            <a:r>
              <a:rPr lang="de-DE" sz="2500" dirty="0"/>
              <a:t>, 14 Jahre, Malawi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4BD229-9136-4A4D-B319-99575894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72" y="1388768"/>
            <a:ext cx="3849575" cy="3558136"/>
          </a:xfrm>
        </p:spPr>
        <p:txBody>
          <a:bodyPr/>
          <a:lstStyle/>
          <a:p>
            <a:pPr marL="139700" indent="0">
              <a:buNone/>
            </a:pPr>
            <a:r>
              <a:rPr lang="de-AT" sz="1300" dirty="0" err="1"/>
              <a:t>Juma</a:t>
            </a:r>
            <a:r>
              <a:rPr lang="de-AT" sz="1300" dirty="0"/>
              <a:t> ist </a:t>
            </a:r>
            <a:r>
              <a:rPr lang="de-AT" sz="1300" dirty="0" err="1"/>
              <a:t>Waisin</a:t>
            </a:r>
            <a:r>
              <a:rPr lang="de-AT" sz="1300" dirty="0"/>
              <a:t> und lebt seit sie 8 Jahre ist im Internat mit rund 260 anderen Waisenmädchen zusammen. In </a:t>
            </a:r>
            <a:r>
              <a:rPr lang="de-AT" sz="1300" dirty="0" err="1"/>
              <a:t>Katete</a:t>
            </a:r>
            <a:r>
              <a:rPr lang="de-AT" sz="1300" dirty="0"/>
              <a:t> besucht sie die angrenzende die </a:t>
            </a:r>
            <a:r>
              <a:rPr lang="de-AT" sz="1300" dirty="0" err="1"/>
              <a:t>Secondary</a:t>
            </a:r>
            <a:r>
              <a:rPr lang="de-AT" sz="1300" dirty="0"/>
              <a:t> School.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 err="1"/>
              <a:t>Juma</a:t>
            </a:r>
            <a:r>
              <a:rPr lang="de-AT" sz="1300" dirty="0"/>
              <a:t> lebt in einem sehr „jungen“ Land, denn rund 50 % der Bevölkerung sind unter 15 Jahre. Jede zweite Frau in Malawi kann nicht lesen und schreiben.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Jedes zweite Mädchen in Malawi wird vor dem </a:t>
            </a:r>
            <a:br>
              <a:rPr lang="de-AT" sz="1300" dirty="0"/>
            </a:br>
            <a:r>
              <a:rPr lang="de-AT" sz="1300" dirty="0"/>
              <a:t>18. Geburtstag verheiratet, obwohl Kinderehen seit 2017 verboten sind. </a:t>
            </a:r>
            <a:r>
              <a:rPr lang="de-AT" sz="1300" dirty="0" err="1"/>
              <a:t>Juma</a:t>
            </a:r>
            <a:r>
              <a:rPr lang="de-AT" sz="1300" dirty="0"/>
              <a:t> möchte ein selbstbestimmtes Leben führen und entscheiden, ob und wann sie heiratet.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Sie hat den Traum Ärztin zu werden.</a:t>
            </a:r>
          </a:p>
          <a:p>
            <a:pPr marL="139700" indent="0">
              <a:buNone/>
            </a:pPr>
            <a:endParaRPr lang="de-DE" sz="13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0DC84C-6312-1A42-ADDC-C660D66B3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2" y="708740"/>
            <a:ext cx="827169" cy="5514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F3B3D3-7464-994B-9AFC-59BFDC320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9" r="7702"/>
          <a:stretch/>
        </p:blipFill>
        <p:spPr>
          <a:xfrm>
            <a:off x="4572025" y="1388768"/>
            <a:ext cx="3849575" cy="30175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507F82-0C53-F043-A601-915FF88EE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32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4DD507-9036-C249-AE0D-38ACB134F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0" b="1363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87F0A40-EC74-2741-8B27-9C125A8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672" y="4570800"/>
            <a:ext cx="5294376" cy="572700"/>
          </a:xfrm>
        </p:spPr>
        <p:txBody>
          <a:bodyPr/>
          <a:lstStyle/>
          <a:p>
            <a:pPr algn="l"/>
            <a:r>
              <a:rPr lang="de-AT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Primary School </a:t>
            </a:r>
            <a:r>
              <a:rPr lang="de-AT" sz="1600" dirty="0" err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Mondombe</a:t>
            </a:r>
            <a:r>
              <a:rPr lang="de-DE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 / </a:t>
            </a:r>
            <a:r>
              <a:rPr lang="de-DE" sz="1600" dirty="0" err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Demok</a:t>
            </a:r>
            <a:r>
              <a:rPr lang="de-DE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. Republik Kongo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760AE4-FBF2-794B-BDC3-2D7C6AA06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510" y="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72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E157F-978B-5B4A-9934-BCA6F785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990" y="539500"/>
            <a:ext cx="4462273" cy="572700"/>
          </a:xfrm>
        </p:spPr>
        <p:txBody>
          <a:bodyPr/>
          <a:lstStyle/>
          <a:p>
            <a:pPr algn="l"/>
            <a:r>
              <a:rPr lang="de-DE" sz="2500" dirty="0" err="1"/>
              <a:t>Kiano</a:t>
            </a:r>
            <a:r>
              <a:rPr lang="de-DE" sz="2500" dirty="0"/>
              <a:t>, 10 Jahre, Kongo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4BD229-9136-4A4D-B319-99575894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895" y="1196736"/>
            <a:ext cx="4599408" cy="3496300"/>
          </a:xfrm>
        </p:spPr>
        <p:txBody>
          <a:bodyPr/>
          <a:lstStyle/>
          <a:p>
            <a:pPr marL="139700" indent="0">
              <a:buNone/>
            </a:pPr>
            <a:r>
              <a:rPr lang="de-AT" sz="1300" dirty="0" err="1"/>
              <a:t>Kiano</a:t>
            </a:r>
            <a:r>
              <a:rPr lang="de-AT" sz="1300" dirty="0"/>
              <a:t> besucht die Volksschule in </a:t>
            </a:r>
            <a:r>
              <a:rPr lang="de-AT" sz="1300" dirty="0" err="1"/>
              <a:t>Mondombe</a:t>
            </a:r>
            <a:r>
              <a:rPr lang="de-AT" sz="1300" dirty="0"/>
              <a:t> in der </a:t>
            </a:r>
            <a:r>
              <a:rPr lang="de-AT" sz="1300" dirty="0" err="1"/>
              <a:t>Demok</a:t>
            </a:r>
            <a:r>
              <a:rPr lang="de-AT" sz="1300" dirty="0"/>
              <a:t>. Republik Kongo. Die Schule befindet sich in einer abgelegenen Region entlang des Flusses </a:t>
            </a:r>
            <a:r>
              <a:rPr lang="de-AT" sz="1300" dirty="0" err="1"/>
              <a:t>Tshuapa</a:t>
            </a:r>
            <a:r>
              <a:rPr lang="de-AT" sz="1300" dirty="0"/>
              <a:t>. Zwei Stunden legt </a:t>
            </a:r>
            <a:r>
              <a:rPr lang="de-AT" sz="1300" dirty="0" err="1"/>
              <a:t>Kiano</a:t>
            </a:r>
            <a:r>
              <a:rPr lang="de-AT" sz="1300" dirty="0"/>
              <a:t> jeden Tag zu Fuß zurück, um in die Schule zu kommen. </a:t>
            </a:r>
          </a:p>
          <a:p>
            <a:pPr marL="139700" indent="0">
              <a:buNone/>
            </a:pPr>
            <a:r>
              <a:rPr lang="de-AT" sz="1300" dirty="0"/>
              <a:t> </a:t>
            </a:r>
          </a:p>
          <a:p>
            <a:pPr marL="139700" indent="0">
              <a:buNone/>
            </a:pPr>
            <a:r>
              <a:rPr lang="de-AT" sz="1300" dirty="0"/>
              <a:t>Seine Eltern sind Analphabeten und wollen unbedingt, dass ihr Kind Lesen, Schreiben und Rechnen lernt.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Im Klassenzimmer ist es sehr eng. Er muss sich mit 6 Kollegen einen Tisch teilen. Das Dach seiner Schule wird aktuell gebaut. Das ist wichtig, weil dann auch der Unterricht stattfinden kann, wenn es regnet.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Die beruflichen Träume von </a:t>
            </a:r>
            <a:r>
              <a:rPr lang="de-AT" sz="1300" dirty="0" err="1"/>
              <a:t>Kiano</a:t>
            </a:r>
            <a:r>
              <a:rPr lang="de-AT" sz="1300" dirty="0"/>
              <a:t> sind bescheiden. Man lebt in </a:t>
            </a:r>
            <a:r>
              <a:rPr lang="de-AT" sz="1300" dirty="0" err="1"/>
              <a:t>Mondombe</a:t>
            </a:r>
            <a:r>
              <a:rPr lang="de-AT" sz="1300" dirty="0"/>
              <a:t> von dem, was man anbaut oder aus dem Fluss fischt. Es gibt kaum Möglichkeit, einen Beruf zu erlernen. </a:t>
            </a:r>
          </a:p>
          <a:p>
            <a:pPr marL="139700" indent="0">
              <a:buNone/>
            </a:pPr>
            <a:endParaRPr lang="de-DE" sz="13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2774B5-2404-B147-9F7C-FC72AD07C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r="42533"/>
          <a:stretch/>
        </p:blipFill>
        <p:spPr>
          <a:xfrm>
            <a:off x="5087009" y="1074938"/>
            <a:ext cx="3336490" cy="37398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9FABBB-EB10-1946-8F54-FD1ED594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53" y="450464"/>
            <a:ext cx="883452" cy="6617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C266552-98E4-1A4E-8F49-720338AC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249" y="244236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28"/>
          <p:cNvGrpSpPr/>
          <p:nvPr/>
        </p:nvGrpSpPr>
        <p:grpSpPr>
          <a:xfrm>
            <a:off x="3964051" y="880525"/>
            <a:ext cx="5984664" cy="4433771"/>
            <a:chOff x="238125" y="95300"/>
            <a:chExt cx="7116975" cy="5272650"/>
          </a:xfrm>
        </p:grpSpPr>
        <p:sp>
          <p:nvSpPr>
            <p:cNvPr id="588" name="Google Shape;588;p28"/>
            <p:cNvSpPr/>
            <p:nvPr/>
          </p:nvSpPr>
          <p:spPr>
            <a:xfrm>
              <a:off x="895625" y="862900"/>
              <a:ext cx="5724425" cy="4505050"/>
            </a:xfrm>
            <a:custGeom>
              <a:avLst/>
              <a:gdLst/>
              <a:ahLst/>
              <a:cxnLst/>
              <a:rect l="l" t="t" r="r" b="b"/>
              <a:pathLst>
                <a:path w="228977" h="180202" extrusionOk="0">
                  <a:moveTo>
                    <a:pt x="15927" y="176641"/>
                  </a:moveTo>
                  <a:cubicBezTo>
                    <a:pt x="14817" y="176220"/>
                    <a:pt x="14281" y="174842"/>
                    <a:pt x="14740" y="173770"/>
                  </a:cubicBezTo>
                  <a:cubicBezTo>
                    <a:pt x="15429" y="172468"/>
                    <a:pt x="16922" y="172239"/>
                    <a:pt x="17879" y="171167"/>
                  </a:cubicBezTo>
                  <a:cubicBezTo>
                    <a:pt x="19564" y="169635"/>
                    <a:pt x="21019" y="167874"/>
                    <a:pt x="22474" y="166075"/>
                  </a:cubicBezTo>
                  <a:cubicBezTo>
                    <a:pt x="27489" y="159950"/>
                    <a:pt x="31279" y="153020"/>
                    <a:pt x="35567" y="146359"/>
                  </a:cubicBezTo>
                  <a:cubicBezTo>
                    <a:pt x="39893" y="139468"/>
                    <a:pt x="45291" y="132577"/>
                    <a:pt x="45520" y="124116"/>
                  </a:cubicBezTo>
                  <a:cubicBezTo>
                    <a:pt x="45865" y="122240"/>
                    <a:pt x="45138" y="119292"/>
                    <a:pt x="46363" y="117876"/>
                  </a:cubicBezTo>
                  <a:cubicBezTo>
                    <a:pt x="47626" y="116498"/>
                    <a:pt x="50191" y="117531"/>
                    <a:pt x="50114" y="119445"/>
                  </a:cubicBezTo>
                  <a:cubicBezTo>
                    <a:pt x="50421" y="131237"/>
                    <a:pt x="46592" y="137707"/>
                    <a:pt x="40275" y="147163"/>
                  </a:cubicBezTo>
                  <a:cubicBezTo>
                    <a:pt x="34916" y="155470"/>
                    <a:pt x="30169" y="164237"/>
                    <a:pt x="23545" y="171626"/>
                  </a:cubicBezTo>
                  <a:cubicBezTo>
                    <a:pt x="21938" y="173272"/>
                    <a:pt x="18377" y="177598"/>
                    <a:pt x="15927" y="176641"/>
                  </a:cubicBezTo>
                  <a:close/>
                  <a:moveTo>
                    <a:pt x="187477" y="114507"/>
                  </a:moveTo>
                  <a:cubicBezTo>
                    <a:pt x="183993" y="112899"/>
                    <a:pt x="186022" y="106238"/>
                    <a:pt x="189965" y="108343"/>
                  </a:cubicBezTo>
                  <a:cubicBezTo>
                    <a:pt x="192913" y="110104"/>
                    <a:pt x="191037" y="115923"/>
                    <a:pt x="187477" y="114507"/>
                  </a:cubicBezTo>
                  <a:close/>
                  <a:moveTo>
                    <a:pt x="198732" y="121092"/>
                  </a:moveTo>
                  <a:cubicBezTo>
                    <a:pt x="199804" y="121130"/>
                    <a:pt x="200723" y="120977"/>
                    <a:pt x="201488" y="120556"/>
                  </a:cubicBezTo>
                  <a:cubicBezTo>
                    <a:pt x="202139" y="121742"/>
                    <a:pt x="202790" y="122929"/>
                    <a:pt x="203403" y="124116"/>
                  </a:cubicBezTo>
                  <a:cubicBezTo>
                    <a:pt x="201795" y="131084"/>
                    <a:pt x="205814" y="137937"/>
                    <a:pt x="207997" y="144483"/>
                  </a:cubicBezTo>
                  <a:cubicBezTo>
                    <a:pt x="209834" y="149958"/>
                    <a:pt x="211136" y="155624"/>
                    <a:pt x="213433" y="160945"/>
                  </a:cubicBezTo>
                  <a:cubicBezTo>
                    <a:pt x="215883" y="166649"/>
                    <a:pt x="217682" y="173311"/>
                    <a:pt x="222927" y="177101"/>
                  </a:cubicBezTo>
                  <a:cubicBezTo>
                    <a:pt x="223693" y="177522"/>
                    <a:pt x="224727" y="177330"/>
                    <a:pt x="225377" y="176718"/>
                  </a:cubicBezTo>
                  <a:cubicBezTo>
                    <a:pt x="226641" y="177637"/>
                    <a:pt x="228632" y="176795"/>
                    <a:pt x="228785" y="175187"/>
                  </a:cubicBezTo>
                  <a:cubicBezTo>
                    <a:pt x="228976" y="174115"/>
                    <a:pt x="228134" y="173311"/>
                    <a:pt x="227560" y="172430"/>
                  </a:cubicBezTo>
                  <a:cubicBezTo>
                    <a:pt x="226296" y="170554"/>
                    <a:pt x="225109" y="168602"/>
                    <a:pt x="223923" y="166649"/>
                  </a:cubicBezTo>
                  <a:cubicBezTo>
                    <a:pt x="222506" y="164812"/>
                    <a:pt x="219903" y="158227"/>
                    <a:pt x="217338" y="158878"/>
                  </a:cubicBezTo>
                  <a:cubicBezTo>
                    <a:pt x="214696" y="152637"/>
                    <a:pt x="213433" y="145976"/>
                    <a:pt x="210944" y="139698"/>
                  </a:cubicBezTo>
                  <a:cubicBezTo>
                    <a:pt x="210562" y="138664"/>
                    <a:pt x="210141" y="137630"/>
                    <a:pt x="209719" y="136597"/>
                  </a:cubicBezTo>
                  <a:cubicBezTo>
                    <a:pt x="210830" y="138779"/>
                    <a:pt x="212361" y="142837"/>
                    <a:pt x="213854" y="143181"/>
                  </a:cubicBezTo>
                  <a:cubicBezTo>
                    <a:pt x="215692" y="143756"/>
                    <a:pt x="217338" y="141573"/>
                    <a:pt x="216342" y="139966"/>
                  </a:cubicBezTo>
                  <a:cubicBezTo>
                    <a:pt x="214543" y="136482"/>
                    <a:pt x="212706" y="132960"/>
                    <a:pt x="211021" y="129399"/>
                  </a:cubicBezTo>
                  <a:cubicBezTo>
                    <a:pt x="210064" y="127523"/>
                    <a:pt x="209145" y="125647"/>
                    <a:pt x="208150" y="123733"/>
                  </a:cubicBezTo>
                  <a:cubicBezTo>
                    <a:pt x="208494" y="123236"/>
                    <a:pt x="208954" y="122776"/>
                    <a:pt x="208877" y="122087"/>
                  </a:cubicBezTo>
                  <a:cubicBezTo>
                    <a:pt x="208762" y="120326"/>
                    <a:pt x="207422" y="119713"/>
                    <a:pt x="206197" y="119981"/>
                  </a:cubicBezTo>
                  <a:cubicBezTo>
                    <a:pt x="203747" y="115426"/>
                    <a:pt x="201067" y="110985"/>
                    <a:pt x="197813" y="106965"/>
                  </a:cubicBezTo>
                  <a:cubicBezTo>
                    <a:pt x="194023" y="102486"/>
                    <a:pt x="189391" y="98849"/>
                    <a:pt x="185409" y="94523"/>
                  </a:cubicBezTo>
                  <a:cubicBezTo>
                    <a:pt x="187936" y="87976"/>
                    <a:pt x="189429" y="81085"/>
                    <a:pt x="190195" y="74079"/>
                  </a:cubicBezTo>
                  <a:cubicBezTo>
                    <a:pt x="190348" y="72701"/>
                    <a:pt x="190501" y="71323"/>
                    <a:pt x="190578" y="69945"/>
                  </a:cubicBezTo>
                  <a:cubicBezTo>
                    <a:pt x="191037" y="65772"/>
                    <a:pt x="191152" y="61522"/>
                    <a:pt x="191037" y="57311"/>
                  </a:cubicBezTo>
                  <a:cubicBezTo>
                    <a:pt x="191075" y="55780"/>
                    <a:pt x="191113" y="54287"/>
                    <a:pt x="191075" y="52793"/>
                  </a:cubicBezTo>
                  <a:cubicBezTo>
                    <a:pt x="191037" y="52449"/>
                    <a:pt x="191037" y="52104"/>
                    <a:pt x="190999" y="51760"/>
                  </a:cubicBezTo>
                  <a:lnTo>
                    <a:pt x="190999" y="51722"/>
                  </a:lnTo>
                  <a:cubicBezTo>
                    <a:pt x="191113" y="51186"/>
                    <a:pt x="191075" y="50726"/>
                    <a:pt x="190884" y="50343"/>
                  </a:cubicBezTo>
                  <a:cubicBezTo>
                    <a:pt x="190156" y="42495"/>
                    <a:pt x="187898" y="34800"/>
                    <a:pt x="184452" y="27718"/>
                  </a:cubicBezTo>
                  <a:cubicBezTo>
                    <a:pt x="183074" y="25191"/>
                    <a:pt x="181657" y="22664"/>
                    <a:pt x="180011" y="20291"/>
                  </a:cubicBezTo>
                  <a:cubicBezTo>
                    <a:pt x="179705" y="19831"/>
                    <a:pt x="179246" y="19563"/>
                    <a:pt x="178748" y="19487"/>
                  </a:cubicBezTo>
                  <a:cubicBezTo>
                    <a:pt x="178480" y="19027"/>
                    <a:pt x="178250" y="18568"/>
                    <a:pt x="177982" y="18108"/>
                  </a:cubicBezTo>
                  <a:cubicBezTo>
                    <a:pt x="177446" y="17036"/>
                    <a:pt x="175991" y="16730"/>
                    <a:pt x="174996" y="17304"/>
                  </a:cubicBezTo>
                  <a:cubicBezTo>
                    <a:pt x="173962" y="17879"/>
                    <a:pt x="173618" y="19295"/>
                    <a:pt x="174192" y="20291"/>
                  </a:cubicBezTo>
                  <a:cubicBezTo>
                    <a:pt x="176336" y="24310"/>
                    <a:pt x="178442" y="28292"/>
                    <a:pt x="180356" y="32427"/>
                  </a:cubicBezTo>
                  <a:cubicBezTo>
                    <a:pt x="182002" y="36025"/>
                    <a:pt x="183265" y="39777"/>
                    <a:pt x="184184" y="43605"/>
                  </a:cubicBezTo>
                  <a:cubicBezTo>
                    <a:pt x="183763" y="44065"/>
                    <a:pt x="183572" y="44754"/>
                    <a:pt x="183801" y="45558"/>
                  </a:cubicBezTo>
                  <a:cubicBezTo>
                    <a:pt x="184682" y="49157"/>
                    <a:pt x="185371" y="52793"/>
                    <a:pt x="185830" y="56507"/>
                  </a:cubicBezTo>
                  <a:cubicBezTo>
                    <a:pt x="185907" y="56966"/>
                    <a:pt x="185945" y="57426"/>
                    <a:pt x="185983" y="57923"/>
                  </a:cubicBezTo>
                  <a:cubicBezTo>
                    <a:pt x="185677" y="60642"/>
                    <a:pt x="185294" y="63321"/>
                    <a:pt x="184797" y="66001"/>
                  </a:cubicBezTo>
                  <a:cubicBezTo>
                    <a:pt x="184376" y="68490"/>
                    <a:pt x="183993" y="70940"/>
                    <a:pt x="183495" y="73390"/>
                  </a:cubicBezTo>
                  <a:cubicBezTo>
                    <a:pt x="183342" y="74232"/>
                    <a:pt x="183801" y="75113"/>
                    <a:pt x="184529" y="75572"/>
                  </a:cubicBezTo>
                  <a:cubicBezTo>
                    <a:pt x="184299" y="76683"/>
                    <a:pt x="184031" y="77831"/>
                    <a:pt x="183763" y="78980"/>
                  </a:cubicBezTo>
                  <a:cubicBezTo>
                    <a:pt x="183036" y="81506"/>
                    <a:pt x="182270" y="84071"/>
                    <a:pt x="181466" y="86598"/>
                  </a:cubicBezTo>
                  <a:cubicBezTo>
                    <a:pt x="180739" y="86751"/>
                    <a:pt x="180088" y="87249"/>
                    <a:pt x="179858" y="87976"/>
                  </a:cubicBezTo>
                  <a:cubicBezTo>
                    <a:pt x="179705" y="87747"/>
                    <a:pt x="179514" y="87555"/>
                    <a:pt x="179360" y="87364"/>
                  </a:cubicBezTo>
                  <a:cubicBezTo>
                    <a:pt x="177676" y="83880"/>
                    <a:pt x="172546" y="87134"/>
                    <a:pt x="176757" y="91154"/>
                  </a:cubicBezTo>
                  <a:cubicBezTo>
                    <a:pt x="177331" y="91805"/>
                    <a:pt x="177906" y="92494"/>
                    <a:pt x="178518" y="93183"/>
                  </a:cubicBezTo>
                  <a:cubicBezTo>
                    <a:pt x="178212" y="94255"/>
                    <a:pt x="177867" y="95250"/>
                    <a:pt x="177523" y="96284"/>
                  </a:cubicBezTo>
                  <a:cubicBezTo>
                    <a:pt x="177178" y="97203"/>
                    <a:pt x="176834" y="98160"/>
                    <a:pt x="176489" y="99079"/>
                  </a:cubicBezTo>
                  <a:cubicBezTo>
                    <a:pt x="175800" y="100610"/>
                    <a:pt x="175111" y="102103"/>
                    <a:pt x="174383" y="103634"/>
                  </a:cubicBezTo>
                  <a:cubicBezTo>
                    <a:pt x="174192" y="104055"/>
                    <a:pt x="174154" y="104515"/>
                    <a:pt x="174269" y="104974"/>
                  </a:cubicBezTo>
                  <a:cubicBezTo>
                    <a:pt x="172699" y="107003"/>
                    <a:pt x="171015" y="108956"/>
                    <a:pt x="169139" y="110678"/>
                  </a:cubicBezTo>
                  <a:cubicBezTo>
                    <a:pt x="168143" y="111712"/>
                    <a:pt x="166420" y="112286"/>
                    <a:pt x="166152" y="113818"/>
                  </a:cubicBezTo>
                  <a:cubicBezTo>
                    <a:pt x="165961" y="115005"/>
                    <a:pt x="166880" y="116153"/>
                    <a:pt x="168028" y="116306"/>
                  </a:cubicBezTo>
                  <a:cubicBezTo>
                    <a:pt x="168182" y="116306"/>
                    <a:pt x="168296" y="116268"/>
                    <a:pt x="168450" y="116268"/>
                  </a:cubicBezTo>
                  <a:cubicBezTo>
                    <a:pt x="168450" y="116689"/>
                    <a:pt x="168641" y="117148"/>
                    <a:pt x="169100" y="117608"/>
                  </a:cubicBezTo>
                  <a:cubicBezTo>
                    <a:pt x="171168" y="119407"/>
                    <a:pt x="172890" y="117034"/>
                    <a:pt x="174269" y="115311"/>
                  </a:cubicBezTo>
                  <a:cubicBezTo>
                    <a:pt x="175455" y="123044"/>
                    <a:pt x="178863" y="130318"/>
                    <a:pt x="181925" y="137477"/>
                  </a:cubicBezTo>
                  <a:cubicBezTo>
                    <a:pt x="183763" y="141727"/>
                    <a:pt x="185447" y="146053"/>
                    <a:pt x="187630" y="150187"/>
                  </a:cubicBezTo>
                  <a:cubicBezTo>
                    <a:pt x="189850" y="154016"/>
                    <a:pt x="192071" y="157806"/>
                    <a:pt x="194329" y="161596"/>
                  </a:cubicBezTo>
                  <a:cubicBezTo>
                    <a:pt x="196129" y="163855"/>
                    <a:pt x="199536" y="161175"/>
                    <a:pt x="197813" y="158916"/>
                  </a:cubicBezTo>
                  <a:cubicBezTo>
                    <a:pt x="197698" y="158686"/>
                    <a:pt x="197545" y="158457"/>
                    <a:pt x="197430" y="158227"/>
                  </a:cubicBezTo>
                  <a:cubicBezTo>
                    <a:pt x="198962" y="159031"/>
                    <a:pt x="200723" y="159605"/>
                    <a:pt x="201795" y="161098"/>
                  </a:cubicBezTo>
                  <a:cubicBezTo>
                    <a:pt x="203939" y="163012"/>
                    <a:pt x="203173" y="166266"/>
                    <a:pt x="205164" y="168257"/>
                  </a:cubicBezTo>
                  <a:cubicBezTo>
                    <a:pt x="206350" y="169559"/>
                    <a:pt x="207958" y="170516"/>
                    <a:pt x="208954" y="172009"/>
                  </a:cubicBezTo>
                  <a:cubicBezTo>
                    <a:pt x="210102" y="173311"/>
                    <a:pt x="210141" y="175646"/>
                    <a:pt x="211480" y="176527"/>
                  </a:cubicBezTo>
                  <a:cubicBezTo>
                    <a:pt x="213088" y="177522"/>
                    <a:pt x="215309" y="175837"/>
                    <a:pt x="214696" y="174038"/>
                  </a:cubicBezTo>
                  <a:cubicBezTo>
                    <a:pt x="214084" y="172047"/>
                    <a:pt x="213203" y="170095"/>
                    <a:pt x="211825" y="168525"/>
                  </a:cubicBezTo>
                  <a:cubicBezTo>
                    <a:pt x="210753" y="167147"/>
                    <a:pt x="209183" y="166266"/>
                    <a:pt x="208111" y="164927"/>
                  </a:cubicBezTo>
                  <a:cubicBezTo>
                    <a:pt x="207537" y="159873"/>
                    <a:pt x="203785" y="155777"/>
                    <a:pt x="199077" y="154169"/>
                  </a:cubicBezTo>
                  <a:cubicBezTo>
                    <a:pt x="198885" y="150264"/>
                    <a:pt x="195440" y="147239"/>
                    <a:pt x="191688" y="146665"/>
                  </a:cubicBezTo>
                  <a:cubicBezTo>
                    <a:pt x="191420" y="146627"/>
                    <a:pt x="191113" y="146589"/>
                    <a:pt x="190769" y="146589"/>
                  </a:cubicBezTo>
                  <a:cubicBezTo>
                    <a:pt x="189659" y="144368"/>
                    <a:pt x="188587" y="142148"/>
                    <a:pt x="187706" y="139812"/>
                  </a:cubicBezTo>
                  <a:cubicBezTo>
                    <a:pt x="183840" y="130165"/>
                    <a:pt x="178288" y="120594"/>
                    <a:pt x="178250" y="109989"/>
                  </a:cubicBezTo>
                  <a:cubicBezTo>
                    <a:pt x="180471" y="106620"/>
                    <a:pt x="182347" y="102983"/>
                    <a:pt x="183763" y="99155"/>
                  </a:cubicBezTo>
                  <a:cubicBezTo>
                    <a:pt x="187859" y="103328"/>
                    <a:pt x="192492" y="107042"/>
                    <a:pt x="196014" y="111750"/>
                  </a:cubicBezTo>
                  <a:cubicBezTo>
                    <a:pt x="193832" y="114469"/>
                    <a:pt x="195095" y="120403"/>
                    <a:pt x="198694" y="121092"/>
                  </a:cubicBezTo>
                  <a:lnTo>
                    <a:pt x="198694" y="121092"/>
                  </a:lnTo>
                  <a:close/>
                  <a:moveTo>
                    <a:pt x="16731" y="109607"/>
                  </a:moveTo>
                  <a:cubicBezTo>
                    <a:pt x="15697" y="109568"/>
                    <a:pt x="14817" y="108917"/>
                    <a:pt x="14434" y="107999"/>
                  </a:cubicBezTo>
                  <a:cubicBezTo>
                    <a:pt x="14013" y="107003"/>
                    <a:pt x="14319" y="105855"/>
                    <a:pt x="15123" y="105127"/>
                  </a:cubicBezTo>
                  <a:cubicBezTo>
                    <a:pt x="15391" y="103290"/>
                    <a:pt x="17765" y="102754"/>
                    <a:pt x="19105" y="103787"/>
                  </a:cubicBezTo>
                  <a:cubicBezTo>
                    <a:pt x="21555" y="105625"/>
                    <a:pt x="19449" y="109607"/>
                    <a:pt x="16731" y="109607"/>
                  </a:cubicBezTo>
                  <a:lnTo>
                    <a:pt x="16731" y="109607"/>
                  </a:lnTo>
                  <a:close/>
                  <a:moveTo>
                    <a:pt x="4021" y="121704"/>
                  </a:moveTo>
                  <a:cubicBezTo>
                    <a:pt x="1" y="121589"/>
                    <a:pt x="996" y="115196"/>
                    <a:pt x="4327" y="114545"/>
                  </a:cubicBezTo>
                  <a:cubicBezTo>
                    <a:pt x="6394" y="113779"/>
                    <a:pt x="8538" y="115655"/>
                    <a:pt x="8232" y="117799"/>
                  </a:cubicBezTo>
                  <a:cubicBezTo>
                    <a:pt x="7964" y="119752"/>
                    <a:pt x="6011" y="121589"/>
                    <a:pt x="4059" y="121704"/>
                  </a:cubicBezTo>
                  <a:lnTo>
                    <a:pt x="4059" y="121704"/>
                  </a:lnTo>
                  <a:close/>
                  <a:moveTo>
                    <a:pt x="14089" y="125571"/>
                  </a:moveTo>
                  <a:cubicBezTo>
                    <a:pt x="16195" y="125686"/>
                    <a:pt x="20406" y="124958"/>
                    <a:pt x="19641" y="122049"/>
                  </a:cubicBezTo>
                  <a:cubicBezTo>
                    <a:pt x="24349" y="116536"/>
                    <a:pt x="17190" y="113014"/>
                    <a:pt x="13056" y="117378"/>
                  </a:cubicBezTo>
                  <a:cubicBezTo>
                    <a:pt x="10223" y="119828"/>
                    <a:pt x="9802" y="124614"/>
                    <a:pt x="14089" y="125571"/>
                  </a:cubicBezTo>
                  <a:close/>
                  <a:moveTo>
                    <a:pt x="115159" y="161175"/>
                  </a:moveTo>
                  <a:cubicBezTo>
                    <a:pt x="113283" y="160409"/>
                    <a:pt x="113244" y="157767"/>
                    <a:pt x="114087" y="156198"/>
                  </a:cubicBezTo>
                  <a:cubicBezTo>
                    <a:pt x="114852" y="154858"/>
                    <a:pt x="116843" y="154322"/>
                    <a:pt x="118106" y="155317"/>
                  </a:cubicBezTo>
                  <a:cubicBezTo>
                    <a:pt x="119446" y="156313"/>
                    <a:pt x="119293" y="158303"/>
                    <a:pt x="118566" y="159643"/>
                  </a:cubicBezTo>
                  <a:cubicBezTo>
                    <a:pt x="118374" y="161213"/>
                    <a:pt x="116422" y="162055"/>
                    <a:pt x="115159" y="161175"/>
                  </a:cubicBezTo>
                  <a:close/>
                  <a:moveTo>
                    <a:pt x="119829" y="172200"/>
                  </a:moveTo>
                  <a:cubicBezTo>
                    <a:pt x="121628" y="174230"/>
                    <a:pt x="124883" y="173617"/>
                    <a:pt x="126069" y="171320"/>
                  </a:cubicBezTo>
                  <a:cubicBezTo>
                    <a:pt x="127333" y="168793"/>
                    <a:pt x="128175" y="165195"/>
                    <a:pt x="126031" y="162936"/>
                  </a:cubicBezTo>
                  <a:cubicBezTo>
                    <a:pt x="123849" y="160447"/>
                    <a:pt x="120365" y="162055"/>
                    <a:pt x="119102" y="164620"/>
                  </a:cubicBezTo>
                  <a:cubicBezTo>
                    <a:pt x="117838" y="166956"/>
                    <a:pt x="118068" y="170248"/>
                    <a:pt x="119829" y="172239"/>
                  </a:cubicBezTo>
                  <a:lnTo>
                    <a:pt x="119829" y="172239"/>
                  </a:lnTo>
                  <a:close/>
                  <a:moveTo>
                    <a:pt x="101836" y="132424"/>
                  </a:moveTo>
                  <a:cubicBezTo>
                    <a:pt x="101721" y="132500"/>
                    <a:pt x="101644" y="132577"/>
                    <a:pt x="101529" y="132653"/>
                  </a:cubicBezTo>
                  <a:cubicBezTo>
                    <a:pt x="98696" y="135027"/>
                    <a:pt x="95672" y="138434"/>
                    <a:pt x="95021" y="142148"/>
                  </a:cubicBezTo>
                  <a:cubicBezTo>
                    <a:pt x="95021" y="144828"/>
                    <a:pt x="99041" y="145096"/>
                    <a:pt x="99386" y="142454"/>
                  </a:cubicBezTo>
                  <a:cubicBezTo>
                    <a:pt x="99845" y="141267"/>
                    <a:pt x="100534" y="140195"/>
                    <a:pt x="101262" y="139200"/>
                  </a:cubicBezTo>
                  <a:cubicBezTo>
                    <a:pt x="99615" y="146589"/>
                    <a:pt x="100687" y="154667"/>
                    <a:pt x="102716" y="161902"/>
                  </a:cubicBezTo>
                  <a:cubicBezTo>
                    <a:pt x="104133" y="166688"/>
                    <a:pt x="105817" y="171358"/>
                    <a:pt x="107463" y="176067"/>
                  </a:cubicBezTo>
                  <a:cubicBezTo>
                    <a:pt x="107923" y="177139"/>
                    <a:pt x="107999" y="178556"/>
                    <a:pt x="109110" y="179206"/>
                  </a:cubicBezTo>
                  <a:cubicBezTo>
                    <a:pt x="110679" y="180202"/>
                    <a:pt x="112593" y="178709"/>
                    <a:pt x="112440" y="177101"/>
                  </a:cubicBezTo>
                  <a:cubicBezTo>
                    <a:pt x="113397" y="176565"/>
                    <a:pt x="113972" y="175340"/>
                    <a:pt x="113436" y="174115"/>
                  </a:cubicBezTo>
                  <a:cubicBezTo>
                    <a:pt x="112364" y="170248"/>
                    <a:pt x="111215" y="166381"/>
                    <a:pt x="110143" y="162476"/>
                  </a:cubicBezTo>
                  <a:cubicBezTo>
                    <a:pt x="108727" y="157576"/>
                    <a:pt x="107617" y="152523"/>
                    <a:pt x="107310" y="147393"/>
                  </a:cubicBezTo>
                  <a:cubicBezTo>
                    <a:pt x="106774" y="142071"/>
                    <a:pt x="108038" y="137018"/>
                    <a:pt x="112402" y="134759"/>
                  </a:cubicBezTo>
                  <a:cubicBezTo>
                    <a:pt x="116384" y="134759"/>
                    <a:pt x="120327" y="134376"/>
                    <a:pt x="124193" y="133572"/>
                  </a:cubicBezTo>
                  <a:cubicBezTo>
                    <a:pt x="127830" y="137515"/>
                    <a:pt x="128634" y="139812"/>
                    <a:pt x="130549" y="146742"/>
                  </a:cubicBezTo>
                  <a:cubicBezTo>
                    <a:pt x="133228" y="156236"/>
                    <a:pt x="135679" y="165807"/>
                    <a:pt x="139009" y="175110"/>
                  </a:cubicBezTo>
                  <a:cubicBezTo>
                    <a:pt x="140120" y="177752"/>
                    <a:pt x="144139" y="176029"/>
                    <a:pt x="143067" y="173387"/>
                  </a:cubicBezTo>
                  <a:cubicBezTo>
                    <a:pt x="140847" y="167415"/>
                    <a:pt x="139316" y="161251"/>
                    <a:pt x="137440" y="155164"/>
                  </a:cubicBezTo>
                  <a:cubicBezTo>
                    <a:pt x="135717" y="149192"/>
                    <a:pt x="134339" y="143067"/>
                    <a:pt x="132080" y="137247"/>
                  </a:cubicBezTo>
                  <a:cubicBezTo>
                    <a:pt x="131314" y="135563"/>
                    <a:pt x="130357" y="134032"/>
                    <a:pt x="129209" y="132615"/>
                  </a:cubicBezTo>
                  <a:cubicBezTo>
                    <a:pt x="131582" y="132577"/>
                    <a:pt x="133994" y="132577"/>
                    <a:pt x="136406" y="132539"/>
                  </a:cubicBezTo>
                  <a:cubicBezTo>
                    <a:pt x="138818" y="132539"/>
                    <a:pt x="141268" y="132539"/>
                    <a:pt x="143680" y="132577"/>
                  </a:cubicBezTo>
                  <a:cubicBezTo>
                    <a:pt x="144867" y="132577"/>
                    <a:pt x="145900" y="131543"/>
                    <a:pt x="145900" y="130356"/>
                  </a:cubicBezTo>
                  <a:cubicBezTo>
                    <a:pt x="145900" y="129170"/>
                    <a:pt x="144867" y="128174"/>
                    <a:pt x="143680" y="128174"/>
                  </a:cubicBezTo>
                  <a:cubicBezTo>
                    <a:pt x="142838" y="128174"/>
                    <a:pt x="141995" y="128174"/>
                    <a:pt x="141153" y="128174"/>
                  </a:cubicBezTo>
                  <a:cubicBezTo>
                    <a:pt x="143029" y="127332"/>
                    <a:pt x="144828" y="126222"/>
                    <a:pt x="145441" y="124499"/>
                  </a:cubicBezTo>
                  <a:cubicBezTo>
                    <a:pt x="145594" y="123350"/>
                    <a:pt x="144714" y="122164"/>
                    <a:pt x="143527" y="122049"/>
                  </a:cubicBezTo>
                  <a:cubicBezTo>
                    <a:pt x="142417" y="121819"/>
                    <a:pt x="141651" y="122738"/>
                    <a:pt x="140847" y="123312"/>
                  </a:cubicBezTo>
                  <a:cubicBezTo>
                    <a:pt x="140579" y="123465"/>
                    <a:pt x="140311" y="123618"/>
                    <a:pt x="140043" y="123772"/>
                  </a:cubicBezTo>
                  <a:cubicBezTo>
                    <a:pt x="139545" y="122470"/>
                    <a:pt x="137746" y="121704"/>
                    <a:pt x="135947" y="123082"/>
                  </a:cubicBezTo>
                  <a:cubicBezTo>
                    <a:pt x="135296" y="123427"/>
                    <a:pt x="134607" y="123733"/>
                    <a:pt x="133918" y="124078"/>
                  </a:cubicBezTo>
                  <a:cubicBezTo>
                    <a:pt x="130549" y="124805"/>
                    <a:pt x="127141" y="125303"/>
                    <a:pt x="123734" y="125762"/>
                  </a:cubicBezTo>
                  <a:cubicBezTo>
                    <a:pt x="120480" y="126107"/>
                    <a:pt x="117264" y="126605"/>
                    <a:pt x="114010" y="126528"/>
                  </a:cubicBezTo>
                  <a:cubicBezTo>
                    <a:pt x="112517" y="126566"/>
                    <a:pt x="110947" y="126413"/>
                    <a:pt x="109531" y="126834"/>
                  </a:cubicBezTo>
                  <a:cubicBezTo>
                    <a:pt x="109225" y="126949"/>
                    <a:pt x="108957" y="127102"/>
                    <a:pt x="108727" y="127332"/>
                  </a:cubicBezTo>
                  <a:cubicBezTo>
                    <a:pt x="108382" y="127255"/>
                    <a:pt x="107999" y="127332"/>
                    <a:pt x="107617" y="127447"/>
                  </a:cubicBezTo>
                  <a:cubicBezTo>
                    <a:pt x="107042" y="127715"/>
                    <a:pt x="106545" y="128136"/>
                    <a:pt x="106124" y="128595"/>
                  </a:cubicBezTo>
                  <a:cubicBezTo>
                    <a:pt x="105128" y="128519"/>
                    <a:pt x="104133" y="128366"/>
                    <a:pt x="103099" y="128442"/>
                  </a:cubicBezTo>
                  <a:cubicBezTo>
                    <a:pt x="101185" y="128672"/>
                    <a:pt x="100802" y="130892"/>
                    <a:pt x="101759" y="132041"/>
                  </a:cubicBezTo>
                  <a:cubicBezTo>
                    <a:pt x="101759" y="132194"/>
                    <a:pt x="101797" y="132309"/>
                    <a:pt x="101836" y="132424"/>
                  </a:cubicBezTo>
                  <a:lnTo>
                    <a:pt x="101836" y="132424"/>
                  </a:lnTo>
                  <a:close/>
                  <a:moveTo>
                    <a:pt x="41960" y="81085"/>
                  </a:moveTo>
                  <a:cubicBezTo>
                    <a:pt x="40811" y="80741"/>
                    <a:pt x="39816" y="78635"/>
                    <a:pt x="39050" y="75802"/>
                  </a:cubicBezTo>
                  <a:cubicBezTo>
                    <a:pt x="39433" y="77869"/>
                    <a:pt x="39969" y="79937"/>
                    <a:pt x="40505" y="81966"/>
                  </a:cubicBezTo>
                  <a:cubicBezTo>
                    <a:pt x="41194" y="84416"/>
                    <a:pt x="41922" y="86866"/>
                    <a:pt x="42726" y="89316"/>
                  </a:cubicBezTo>
                  <a:cubicBezTo>
                    <a:pt x="43300" y="91115"/>
                    <a:pt x="41118" y="92800"/>
                    <a:pt x="39510" y="91805"/>
                  </a:cubicBezTo>
                  <a:cubicBezTo>
                    <a:pt x="38974" y="91498"/>
                    <a:pt x="38668" y="91039"/>
                    <a:pt x="38476" y="90465"/>
                  </a:cubicBezTo>
                  <a:cubicBezTo>
                    <a:pt x="37557" y="87670"/>
                    <a:pt x="36715" y="84837"/>
                    <a:pt x="35988" y="82004"/>
                  </a:cubicBezTo>
                  <a:cubicBezTo>
                    <a:pt x="35911" y="83688"/>
                    <a:pt x="35988" y="85373"/>
                    <a:pt x="36524" y="86981"/>
                  </a:cubicBezTo>
                  <a:cubicBezTo>
                    <a:pt x="38208" y="90924"/>
                    <a:pt x="40888" y="94446"/>
                    <a:pt x="41845" y="98734"/>
                  </a:cubicBezTo>
                  <a:cubicBezTo>
                    <a:pt x="42764" y="101797"/>
                    <a:pt x="42649" y="105051"/>
                    <a:pt x="42534" y="108228"/>
                  </a:cubicBezTo>
                  <a:cubicBezTo>
                    <a:pt x="43491" y="110104"/>
                    <a:pt x="41118" y="112210"/>
                    <a:pt x="39357" y="111061"/>
                  </a:cubicBezTo>
                  <a:cubicBezTo>
                    <a:pt x="37174" y="109721"/>
                    <a:pt x="38591" y="105625"/>
                    <a:pt x="38208" y="103366"/>
                  </a:cubicBezTo>
                  <a:cubicBezTo>
                    <a:pt x="38055" y="101490"/>
                    <a:pt x="37557" y="99691"/>
                    <a:pt x="36983" y="97930"/>
                  </a:cubicBezTo>
                  <a:cubicBezTo>
                    <a:pt x="35299" y="93221"/>
                    <a:pt x="31508" y="89240"/>
                    <a:pt x="31585" y="83995"/>
                  </a:cubicBezTo>
                  <a:cubicBezTo>
                    <a:pt x="31508" y="82693"/>
                    <a:pt x="31585" y="81353"/>
                    <a:pt x="31700" y="80051"/>
                  </a:cubicBezTo>
                  <a:cubicBezTo>
                    <a:pt x="31891" y="78176"/>
                    <a:pt x="31891" y="75036"/>
                    <a:pt x="34495" y="75343"/>
                  </a:cubicBezTo>
                  <a:cubicBezTo>
                    <a:pt x="33806" y="71055"/>
                    <a:pt x="33576" y="66729"/>
                    <a:pt x="33614" y="62403"/>
                  </a:cubicBezTo>
                  <a:cubicBezTo>
                    <a:pt x="33499" y="50918"/>
                    <a:pt x="36371" y="39586"/>
                    <a:pt x="40697" y="28981"/>
                  </a:cubicBezTo>
                  <a:cubicBezTo>
                    <a:pt x="44219" y="21133"/>
                    <a:pt x="49196" y="13935"/>
                    <a:pt x="54900" y="7504"/>
                  </a:cubicBezTo>
                  <a:cubicBezTo>
                    <a:pt x="56814" y="5436"/>
                    <a:pt x="58958" y="3561"/>
                    <a:pt x="61102" y="1685"/>
                  </a:cubicBezTo>
                  <a:cubicBezTo>
                    <a:pt x="62021" y="957"/>
                    <a:pt x="62901" y="0"/>
                    <a:pt x="64126" y="0"/>
                  </a:cubicBezTo>
                  <a:cubicBezTo>
                    <a:pt x="65313" y="0"/>
                    <a:pt x="66308" y="996"/>
                    <a:pt x="66308" y="2182"/>
                  </a:cubicBezTo>
                  <a:cubicBezTo>
                    <a:pt x="66385" y="3867"/>
                    <a:pt x="64126" y="4594"/>
                    <a:pt x="63284" y="5590"/>
                  </a:cubicBezTo>
                  <a:cubicBezTo>
                    <a:pt x="61102" y="7504"/>
                    <a:pt x="58958" y="9495"/>
                    <a:pt x="57044" y="11677"/>
                  </a:cubicBezTo>
                  <a:cubicBezTo>
                    <a:pt x="52756" y="16845"/>
                    <a:pt x="48851" y="22358"/>
                    <a:pt x="45827" y="28368"/>
                  </a:cubicBezTo>
                  <a:cubicBezTo>
                    <a:pt x="41998" y="36523"/>
                    <a:pt x="39472" y="45290"/>
                    <a:pt x="38476" y="54248"/>
                  </a:cubicBezTo>
                  <a:cubicBezTo>
                    <a:pt x="40122" y="53253"/>
                    <a:pt x="42572" y="54593"/>
                    <a:pt x="41501" y="57196"/>
                  </a:cubicBezTo>
                  <a:cubicBezTo>
                    <a:pt x="40965" y="62020"/>
                    <a:pt x="41883" y="66920"/>
                    <a:pt x="42649" y="71667"/>
                  </a:cubicBezTo>
                  <a:cubicBezTo>
                    <a:pt x="43262" y="73390"/>
                    <a:pt x="43798" y="75189"/>
                    <a:pt x="44295" y="77027"/>
                  </a:cubicBezTo>
                  <a:cubicBezTo>
                    <a:pt x="45214" y="79056"/>
                    <a:pt x="44640" y="81506"/>
                    <a:pt x="41960" y="81085"/>
                  </a:cubicBezTo>
                  <a:lnTo>
                    <a:pt x="41960" y="81085"/>
                  </a:lnTo>
                  <a:close/>
                  <a:moveTo>
                    <a:pt x="178595" y="89852"/>
                  </a:moveTo>
                  <a:cubicBezTo>
                    <a:pt x="178595" y="89852"/>
                    <a:pt x="178633" y="89852"/>
                    <a:pt x="178633" y="89814"/>
                  </a:cubicBezTo>
                  <a:cubicBezTo>
                    <a:pt x="178633" y="89814"/>
                    <a:pt x="178633" y="89852"/>
                    <a:pt x="178633" y="89852"/>
                  </a:cubicBezTo>
                  <a:cubicBezTo>
                    <a:pt x="178633" y="89852"/>
                    <a:pt x="178595" y="89852"/>
                    <a:pt x="178595" y="89852"/>
                  </a:cubicBezTo>
                  <a:close/>
                  <a:moveTo>
                    <a:pt x="55589" y="179245"/>
                  </a:moveTo>
                  <a:cubicBezTo>
                    <a:pt x="54440" y="178938"/>
                    <a:pt x="53751" y="177675"/>
                    <a:pt x="54058" y="176527"/>
                  </a:cubicBezTo>
                  <a:cubicBezTo>
                    <a:pt x="54670" y="174153"/>
                    <a:pt x="55206" y="171779"/>
                    <a:pt x="55742" y="169367"/>
                  </a:cubicBezTo>
                  <a:cubicBezTo>
                    <a:pt x="56852" y="164429"/>
                    <a:pt x="57618" y="159414"/>
                    <a:pt x="59532" y="154667"/>
                  </a:cubicBezTo>
                  <a:cubicBezTo>
                    <a:pt x="62939" y="145938"/>
                    <a:pt x="67380" y="137439"/>
                    <a:pt x="72664" y="129667"/>
                  </a:cubicBezTo>
                  <a:cubicBezTo>
                    <a:pt x="74616" y="127791"/>
                    <a:pt x="77411" y="129897"/>
                    <a:pt x="76415" y="132347"/>
                  </a:cubicBezTo>
                  <a:cubicBezTo>
                    <a:pt x="73544" y="140004"/>
                    <a:pt x="70711" y="147661"/>
                    <a:pt x="67993" y="155394"/>
                  </a:cubicBezTo>
                  <a:cubicBezTo>
                    <a:pt x="65543" y="162208"/>
                    <a:pt x="62403" y="168793"/>
                    <a:pt x="60872" y="175876"/>
                  </a:cubicBezTo>
                  <a:lnTo>
                    <a:pt x="60872" y="175876"/>
                  </a:lnTo>
                  <a:cubicBezTo>
                    <a:pt x="60872" y="175837"/>
                    <a:pt x="60872" y="175799"/>
                    <a:pt x="60872" y="175723"/>
                  </a:cubicBezTo>
                  <a:cubicBezTo>
                    <a:pt x="61408" y="177560"/>
                    <a:pt x="59647" y="179360"/>
                    <a:pt x="57848" y="178556"/>
                  </a:cubicBezTo>
                  <a:cubicBezTo>
                    <a:pt x="57273" y="179168"/>
                    <a:pt x="56393" y="179436"/>
                    <a:pt x="55589" y="179245"/>
                  </a:cubicBezTo>
                  <a:close/>
                </a:path>
              </a:pathLst>
            </a:custGeom>
            <a:solidFill>
              <a:srgbClr val="E1B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4886725" y="2967550"/>
              <a:ext cx="734100" cy="1852000"/>
            </a:xfrm>
            <a:custGeom>
              <a:avLst/>
              <a:gdLst/>
              <a:ahLst/>
              <a:cxnLst/>
              <a:rect l="l" t="t" r="r" b="b"/>
              <a:pathLst>
                <a:path w="29364" h="74080" extrusionOk="0">
                  <a:moveTo>
                    <a:pt x="29364" y="66690"/>
                  </a:moveTo>
                  <a:cubicBezTo>
                    <a:pt x="29364" y="67341"/>
                    <a:pt x="28522" y="67571"/>
                    <a:pt x="28139" y="67073"/>
                  </a:cubicBezTo>
                  <a:cubicBezTo>
                    <a:pt x="27947" y="67035"/>
                    <a:pt x="27794" y="66958"/>
                    <a:pt x="27679" y="66805"/>
                  </a:cubicBezTo>
                  <a:cubicBezTo>
                    <a:pt x="27641" y="66805"/>
                    <a:pt x="27641" y="66767"/>
                    <a:pt x="27641" y="66767"/>
                  </a:cubicBezTo>
                  <a:cubicBezTo>
                    <a:pt x="25421" y="69332"/>
                    <a:pt x="18951" y="74079"/>
                    <a:pt x="15467" y="73314"/>
                  </a:cubicBezTo>
                  <a:cubicBezTo>
                    <a:pt x="13744" y="72280"/>
                    <a:pt x="13055" y="70059"/>
                    <a:pt x="12136" y="68375"/>
                  </a:cubicBezTo>
                  <a:cubicBezTo>
                    <a:pt x="9571" y="63704"/>
                    <a:pt x="7734" y="58689"/>
                    <a:pt x="6087" y="53636"/>
                  </a:cubicBezTo>
                  <a:cubicBezTo>
                    <a:pt x="4556" y="49424"/>
                    <a:pt x="3407" y="45060"/>
                    <a:pt x="2336" y="40696"/>
                  </a:cubicBezTo>
                  <a:cubicBezTo>
                    <a:pt x="1264" y="36370"/>
                    <a:pt x="0" y="31929"/>
                    <a:pt x="613" y="27450"/>
                  </a:cubicBezTo>
                  <a:cubicBezTo>
                    <a:pt x="1110" y="23430"/>
                    <a:pt x="4403" y="20635"/>
                    <a:pt x="7121" y="17955"/>
                  </a:cubicBezTo>
                  <a:cubicBezTo>
                    <a:pt x="11639" y="13399"/>
                    <a:pt x="15965" y="8576"/>
                    <a:pt x="19257" y="3025"/>
                  </a:cubicBezTo>
                  <a:cubicBezTo>
                    <a:pt x="21477" y="0"/>
                    <a:pt x="22894" y="4824"/>
                    <a:pt x="23009" y="6662"/>
                  </a:cubicBezTo>
                  <a:cubicBezTo>
                    <a:pt x="23047" y="9112"/>
                    <a:pt x="22128" y="11447"/>
                    <a:pt x="21133" y="13629"/>
                  </a:cubicBezTo>
                  <a:cubicBezTo>
                    <a:pt x="18912" y="17687"/>
                    <a:pt x="16003" y="21592"/>
                    <a:pt x="15467" y="26339"/>
                  </a:cubicBezTo>
                  <a:cubicBezTo>
                    <a:pt x="15161" y="30742"/>
                    <a:pt x="16539" y="34877"/>
                    <a:pt x="17840" y="39011"/>
                  </a:cubicBezTo>
                  <a:cubicBezTo>
                    <a:pt x="18989" y="42801"/>
                    <a:pt x="20635" y="46400"/>
                    <a:pt x="21975" y="50075"/>
                  </a:cubicBezTo>
                  <a:cubicBezTo>
                    <a:pt x="22703" y="51607"/>
                    <a:pt x="23200" y="53291"/>
                    <a:pt x="23851" y="54861"/>
                  </a:cubicBezTo>
                  <a:cubicBezTo>
                    <a:pt x="24502" y="55588"/>
                    <a:pt x="24693" y="56737"/>
                    <a:pt x="25191" y="57617"/>
                  </a:cubicBezTo>
                  <a:cubicBezTo>
                    <a:pt x="25918" y="59263"/>
                    <a:pt x="26607" y="60910"/>
                    <a:pt x="27297" y="62556"/>
                  </a:cubicBezTo>
                  <a:cubicBezTo>
                    <a:pt x="27986" y="63934"/>
                    <a:pt x="29019" y="65197"/>
                    <a:pt x="29364" y="66690"/>
                  </a:cubicBezTo>
                  <a:close/>
                </a:path>
              </a:pathLst>
            </a:custGeom>
            <a:solidFill>
              <a:srgbClr val="ECB7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4921175" y="3066125"/>
              <a:ext cx="679550" cy="1732350"/>
            </a:xfrm>
            <a:custGeom>
              <a:avLst/>
              <a:gdLst/>
              <a:ahLst/>
              <a:cxnLst/>
              <a:rect l="l" t="t" r="r" b="b"/>
              <a:pathLst>
                <a:path w="27182" h="69294" extrusionOk="0">
                  <a:moveTo>
                    <a:pt x="1072" y="23047"/>
                  </a:moveTo>
                  <a:close/>
                  <a:moveTo>
                    <a:pt x="19602" y="65466"/>
                  </a:moveTo>
                  <a:cubicBezTo>
                    <a:pt x="19755" y="65427"/>
                    <a:pt x="19908" y="65389"/>
                    <a:pt x="20061" y="65312"/>
                  </a:cubicBezTo>
                  <a:cubicBezTo>
                    <a:pt x="22167" y="64585"/>
                    <a:pt x="24081" y="63245"/>
                    <a:pt x="25497" y="61522"/>
                  </a:cubicBezTo>
                  <a:cubicBezTo>
                    <a:pt x="25880" y="61025"/>
                    <a:pt x="26225" y="60527"/>
                    <a:pt x="26493" y="59953"/>
                  </a:cubicBezTo>
                  <a:cubicBezTo>
                    <a:pt x="26646" y="59800"/>
                    <a:pt x="26876" y="59838"/>
                    <a:pt x="26991" y="59991"/>
                  </a:cubicBezTo>
                  <a:cubicBezTo>
                    <a:pt x="27029" y="59991"/>
                    <a:pt x="27029" y="59991"/>
                    <a:pt x="27029" y="60029"/>
                  </a:cubicBezTo>
                  <a:cubicBezTo>
                    <a:pt x="27182" y="60259"/>
                    <a:pt x="27144" y="60527"/>
                    <a:pt x="27067" y="60795"/>
                  </a:cubicBezTo>
                  <a:cubicBezTo>
                    <a:pt x="27067" y="60833"/>
                    <a:pt x="27067" y="60872"/>
                    <a:pt x="27029" y="60948"/>
                  </a:cubicBezTo>
                  <a:cubicBezTo>
                    <a:pt x="26914" y="61216"/>
                    <a:pt x="26799" y="61522"/>
                    <a:pt x="26646" y="61790"/>
                  </a:cubicBezTo>
                  <a:cubicBezTo>
                    <a:pt x="26608" y="61829"/>
                    <a:pt x="26608" y="61829"/>
                    <a:pt x="26608" y="61829"/>
                  </a:cubicBezTo>
                  <a:cubicBezTo>
                    <a:pt x="26110" y="62901"/>
                    <a:pt x="25383" y="63819"/>
                    <a:pt x="24693" y="64700"/>
                  </a:cubicBezTo>
                  <a:cubicBezTo>
                    <a:pt x="24847" y="65274"/>
                    <a:pt x="23392" y="65695"/>
                    <a:pt x="23047" y="66002"/>
                  </a:cubicBezTo>
                  <a:cubicBezTo>
                    <a:pt x="22435" y="66384"/>
                    <a:pt x="20138" y="68260"/>
                    <a:pt x="19602" y="67533"/>
                  </a:cubicBezTo>
                  <a:cubicBezTo>
                    <a:pt x="19487" y="67571"/>
                    <a:pt x="19372" y="67648"/>
                    <a:pt x="19257" y="67686"/>
                  </a:cubicBezTo>
                  <a:cubicBezTo>
                    <a:pt x="18070" y="68337"/>
                    <a:pt x="16922" y="69294"/>
                    <a:pt x="15544" y="69294"/>
                  </a:cubicBezTo>
                  <a:cubicBezTo>
                    <a:pt x="14663" y="68988"/>
                    <a:pt x="14472" y="67801"/>
                    <a:pt x="13974" y="67073"/>
                  </a:cubicBezTo>
                  <a:cubicBezTo>
                    <a:pt x="13055" y="65236"/>
                    <a:pt x="12251" y="63322"/>
                    <a:pt x="11332" y="61484"/>
                  </a:cubicBezTo>
                  <a:cubicBezTo>
                    <a:pt x="8653" y="55550"/>
                    <a:pt x="6241" y="49463"/>
                    <a:pt x="4633" y="43146"/>
                  </a:cubicBezTo>
                  <a:cubicBezTo>
                    <a:pt x="3101" y="37059"/>
                    <a:pt x="958" y="31048"/>
                    <a:pt x="422" y="24770"/>
                  </a:cubicBezTo>
                  <a:cubicBezTo>
                    <a:pt x="307" y="23162"/>
                    <a:pt x="0" y="22703"/>
                    <a:pt x="1647" y="21899"/>
                  </a:cubicBezTo>
                  <a:cubicBezTo>
                    <a:pt x="2833" y="21095"/>
                    <a:pt x="3791" y="20061"/>
                    <a:pt x="4824" y="19027"/>
                  </a:cubicBezTo>
                  <a:cubicBezTo>
                    <a:pt x="7160" y="16769"/>
                    <a:pt x="9265" y="14242"/>
                    <a:pt x="11179" y="11600"/>
                  </a:cubicBezTo>
                  <a:cubicBezTo>
                    <a:pt x="11754" y="10796"/>
                    <a:pt x="12328" y="10031"/>
                    <a:pt x="12864" y="9265"/>
                  </a:cubicBezTo>
                  <a:cubicBezTo>
                    <a:pt x="13170" y="8882"/>
                    <a:pt x="13400" y="7925"/>
                    <a:pt x="14012" y="8155"/>
                  </a:cubicBezTo>
                  <a:cubicBezTo>
                    <a:pt x="14969" y="6470"/>
                    <a:pt x="15850" y="4709"/>
                    <a:pt x="16769" y="2948"/>
                  </a:cubicBezTo>
                  <a:cubicBezTo>
                    <a:pt x="17381" y="1991"/>
                    <a:pt x="17688" y="460"/>
                    <a:pt x="18836" y="0"/>
                  </a:cubicBezTo>
                  <a:cubicBezTo>
                    <a:pt x="19525" y="39"/>
                    <a:pt x="19831" y="1800"/>
                    <a:pt x="20367" y="2297"/>
                  </a:cubicBezTo>
                  <a:cubicBezTo>
                    <a:pt x="20750" y="2910"/>
                    <a:pt x="21554" y="3331"/>
                    <a:pt x="21363" y="4135"/>
                  </a:cubicBezTo>
                  <a:cubicBezTo>
                    <a:pt x="20980" y="9227"/>
                    <a:pt x="17764" y="13323"/>
                    <a:pt x="15429" y="17611"/>
                  </a:cubicBezTo>
                  <a:cubicBezTo>
                    <a:pt x="12749" y="22588"/>
                    <a:pt x="11141" y="27258"/>
                    <a:pt x="11409" y="33001"/>
                  </a:cubicBezTo>
                  <a:cubicBezTo>
                    <a:pt x="11524" y="41079"/>
                    <a:pt x="13515" y="49004"/>
                    <a:pt x="16080" y="56622"/>
                  </a:cubicBezTo>
                  <a:cubicBezTo>
                    <a:pt x="17037" y="59340"/>
                    <a:pt x="18070" y="62058"/>
                    <a:pt x="19257" y="64700"/>
                  </a:cubicBezTo>
                  <a:cubicBezTo>
                    <a:pt x="19372" y="64930"/>
                    <a:pt x="19487" y="65198"/>
                    <a:pt x="19602" y="65466"/>
                  </a:cubicBezTo>
                  <a:lnTo>
                    <a:pt x="19602" y="65466"/>
                  </a:lnTo>
                  <a:close/>
                  <a:moveTo>
                    <a:pt x="20138" y="66538"/>
                  </a:moveTo>
                  <a:lnTo>
                    <a:pt x="20176" y="66538"/>
                  </a:lnTo>
                  <a:cubicBezTo>
                    <a:pt x="20176" y="66538"/>
                    <a:pt x="20138" y="66538"/>
                    <a:pt x="20099" y="66538"/>
                  </a:cubicBezTo>
                  <a:lnTo>
                    <a:pt x="20099" y="66538"/>
                  </a:lnTo>
                  <a:close/>
                </a:path>
              </a:pathLst>
            </a:custGeom>
            <a:solidFill>
              <a:srgbClr val="D69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5309750" y="4532400"/>
              <a:ext cx="884375" cy="755150"/>
            </a:xfrm>
            <a:custGeom>
              <a:avLst/>
              <a:gdLst/>
              <a:ahLst/>
              <a:cxnLst/>
              <a:rect l="l" t="t" r="r" b="b"/>
              <a:pathLst>
                <a:path w="35375" h="30206" extrusionOk="0">
                  <a:moveTo>
                    <a:pt x="34954" y="24808"/>
                  </a:moveTo>
                  <a:cubicBezTo>
                    <a:pt x="35183" y="25574"/>
                    <a:pt x="35375" y="26339"/>
                    <a:pt x="34839" y="26990"/>
                  </a:cubicBezTo>
                  <a:cubicBezTo>
                    <a:pt x="31814" y="30168"/>
                    <a:pt x="22090" y="30206"/>
                    <a:pt x="17803" y="30053"/>
                  </a:cubicBezTo>
                  <a:cubicBezTo>
                    <a:pt x="15506" y="29976"/>
                    <a:pt x="13209" y="29593"/>
                    <a:pt x="10912" y="29364"/>
                  </a:cubicBezTo>
                  <a:cubicBezTo>
                    <a:pt x="10222" y="29211"/>
                    <a:pt x="8806" y="29517"/>
                    <a:pt x="8385" y="28866"/>
                  </a:cubicBezTo>
                  <a:cubicBezTo>
                    <a:pt x="8117" y="28943"/>
                    <a:pt x="7849" y="28828"/>
                    <a:pt x="7696" y="28483"/>
                  </a:cubicBezTo>
                  <a:cubicBezTo>
                    <a:pt x="7083" y="27258"/>
                    <a:pt x="6509" y="26033"/>
                    <a:pt x="5973" y="24808"/>
                  </a:cubicBezTo>
                  <a:cubicBezTo>
                    <a:pt x="5360" y="23468"/>
                    <a:pt x="4748" y="22166"/>
                    <a:pt x="4097" y="20865"/>
                  </a:cubicBezTo>
                  <a:cubicBezTo>
                    <a:pt x="2604" y="18070"/>
                    <a:pt x="1226" y="15199"/>
                    <a:pt x="192" y="12213"/>
                  </a:cubicBezTo>
                  <a:cubicBezTo>
                    <a:pt x="192" y="12136"/>
                    <a:pt x="192" y="12098"/>
                    <a:pt x="192" y="12021"/>
                  </a:cubicBezTo>
                  <a:cubicBezTo>
                    <a:pt x="154" y="11983"/>
                    <a:pt x="154" y="11983"/>
                    <a:pt x="116" y="11945"/>
                  </a:cubicBezTo>
                  <a:cubicBezTo>
                    <a:pt x="1" y="11715"/>
                    <a:pt x="1" y="11485"/>
                    <a:pt x="116" y="11294"/>
                  </a:cubicBezTo>
                  <a:cubicBezTo>
                    <a:pt x="1" y="10375"/>
                    <a:pt x="1264" y="10452"/>
                    <a:pt x="1877" y="10145"/>
                  </a:cubicBezTo>
                  <a:cubicBezTo>
                    <a:pt x="3025" y="9724"/>
                    <a:pt x="4135" y="9265"/>
                    <a:pt x="5246" y="8729"/>
                  </a:cubicBezTo>
                  <a:cubicBezTo>
                    <a:pt x="5628" y="8001"/>
                    <a:pt x="6585" y="7657"/>
                    <a:pt x="7275" y="7197"/>
                  </a:cubicBezTo>
                  <a:cubicBezTo>
                    <a:pt x="8193" y="6738"/>
                    <a:pt x="9036" y="6049"/>
                    <a:pt x="9916" y="5475"/>
                  </a:cubicBezTo>
                  <a:cubicBezTo>
                    <a:pt x="9954" y="4900"/>
                    <a:pt x="10529" y="4594"/>
                    <a:pt x="10835" y="4173"/>
                  </a:cubicBezTo>
                  <a:cubicBezTo>
                    <a:pt x="10758" y="3369"/>
                    <a:pt x="12022" y="2680"/>
                    <a:pt x="11562" y="1876"/>
                  </a:cubicBezTo>
                  <a:cubicBezTo>
                    <a:pt x="11333" y="1646"/>
                    <a:pt x="11065" y="1302"/>
                    <a:pt x="11218" y="957"/>
                  </a:cubicBezTo>
                  <a:cubicBezTo>
                    <a:pt x="11715" y="0"/>
                    <a:pt x="13668" y="919"/>
                    <a:pt x="14395" y="1263"/>
                  </a:cubicBezTo>
                  <a:cubicBezTo>
                    <a:pt x="15429" y="1110"/>
                    <a:pt x="16118" y="2144"/>
                    <a:pt x="16578" y="2910"/>
                  </a:cubicBezTo>
                  <a:cubicBezTo>
                    <a:pt x="17917" y="3254"/>
                    <a:pt x="17764" y="5092"/>
                    <a:pt x="18262" y="6087"/>
                  </a:cubicBezTo>
                  <a:cubicBezTo>
                    <a:pt x="18300" y="6355"/>
                    <a:pt x="18339" y="6623"/>
                    <a:pt x="18339" y="6929"/>
                  </a:cubicBezTo>
                  <a:cubicBezTo>
                    <a:pt x="18492" y="7006"/>
                    <a:pt x="18645" y="7197"/>
                    <a:pt x="18721" y="7504"/>
                  </a:cubicBezTo>
                  <a:cubicBezTo>
                    <a:pt x="20865" y="9303"/>
                    <a:pt x="22818" y="8537"/>
                    <a:pt x="25115" y="11791"/>
                  </a:cubicBezTo>
                  <a:cubicBezTo>
                    <a:pt x="25191" y="11906"/>
                    <a:pt x="25268" y="12059"/>
                    <a:pt x="25383" y="12251"/>
                  </a:cubicBezTo>
                  <a:cubicBezTo>
                    <a:pt x="26302" y="12481"/>
                    <a:pt x="26646" y="14586"/>
                    <a:pt x="26914" y="15926"/>
                  </a:cubicBezTo>
                  <a:cubicBezTo>
                    <a:pt x="26914" y="15926"/>
                    <a:pt x="26952" y="15964"/>
                    <a:pt x="26952" y="15964"/>
                  </a:cubicBezTo>
                  <a:cubicBezTo>
                    <a:pt x="28484" y="17228"/>
                    <a:pt x="30475" y="17879"/>
                    <a:pt x="31738" y="19486"/>
                  </a:cubicBezTo>
                  <a:cubicBezTo>
                    <a:pt x="32236" y="20099"/>
                    <a:pt x="32657" y="20750"/>
                    <a:pt x="32963" y="21439"/>
                  </a:cubicBezTo>
                  <a:cubicBezTo>
                    <a:pt x="33231" y="21516"/>
                    <a:pt x="33384" y="21784"/>
                    <a:pt x="33537" y="22166"/>
                  </a:cubicBezTo>
                  <a:cubicBezTo>
                    <a:pt x="33614" y="22205"/>
                    <a:pt x="33652" y="22319"/>
                    <a:pt x="33690" y="22396"/>
                  </a:cubicBezTo>
                  <a:cubicBezTo>
                    <a:pt x="33729" y="22549"/>
                    <a:pt x="33844" y="22702"/>
                    <a:pt x="33958" y="22932"/>
                  </a:cubicBezTo>
                  <a:cubicBezTo>
                    <a:pt x="34226" y="22932"/>
                    <a:pt x="34456" y="23047"/>
                    <a:pt x="34571" y="23391"/>
                  </a:cubicBezTo>
                  <a:cubicBezTo>
                    <a:pt x="34609" y="23851"/>
                    <a:pt x="34801" y="24310"/>
                    <a:pt x="34954" y="24808"/>
                  </a:cubicBezTo>
                  <a:close/>
                </a:path>
              </a:pathLst>
            </a:custGeom>
            <a:solidFill>
              <a:srgbClr val="EF7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5290600" y="4554400"/>
              <a:ext cx="906400" cy="752300"/>
            </a:xfrm>
            <a:custGeom>
              <a:avLst/>
              <a:gdLst/>
              <a:ahLst/>
              <a:cxnLst/>
              <a:rect l="l" t="t" r="r" b="b"/>
              <a:pathLst>
                <a:path w="36256" h="30092" extrusionOk="0">
                  <a:moveTo>
                    <a:pt x="33384" y="24923"/>
                  </a:moveTo>
                  <a:cubicBezTo>
                    <a:pt x="34342" y="24732"/>
                    <a:pt x="36179" y="22856"/>
                    <a:pt x="36256" y="24808"/>
                  </a:cubicBezTo>
                  <a:cubicBezTo>
                    <a:pt x="35643" y="29517"/>
                    <a:pt x="26953" y="30015"/>
                    <a:pt x="23239" y="30092"/>
                  </a:cubicBezTo>
                  <a:cubicBezTo>
                    <a:pt x="18760" y="29938"/>
                    <a:pt x="14243" y="29594"/>
                    <a:pt x="9916" y="28216"/>
                  </a:cubicBezTo>
                  <a:cubicBezTo>
                    <a:pt x="8309" y="27373"/>
                    <a:pt x="7658" y="25574"/>
                    <a:pt x="6930" y="23928"/>
                  </a:cubicBezTo>
                  <a:cubicBezTo>
                    <a:pt x="6739" y="23507"/>
                    <a:pt x="6548" y="23124"/>
                    <a:pt x="6356" y="22779"/>
                  </a:cubicBezTo>
                  <a:cubicBezTo>
                    <a:pt x="5514" y="21210"/>
                    <a:pt x="4710" y="19640"/>
                    <a:pt x="4136" y="17956"/>
                  </a:cubicBezTo>
                  <a:cubicBezTo>
                    <a:pt x="3370" y="16156"/>
                    <a:pt x="2413" y="14357"/>
                    <a:pt x="1571" y="12596"/>
                  </a:cubicBezTo>
                  <a:cubicBezTo>
                    <a:pt x="1303" y="11754"/>
                    <a:pt x="1" y="10529"/>
                    <a:pt x="1150" y="9878"/>
                  </a:cubicBezTo>
                  <a:cubicBezTo>
                    <a:pt x="6241" y="7964"/>
                    <a:pt x="8998" y="5896"/>
                    <a:pt x="12328" y="1532"/>
                  </a:cubicBezTo>
                  <a:cubicBezTo>
                    <a:pt x="12290" y="1264"/>
                    <a:pt x="12175" y="996"/>
                    <a:pt x="11984" y="766"/>
                  </a:cubicBezTo>
                  <a:cubicBezTo>
                    <a:pt x="11869" y="651"/>
                    <a:pt x="11907" y="422"/>
                    <a:pt x="12022" y="307"/>
                  </a:cubicBezTo>
                  <a:cubicBezTo>
                    <a:pt x="12635" y="1"/>
                    <a:pt x="12864" y="958"/>
                    <a:pt x="13017" y="1379"/>
                  </a:cubicBezTo>
                  <a:cubicBezTo>
                    <a:pt x="13515" y="3178"/>
                    <a:pt x="12022" y="4595"/>
                    <a:pt x="11103" y="5935"/>
                  </a:cubicBezTo>
                  <a:cubicBezTo>
                    <a:pt x="10299" y="7007"/>
                    <a:pt x="9534" y="8117"/>
                    <a:pt x="8959" y="9265"/>
                  </a:cubicBezTo>
                  <a:cubicBezTo>
                    <a:pt x="7734" y="11792"/>
                    <a:pt x="6815" y="14931"/>
                    <a:pt x="10874" y="12902"/>
                  </a:cubicBezTo>
                  <a:cubicBezTo>
                    <a:pt x="13707" y="11447"/>
                    <a:pt x="16233" y="9418"/>
                    <a:pt x="18262" y="7007"/>
                  </a:cubicBezTo>
                  <a:cubicBezTo>
                    <a:pt x="18454" y="6815"/>
                    <a:pt x="18607" y="6585"/>
                    <a:pt x="18798" y="6432"/>
                  </a:cubicBezTo>
                  <a:cubicBezTo>
                    <a:pt x="19373" y="6203"/>
                    <a:pt x="19449" y="6853"/>
                    <a:pt x="19143" y="7236"/>
                  </a:cubicBezTo>
                  <a:cubicBezTo>
                    <a:pt x="17880" y="9763"/>
                    <a:pt x="11410" y="17917"/>
                    <a:pt x="15353" y="19870"/>
                  </a:cubicBezTo>
                  <a:cubicBezTo>
                    <a:pt x="18951" y="21248"/>
                    <a:pt x="22665" y="19142"/>
                    <a:pt x="25421" y="16884"/>
                  </a:cubicBezTo>
                  <a:cubicBezTo>
                    <a:pt x="26072" y="16386"/>
                    <a:pt x="26723" y="15812"/>
                    <a:pt x="27259" y="15161"/>
                  </a:cubicBezTo>
                  <a:cubicBezTo>
                    <a:pt x="27450" y="14778"/>
                    <a:pt x="28101" y="14740"/>
                    <a:pt x="28025" y="15276"/>
                  </a:cubicBezTo>
                  <a:cubicBezTo>
                    <a:pt x="26646" y="17573"/>
                    <a:pt x="24809" y="20023"/>
                    <a:pt x="25307" y="22856"/>
                  </a:cubicBezTo>
                  <a:cubicBezTo>
                    <a:pt x="25383" y="23239"/>
                    <a:pt x="25536" y="23622"/>
                    <a:pt x="25689" y="23928"/>
                  </a:cubicBezTo>
                  <a:cubicBezTo>
                    <a:pt x="27068" y="26378"/>
                    <a:pt x="30973" y="25727"/>
                    <a:pt x="33384" y="24885"/>
                  </a:cubicBezTo>
                  <a:close/>
                </a:path>
              </a:pathLst>
            </a:custGeom>
            <a:solidFill>
              <a:srgbClr val="D55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4088500" y="3945700"/>
              <a:ext cx="574275" cy="1336125"/>
            </a:xfrm>
            <a:custGeom>
              <a:avLst/>
              <a:gdLst/>
              <a:ahLst/>
              <a:cxnLst/>
              <a:rect l="l" t="t" r="r" b="b"/>
              <a:pathLst>
                <a:path w="22971" h="53445" extrusionOk="0">
                  <a:moveTo>
                    <a:pt x="22894" y="48276"/>
                  </a:moveTo>
                  <a:cubicBezTo>
                    <a:pt x="22971" y="49195"/>
                    <a:pt x="22971" y="50152"/>
                    <a:pt x="22894" y="51071"/>
                  </a:cubicBezTo>
                  <a:cubicBezTo>
                    <a:pt x="22014" y="52985"/>
                    <a:pt x="18339" y="53444"/>
                    <a:pt x="16501" y="52985"/>
                  </a:cubicBezTo>
                  <a:cubicBezTo>
                    <a:pt x="13936" y="52564"/>
                    <a:pt x="13017" y="50611"/>
                    <a:pt x="12519" y="48276"/>
                  </a:cubicBezTo>
                  <a:lnTo>
                    <a:pt x="12481" y="48199"/>
                  </a:lnTo>
                  <a:cubicBezTo>
                    <a:pt x="12405" y="47281"/>
                    <a:pt x="11524" y="45405"/>
                    <a:pt x="12022" y="44716"/>
                  </a:cubicBezTo>
                  <a:cubicBezTo>
                    <a:pt x="10797" y="39318"/>
                    <a:pt x="8155" y="34417"/>
                    <a:pt x="6968" y="29019"/>
                  </a:cubicBezTo>
                  <a:cubicBezTo>
                    <a:pt x="6317" y="26914"/>
                    <a:pt x="5284" y="24846"/>
                    <a:pt x="5207" y="22664"/>
                  </a:cubicBezTo>
                  <a:cubicBezTo>
                    <a:pt x="3714" y="18070"/>
                    <a:pt x="2987" y="13285"/>
                    <a:pt x="1455" y="8691"/>
                  </a:cubicBezTo>
                  <a:cubicBezTo>
                    <a:pt x="1302" y="7465"/>
                    <a:pt x="1" y="5092"/>
                    <a:pt x="383" y="4173"/>
                  </a:cubicBezTo>
                  <a:cubicBezTo>
                    <a:pt x="1226" y="3216"/>
                    <a:pt x="2719" y="3331"/>
                    <a:pt x="3829" y="2986"/>
                  </a:cubicBezTo>
                  <a:cubicBezTo>
                    <a:pt x="6241" y="2527"/>
                    <a:pt x="8614" y="2029"/>
                    <a:pt x="10758" y="957"/>
                  </a:cubicBezTo>
                  <a:cubicBezTo>
                    <a:pt x="12098" y="0"/>
                    <a:pt x="12558" y="1531"/>
                    <a:pt x="12749" y="2642"/>
                  </a:cubicBezTo>
                  <a:cubicBezTo>
                    <a:pt x="13094" y="4058"/>
                    <a:pt x="13476" y="5513"/>
                    <a:pt x="13898" y="6929"/>
                  </a:cubicBezTo>
                  <a:cubicBezTo>
                    <a:pt x="15199" y="11600"/>
                    <a:pt x="16577" y="16232"/>
                    <a:pt x="17917" y="20903"/>
                  </a:cubicBezTo>
                  <a:cubicBezTo>
                    <a:pt x="19602" y="27067"/>
                    <a:pt x="20214" y="33345"/>
                    <a:pt x="21516" y="39547"/>
                  </a:cubicBezTo>
                  <a:cubicBezTo>
                    <a:pt x="21937" y="42419"/>
                    <a:pt x="22703" y="45328"/>
                    <a:pt x="22894" y="48238"/>
                  </a:cubicBezTo>
                  <a:close/>
                </a:path>
              </a:pathLst>
            </a:custGeom>
            <a:solidFill>
              <a:srgbClr val="A06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4092325" y="3962925"/>
              <a:ext cx="581950" cy="1312200"/>
            </a:xfrm>
            <a:custGeom>
              <a:avLst/>
              <a:gdLst/>
              <a:ahLst/>
              <a:cxnLst/>
              <a:rect l="l" t="t" r="r" b="b"/>
              <a:pathLst>
                <a:path w="23278" h="52488" extrusionOk="0">
                  <a:moveTo>
                    <a:pt x="1838" y="10337"/>
                  </a:moveTo>
                  <a:lnTo>
                    <a:pt x="1838" y="10337"/>
                  </a:lnTo>
                  <a:lnTo>
                    <a:pt x="1838" y="10337"/>
                  </a:lnTo>
                  <a:close/>
                  <a:moveTo>
                    <a:pt x="22971" y="47587"/>
                  </a:moveTo>
                  <a:cubicBezTo>
                    <a:pt x="22741" y="46324"/>
                    <a:pt x="22473" y="45098"/>
                    <a:pt x="22244" y="43873"/>
                  </a:cubicBezTo>
                  <a:cubicBezTo>
                    <a:pt x="21095" y="38552"/>
                    <a:pt x="19947" y="33192"/>
                    <a:pt x="19104" y="27794"/>
                  </a:cubicBezTo>
                  <a:cubicBezTo>
                    <a:pt x="17879" y="20252"/>
                    <a:pt x="16310" y="12710"/>
                    <a:pt x="13362" y="5628"/>
                  </a:cubicBezTo>
                  <a:cubicBezTo>
                    <a:pt x="12787" y="4671"/>
                    <a:pt x="11103" y="0"/>
                    <a:pt x="10031" y="307"/>
                  </a:cubicBezTo>
                  <a:cubicBezTo>
                    <a:pt x="7543" y="842"/>
                    <a:pt x="5246" y="2221"/>
                    <a:pt x="2681" y="2565"/>
                  </a:cubicBezTo>
                  <a:cubicBezTo>
                    <a:pt x="1264" y="2872"/>
                    <a:pt x="1" y="2604"/>
                    <a:pt x="1" y="3905"/>
                  </a:cubicBezTo>
                  <a:cubicBezTo>
                    <a:pt x="154" y="4211"/>
                    <a:pt x="269" y="4556"/>
                    <a:pt x="422" y="4901"/>
                  </a:cubicBezTo>
                  <a:cubicBezTo>
                    <a:pt x="575" y="5398"/>
                    <a:pt x="728" y="5896"/>
                    <a:pt x="881" y="6394"/>
                  </a:cubicBezTo>
                  <a:cubicBezTo>
                    <a:pt x="1188" y="7504"/>
                    <a:pt x="1456" y="8652"/>
                    <a:pt x="1723" y="9763"/>
                  </a:cubicBezTo>
                  <a:cubicBezTo>
                    <a:pt x="1762" y="9954"/>
                    <a:pt x="1800" y="10107"/>
                    <a:pt x="1838" y="10260"/>
                  </a:cubicBezTo>
                  <a:lnTo>
                    <a:pt x="1838" y="10260"/>
                  </a:lnTo>
                  <a:lnTo>
                    <a:pt x="1838" y="10260"/>
                  </a:lnTo>
                  <a:lnTo>
                    <a:pt x="1838" y="10260"/>
                  </a:lnTo>
                  <a:lnTo>
                    <a:pt x="1838" y="10260"/>
                  </a:lnTo>
                  <a:lnTo>
                    <a:pt x="1838" y="10260"/>
                  </a:lnTo>
                  <a:cubicBezTo>
                    <a:pt x="1838" y="10260"/>
                    <a:pt x="1838" y="10299"/>
                    <a:pt x="1838" y="10299"/>
                  </a:cubicBez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lnTo>
                    <a:pt x="1838" y="10337"/>
                  </a:lnTo>
                  <a:cubicBezTo>
                    <a:pt x="1838" y="10337"/>
                    <a:pt x="1838" y="10375"/>
                    <a:pt x="1838" y="10375"/>
                  </a:cubicBezTo>
                  <a:cubicBezTo>
                    <a:pt x="1838" y="10375"/>
                    <a:pt x="1838" y="10375"/>
                    <a:pt x="1838" y="10375"/>
                  </a:cubicBezTo>
                  <a:cubicBezTo>
                    <a:pt x="1915" y="10796"/>
                    <a:pt x="2030" y="11179"/>
                    <a:pt x="2106" y="11600"/>
                  </a:cubicBezTo>
                  <a:lnTo>
                    <a:pt x="2106" y="11638"/>
                  </a:lnTo>
                  <a:cubicBezTo>
                    <a:pt x="2298" y="11677"/>
                    <a:pt x="2527" y="11562"/>
                    <a:pt x="2489" y="11256"/>
                  </a:cubicBezTo>
                  <a:cubicBezTo>
                    <a:pt x="9342" y="11677"/>
                    <a:pt x="11218" y="19716"/>
                    <a:pt x="12941" y="25076"/>
                  </a:cubicBezTo>
                  <a:cubicBezTo>
                    <a:pt x="14434" y="30321"/>
                    <a:pt x="15582" y="35642"/>
                    <a:pt x="16922" y="40926"/>
                  </a:cubicBezTo>
                  <a:cubicBezTo>
                    <a:pt x="17458" y="43108"/>
                    <a:pt x="17956" y="45366"/>
                    <a:pt x="18492" y="47587"/>
                  </a:cubicBezTo>
                  <a:cubicBezTo>
                    <a:pt x="18683" y="48467"/>
                    <a:pt x="18913" y="49348"/>
                    <a:pt x="19143" y="50229"/>
                  </a:cubicBezTo>
                  <a:cubicBezTo>
                    <a:pt x="19449" y="50994"/>
                    <a:pt x="19334" y="52334"/>
                    <a:pt x="20368" y="52487"/>
                  </a:cubicBezTo>
                  <a:cubicBezTo>
                    <a:pt x="21133" y="52334"/>
                    <a:pt x="23124" y="52296"/>
                    <a:pt x="23201" y="51262"/>
                  </a:cubicBezTo>
                  <a:cubicBezTo>
                    <a:pt x="23277" y="49999"/>
                    <a:pt x="23162" y="48774"/>
                    <a:pt x="22971" y="47587"/>
                  </a:cubicBezTo>
                  <a:close/>
                </a:path>
              </a:pathLst>
            </a:custGeom>
            <a:solidFill>
              <a:srgbClr val="885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1871875" y="350850"/>
              <a:ext cx="3725025" cy="3725025"/>
            </a:xfrm>
            <a:custGeom>
              <a:avLst/>
              <a:gdLst/>
              <a:ahLst/>
              <a:cxnLst/>
              <a:rect l="l" t="t" r="r" b="b"/>
              <a:pathLst>
                <a:path w="149001" h="149001" extrusionOk="0">
                  <a:moveTo>
                    <a:pt x="74501" y="0"/>
                  </a:moveTo>
                  <a:cubicBezTo>
                    <a:pt x="33346" y="0"/>
                    <a:pt x="0" y="33346"/>
                    <a:pt x="0" y="74501"/>
                  </a:cubicBezTo>
                  <a:cubicBezTo>
                    <a:pt x="0" y="115656"/>
                    <a:pt x="33346" y="149001"/>
                    <a:pt x="74501" y="149001"/>
                  </a:cubicBezTo>
                  <a:cubicBezTo>
                    <a:pt x="115617" y="149001"/>
                    <a:pt x="149001" y="115656"/>
                    <a:pt x="149001" y="74501"/>
                  </a:cubicBezTo>
                  <a:cubicBezTo>
                    <a:pt x="149001" y="33346"/>
                    <a:pt x="115617" y="0"/>
                    <a:pt x="74501" y="0"/>
                  </a:cubicBezTo>
                  <a:close/>
                </a:path>
              </a:pathLst>
            </a:custGeom>
            <a:solidFill>
              <a:srgbClr val="68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2165700" y="485800"/>
              <a:ext cx="3036875" cy="3036875"/>
            </a:xfrm>
            <a:custGeom>
              <a:avLst/>
              <a:gdLst/>
              <a:ahLst/>
              <a:cxnLst/>
              <a:rect l="l" t="t" r="r" b="b"/>
              <a:pathLst>
                <a:path w="121475" h="121475" extrusionOk="0">
                  <a:moveTo>
                    <a:pt x="60719" y="0"/>
                  </a:moveTo>
                  <a:cubicBezTo>
                    <a:pt x="27182" y="0"/>
                    <a:pt x="1" y="27182"/>
                    <a:pt x="1" y="60718"/>
                  </a:cubicBezTo>
                  <a:cubicBezTo>
                    <a:pt x="1" y="94293"/>
                    <a:pt x="27182" y="121475"/>
                    <a:pt x="60719" y="121475"/>
                  </a:cubicBezTo>
                  <a:cubicBezTo>
                    <a:pt x="94293" y="121475"/>
                    <a:pt x="121475" y="94293"/>
                    <a:pt x="121475" y="60718"/>
                  </a:cubicBezTo>
                  <a:cubicBezTo>
                    <a:pt x="121475" y="27182"/>
                    <a:pt x="94293" y="0"/>
                    <a:pt x="60719" y="0"/>
                  </a:cubicBezTo>
                  <a:close/>
                </a:path>
              </a:pathLst>
            </a:custGeom>
            <a:solidFill>
              <a:srgbClr val="FFFFFF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2349450" y="677225"/>
              <a:ext cx="2227200" cy="1522750"/>
            </a:xfrm>
            <a:custGeom>
              <a:avLst/>
              <a:gdLst/>
              <a:ahLst/>
              <a:cxnLst/>
              <a:rect l="l" t="t" r="r" b="b"/>
              <a:pathLst>
                <a:path w="89088" h="60910" extrusionOk="0">
                  <a:moveTo>
                    <a:pt x="65964" y="27296"/>
                  </a:moveTo>
                  <a:cubicBezTo>
                    <a:pt x="68338" y="27794"/>
                    <a:pt x="69831" y="29938"/>
                    <a:pt x="67993" y="32005"/>
                  </a:cubicBezTo>
                  <a:cubicBezTo>
                    <a:pt x="65887" y="33920"/>
                    <a:pt x="62786" y="33652"/>
                    <a:pt x="60145" y="34149"/>
                  </a:cubicBezTo>
                  <a:cubicBezTo>
                    <a:pt x="55168" y="35145"/>
                    <a:pt x="52756" y="37250"/>
                    <a:pt x="49119" y="40504"/>
                  </a:cubicBezTo>
                  <a:cubicBezTo>
                    <a:pt x="48162" y="41308"/>
                    <a:pt x="47205" y="42036"/>
                    <a:pt x="46171" y="42763"/>
                  </a:cubicBezTo>
                  <a:cubicBezTo>
                    <a:pt x="44755" y="43835"/>
                    <a:pt x="42917" y="44486"/>
                    <a:pt x="41883" y="46017"/>
                  </a:cubicBezTo>
                  <a:cubicBezTo>
                    <a:pt x="40926" y="47472"/>
                    <a:pt x="40084" y="49003"/>
                    <a:pt x="39395" y="50573"/>
                  </a:cubicBezTo>
                  <a:cubicBezTo>
                    <a:pt x="38706" y="52219"/>
                    <a:pt x="38208" y="54018"/>
                    <a:pt x="37098" y="55397"/>
                  </a:cubicBezTo>
                  <a:cubicBezTo>
                    <a:pt x="36294" y="56354"/>
                    <a:pt x="35413" y="57234"/>
                    <a:pt x="34495" y="58077"/>
                  </a:cubicBezTo>
                  <a:cubicBezTo>
                    <a:pt x="33078" y="59225"/>
                    <a:pt x="31279" y="60910"/>
                    <a:pt x="29288" y="60259"/>
                  </a:cubicBezTo>
                  <a:cubicBezTo>
                    <a:pt x="26417" y="58766"/>
                    <a:pt x="26800" y="54861"/>
                    <a:pt x="28178" y="52449"/>
                  </a:cubicBezTo>
                  <a:cubicBezTo>
                    <a:pt x="29211" y="49960"/>
                    <a:pt x="31355" y="47970"/>
                    <a:pt x="32044" y="45405"/>
                  </a:cubicBezTo>
                  <a:cubicBezTo>
                    <a:pt x="29288" y="46055"/>
                    <a:pt x="26876" y="49424"/>
                    <a:pt x="23852" y="48850"/>
                  </a:cubicBezTo>
                  <a:cubicBezTo>
                    <a:pt x="20827" y="47319"/>
                    <a:pt x="25192" y="41844"/>
                    <a:pt x="26264" y="39968"/>
                  </a:cubicBezTo>
                  <a:cubicBezTo>
                    <a:pt x="28484" y="36982"/>
                    <a:pt x="31394" y="34494"/>
                    <a:pt x="34533" y="32503"/>
                  </a:cubicBezTo>
                  <a:cubicBezTo>
                    <a:pt x="37213" y="30933"/>
                    <a:pt x="40161" y="29823"/>
                    <a:pt x="43109" y="28866"/>
                  </a:cubicBezTo>
                  <a:cubicBezTo>
                    <a:pt x="45750" y="28100"/>
                    <a:pt x="48468" y="27641"/>
                    <a:pt x="50918" y="26378"/>
                  </a:cubicBezTo>
                  <a:cubicBezTo>
                    <a:pt x="53101" y="25421"/>
                    <a:pt x="54670" y="23430"/>
                    <a:pt x="56852" y="22473"/>
                  </a:cubicBezTo>
                  <a:cubicBezTo>
                    <a:pt x="58039" y="21937"/>
                    <a:pt x="59456" y="22817"/>
                    <a:pt x="59188" y="24157"/>
                  </a:cubicBezTo>
                  <a:cubicBezTo>
                    <a:pt x="58920" y="25803"/>
                    <a:pt x="57733" y="27450"/>
                    <a:pt x="60413" y="27143"/>
                  </a:cubicBezTo>
                  <a:cubicBezTo>
                    <a:pt x="62250" y="27028"/>
                    <a:pt x="64126" y="26760"/>
                    <a:pt x="65964" y="27258"/>
                  </a:cubicBezTo>
                  <a:lnTo>
                    <a:pt x="65964" y="27258"/>
                  </a:lnTo>
                  <a:close/>
                  <a:moveTo>
                    <a:pt x="28905" y="32465"/>
                  </a:moveTo>
                  <a:cubicBezTo>
                    <a:pt x="29747" y="32924"/>
                    <a:pt x="32389" y="30933"/>
                    <a:pt x="33499" y="30589"/>
                  </a:cubicBezTo>
                  <a:cubicBezTo>
                    <a:pt x="34801" y="30053"/>
                    <a:pt x="34495" y="28675"/>
                    <a:pt x="33078" y="28713"/>
                  </a:cubicBezTo>
                  <a:cubicBezTo>
                    <a:pt x="31853" y="28713"/>
                    <a:pt x="28676" y="29632"/>
                    <a:pt x="28790" y="31125"/>
                  </a:cubicBezTo>
                  <a:cubicBezTo>
                    <a:pt x="28676" y="31278"/>
                    <a:pt x="28561" y="31508"/>
                    <a:pt x="28561" y="31699"/>
                  </a:cubicBezTo>
                  <a:cubicBezTo>
                    <a:pt x="28522" y="32005"/>
                    <a:pt x="28637" y="32312"/>
                    <a:pt x="28905" y="32465"/>
                  </a:cubicBezTo>
                  <a:lnTo>
                    <a:pt x="28905" y="32465"/>
                  </a:lnTo>
                  <a:close/>
                  <a:moveTo>
                    <a:pt x="72472" y="45634"/>
                  </a:moveTo>
                  <a:cubicBezTo>
                    <a:pt x="70481" y="45290"/>
                    <a:pt x="72510" y="42954"/>
                    <a:pt x="73697" y="43337"/>
                  </a:cubicBezTo>
                  <a:cubicBezTo>
                    <a:pt x="74386" y="43146"/>
                    <a:pt x="75075" y="43835"/>
                    <a:pt x="74693" y="44486"/>
                  </a:cubicBezTo>
                  <a:cubicBezTo>
                    <a:pt x="74233" y="45213"/>
                    <a:pt x="73314" y="45558"/>
                    <a:pt x="72472" y="45596"/>
                  </a:cubicBezTo>
                  <a:lnTo>
                    <a:pt x="72472" y="45596"/>
                  </a:lnTo>
                  <a:close/>
                  <a:moveTo>
                    <a:pt x="75037" y="39586"/>
                  </a:moveTo>
                  <a:cubicBezTo>
                    <a:pt x="74539" y="38016"/>
                    <a:pt x="77679" y="36331"/>
                    <a:pt x="78942" y="36829"/>
                  </a:cubicBezTo>
                  <a:cubicBezTo>
                    <a:pt x="80244" y="36331"/>
                    <a:pt x="81660" y="37633"/>
                    <a:pt x="80129" y="38514"/>
                  </a:cubicBezTo>
                  <a:cubicBezTo>
                    <a:pt x="78904" y="38935"/>
                    <a:pt x="75918" y="41155"/>
                    <a:pt x="75037" y="39586"/>
                  </a:cubicBezTo>
                  <a:close/>
                  <a:moveTo>
                    <a:pt x="63399" y="2948"/>
                  </a:moveTo>
                  <a:cubicBezTo>
                    <a:pt x="62442" y="2948"/>
                    <a:pt x="62059" y="1685"/>
                    <a:pt x="62863" y="1149"/>
                  </a:cubicBezTo>
                  <a:cubicBezTo>
                    <a:pt x="63820" y="689"/>
                    <a:pt x="65198" y="0"/>
                    <a:pt x="66194" y="651"/>
                  </a:cubicBezTo>
                  <a:cubicBezTo>
                    <a:pt x="67380" y="2182"/>
                    <a:pt x="64471" y="2871"/>
                    <a:pt x="63399" y="2948"/>
                  </a:cubicBezTo>
                  <a:close/>
                  <a:moveTo>
                    <a:pt x="1800" y="46974"/>
                  </a:moveTo>
                  <a:cubicBezTo>
                    <a:pt x="1" y="46438"/>
                    <a:pt x="2221" y="43529"/>
                    <a:pt x="3370" y="43682"/>
                  </a:cubicBezTo>
                  <a:cubicBezTo>
                    <a:pt x="5131" y="44103"/>
                    <a:pt x="2987" y="47281"/>
                    <a:pt x="1800" y="46974"/>
                  </a:cubicBezTo>
                  <a:close/>
                  <a:moveTo>
                    <a:pt x="2145" y="54363"/>
                  </a:moveTo>
                  <a:cubicBezTo>
                    <a:pt x="1073" y="53100"/>
                    <a:pt x="2107" y="50956"/>
                    <a:pt x="3179" y="49999"/>
                  </a:cubicBezTo>
                  <a:cubicBezTo>
                    <a:pt x="3829" y="49539"/>
                    <a:pt x="4557" y="48620"/>
                    <a:pt x="5476" y="48812"/>
                  </a:cubicBezTo>
                  <a:cubicBezTo>
                    <a:pt x="6203" y="49080"/>
                    <a:pt x="5897" y="49922"/>
                    <a:pt x="5552" y="50420"/>
                  </a:cubicBezTo>
                  <a:cubicBezTo>
                    <a:pt x="4786" y="51415"/>
                    <a:pt x="3829" y="55090"/>
                    <a:pt x="2145" y="54363"/>
                  </a:cubicBezTo>
                  <a:lnTo>
                    <a:pt x="2145" y="54363"/>
                  </a:lnTo>
                  <a:close/>
                  <a:moveTo>
                    <a:pt x="63475" y="24693"/>
                  </a:moveTo>
                  <a:cubicBezTo>
                    <a:pt x="64777" y="24655"/>
                    <a:pt x="66040" y="24081"/>
                    <a:pt x="67304" y="23698"/>
                  </a:cubicBezTo>
                  <a:cubicBezTo>
                    <a:pt x="68414" y="23238"/>
                    <a:pt x="70060" y="23315"/>
                    <a:pt x="70596" y="22090"/>
                  </a:cubicBezTo>
                  <a:cubicBezTo>
                    <a:pt x="70788" y="20023"/>
                    <a:pt x="67112" y="20482"/>
                    <a:pt x="65849" y="20941"/>
                  </a:cubicBezTo>
                  <a:cubicBezTo>
                    <a:pt x="64662" y="21324"/>
                    <a:pt x="63399" y="21822"/>
                    <a:pt x="62480" y="22741"/>
                  </a:cubicBezTo>
                  <a:cubicBezTo>
                    <a:pt x="61714" y="23545"/>
                    <a:pt x="62404" y="24731"/>
                    <a:pt x="63475" y="24693"/>
                  </a:cubicBezTo>
                  <a:lnTo>
                    <a:pt x="63475" y="24693"/>
                  </a:lnTo>
                  <a:close/>
                  <a:moveTo>
                    <a:pt x="70252" y="39547"/>
                  </a:moveTo>
                  <a:cubicBezTo>
                    <a:pt x="70175" y="39126"/>
                    <a:pt x="69907" y="38743"/>
                    <a:pt x="69639" y="38437"/>
                  </a:cubicBezTo>
                  <a:cubicBezTo>
                    <a:pt x="69371" y="38169"/>
                    <a:pt x="69065" y="37978"/>
                    <a:pt x="68759" y="37824"/>
                  </a:cubicBezTo>
                  <a:cubicBezTo>
                    <a:pt x="68070" y="37518"/>
                    <a:pt x="67266" y="37442"/>
                    <a:pt x="66538" y="37403"/>
                  </a:cubicBezTo>
                  <a:cubicBezTo>
                    <a:pt x="65926" y="37365"/>
                    <a:pt x="65351" y="37327"/>
                    <a:pt x="64739" y="37327"/>
                  </a:cubicBezTo>
                  <a:cubicBezTo>
                    <a:pt x="64471" y="37327"/>
                    <a:pt x="64165" y="37289"/>
                    <a:pt x="63858" y="37289"/>
                  </a:cubicBezTo>
                  <a:cubicBezTo>
                    <a:pt x="63552" y="37289"/>
                    <a:pt x="63246" y="37289"/>
                    <a:pt x="62939" y="37327"/>
                  </a:cubicBezTo>
                  <a:cubicBezTo>
                    <a:pt x="62633" y="37365"/>
                    <a:pt x="62327" y="37403"/>
                    <a:pt x="62021" y="37480"/>
                  </a:cubicBezTo>
                  <a:cubicBezTo>
                    <a:pt x="61753" y="37518"/>
                    <a:pt x="61485" y="37595"/>
                    <a:pt x="61178" y="37671"/>
                  </a:cubicBezTo>
                  <a:cubicBezTo>
                    <a:pt x="60604" y="37863"/>
                    <a:pt x="60030" y="38092"/>
                    <a:pt x="59456" y="38360"/>
                  </a:cubicBezTo>
                  <a:cubicBezTo>
                    <a:pt x="58958" y="38628"/>
                    <a:pt x="58460" y="38896"/>
                    <a:pt x="57963" y="39203"/>
                  </a:cubicBezTo>
                  <a:cubicBezTo>
                    <a:pt x="57503" y="39547"/>
                    <a:pt x="57044" y="39892"/>
                    <a:pt x="56584" y="40198"/>
                  </a:cubicBezTo>
                  <a:cubicBezTo>
                    <a:pt x="56470" y="40275"/>
                    <a:pt x="56393" y="40313"/>
                    <a:pt x="56316" y="40389"/>
                  </a:cubicBezTo>
                  <a:cubicBezTo>
                    <a:pt x="56010" y="40543"/>
                    <a:pt x="55704" y="40734"/>
                    <a:pt x="55436" y="40925"/>
                  </a:cubicBezTo>
                  <a:cubicBezTo>
                    <a:pt x="54938" y="41232"/>
                    <a:pt x="54440" y="41538"/>
                    <a:pt x="53943" y="41806"/>
                  </a:cubicBezTo>
                  <a:cubicBezTo>
                    <a:pt x="53637" y="41959"/>
                    <a:pt x="53483" y="42342"/>
                    <a:pt x="53560" y="42648"/>
                  </a:cubicBezTo>
                  <a:cubicBezTo>
                    <a:pt x="53369" y="42916"/>
                    <a:pt x="53177" y="43184"/>
                    <a:pt x="52986" y="43452"/>
                  </a:cubicBezTo>
                  <a:cubicBezTo>
                    <a:pt x="52718" y="43835"/>
                    <a:pt x="52450" y="44256"/>
                    <a:pt x="52373" y="44716"/>
                  </a:cubicBezTo>
                  <a:cubicBezTo>
                    <a:pt x="52258" y="45098"/>
                    <a:pt x="52297" y="45520"/>
                    <a:pt x="52450" y="45864"/>
                  </a:cubicBezTo>
                  <a:cubicBezTo>
                    <a:pt x="52603" y="46209"/>
                    <a:pt x="52947" y="46477"/>
                    <a:pt x="53292" y="46668"/>
                  </a:cubicBezTo>
                  <a:cubicBezTo>
                    <a:pt x="53598" y="46783"/>
                    <a:pt x="53981" y="46859"/>
                    <a:pt x="54326" y="46859"/>
                  </a:cubicBezTo>
                  <a:cubicBezTo>
                    <a:pt x="54670" y="46859"/>
                    <a:pt x="54976" y="46821"/>
                    <a:pt x="55321" y="46745"/>
                  </a:cubicBezTo>
                  <a:cubicBezTo>
                    <a:pt x="55589" y="46668"/>
                    <a:pt x="55857" y="46591"/>
                    <a:pt x="56125" y="46515"/>
                  </a:cubicBezTo>
                  <a:cubicBezTo>
                    <a:pt x="56738" y="46323"/>
                    <a:pt x="57312" y="46132"/>
                    <a:pt x="57886" y="45902"/>
                  </a:cubicBezTo>
                  <a:cubicBezTo>
                    <a:pt x="57924" y="45902"/>
                    <a:pt x="58001" y="45864"/>
                    <a:pt x="58077" y="45864"/>
                  </a:cubicBezTo>
                  <a:cubicBezTo>
                    <a:pt x="58116" y="45826"/>
                    <a:pt x="58116" y="45826"/>
                    <a:pt x="58154" y="45826"/>
                  </a:cubicBezTo>
                  <a:cubicBezTo>
                    <a:pt x="59303" y="45443"/>
                    <a:pt x="60489" y="45098"/>
                    <a:pt x="61676" y="44677"/>
                  </a:cubicBezTo>
                  <a:cubicBezTo>
                    <a:pt x="62212" y="44486"/>
                    <a:pt x="62786" y="44256"/>
                    <a:pt x="63361" y="44026"/>
                  </a:cubicBezTo>
                  <a:cubicBezTo>
                    <a:pt x="63858" y="43835"/>
                    <a:pt x="64356" y="43605"/>
                    <a:pt x="64854" y="43414"/>
                  </a:cubicBezTo>
                  <a:cubicBezTo>
                    <a:pt x="65428" y="43261"/>
                    <a:pt x="65964" y="43069"/>
                    <a:pt x="66500" y="42916"/>
                  </a:cubicBezTo>
                  <a:cubicBezTo>
                    <a:pt x="67112" y="42725"/>
                    <a:pt x="67687" y="42495"/>
                    <a:pt x="68223" y="42189"/>
                  </a:cubicBezTo>
                  <a:cubicBezTo>
                    <a:pt x="68491" y="42036"/>
                    <a:pt x="68759" y="41844"/>
                    <a:pt x="68988" y="41691"/>
                  </a:cubicBezTo>
                  <a:cubicBezTo>
                    <a:pt x="69103" y="41615"/>
                    <a:pt x="69218" y="41538"/>
                    <a:pt x="69295" y="41461"/>
                  </a:cubicBezTo>
                  <a:cubicBezTo>
                    <a:pt x="69333" y="41423"/>
                    <a:pt x="69409" y="41347"/>
                    <a:pt x="69448" y="41308"/>
                  </a:cubicBezTo>
                  <a:cubicBezTo>
                    <a:pt x="69563" y="41193"/>
                    <a:pt x="69677" y="41117"/>
                    <a:pt x="69754" y="40964"/>
                  </a:cubicBezTo>
                  <a:cubicBezTo>
                    <a:pt x="69907" y="40811"/>
                    <a:pt x="70022" y="40657"/>
                    <a:pt x="70137" y="40428"/>
                  </a:cubicBezTo>
                  <a:cubicBezTo>
                    <a:pt x="70252" y="40160"/>
                    <a:pt x="70290" y="39854"/>
                    <a:pt x="70252" y="39547"/>
                  </a:cubicBezTo>
                  <a:lnTo>
                    <a:pt x="70252" y="39547"/>
                  </a:lnTo>
                  <a:close/>
                  <a:moveTo>
                    <a:pt x="73008" y="3293"/>
                  </a:moveTo>
                  <a:cubicBezTo>
                    <a:pt x="71515" y="2833"/>
                    <a:pt x="65313" y="4403"/>
                    <a:pt x="67495" y="6623"/>
                  </a:cubicBezTo>
                  <a:cubicBezTo>
                    <a:pt x="69141" y="7236"/>
                    <a:pt x="71821" y="6202"/>
                    <a:pt x="73468" y="5666"/>
                  </a:cubicBezTo>
                  <a:cubicBezTo>
                    <a:pt x="74769" y="5092"/>
                    <a:pt x="74348" y="3446"/>
                    <a:pt x="73008" y="3293"/>
                  </a:cubicBezTo>
                  <a:close/>
                  <a:moveTo>
                    <a:pt x="85986" y="9571"/>
                  </a:moveTo>
                  <a:cubicBezTo>
                    <a:pt x="86982" y="10260"/>
                    <a:pt x="89087" y="11064"/>
                    <a:pt x="87747" y="12481"/>
                  </a:cubicBezTo>
                  <a:cubicBezTo>
                    <a:pt x="84914" y="14816"/>
                    <a:pt x="80971" y="14471"/>
                    <a:pt x="77679" y="15773"/>
                  </a:cubicBezTo>
                  <a:cubicBezTo>
                    <a:pt x="75458" y="16768"/>
                    <a:pt x="73046" y="16998"/>
                    <a:pt x="70596" y="16922"/>
                  </a:cubicBezTo>
                  <a:cubicBezTo>
                    <a:pt x="68491" y="16883"/>
                    <a:pt x="66347" y="17151"/>
                    <a:pt x="64241" y="17304"/>
                  </a:cubicBezTo>
                  <a:cubicBezTo>
                    <a:pt x="61370" y="16654"/>
                    <a:pt x="64509" y="13782"/>
                    <a:pt x="65658" y="12902"/>
                  </a:cubicBezTo>
                  <a:cubicBezTo>
                    <a:pt x="67074" y="11715"/>
                    <a:pt x="68414" y="10375"/>
                    <a:pt x="70137" y="9648"/>
                  </a:cubicBezTo>
                  <a:cubicBezTo>
                    <a:pt x="74616" y="7657"/>
                    <a:pt x="81622" y="7121"/>
                    <a:pt x="85986" y="9571"/>
                  </a:cubicBezTo>
                  <a:lnTo>
                    <a:pt x="85986" y="9571"/>
                  </a:lnTo>
                  <a:close/>
                  <a:moveTo>
                    <a:pt x="20559" y="30168"/>
                  </a:moveTo>
                  <a:cubicBezTo>
                    <a:pt x="19066" y="30589"/>
                    <a:pt x="17765" y="31393"/>
                    <a:pt x="16386" y="32082"/>
                  </a:cubicBezTo>
                  <a:cubicBezTo>
                    <a:pt x="13668" y="33384"/>
                    <a:pt x="10720" y="34800"/>
                    <a:pt x="9074" y="37480"/>
                  </a:cubicBezTo>
                  <a:cubicBezTo>
                    <a:pt x="7849" y="39279"/>
                    <a:pt x="7390" y="41461"/>
                    <a:pt x="7198" y="43605"/>
                  </a:cubicBezTo>
                  <a:cubicBezTo>
                    <a:pt x="6930" y="45749"/>
                    <a:pt x="5744" y="49156"/>
                    <a:pt x="9074" y="49195"/>
                  </a:cubicBezTo>
                  <a:cubicBezTo>
                    <a:pt x="13209" y="49156"/>
                    <a:pt x="15161" y="41347"/>
                    <a:pt x="18147" y="38705"/>
                  </a:cubicBezTo>
                  <a:cubicBezTo>
                    <a:pt x="19487" y="37901"/>
                    <a:pt x="20827" y="37059"/>
                    <a:pt x="21938" y="35949"/>
                  </a:cubicBezTo>
                  <a:cubicBezTo>
                    <a:pt x="22971" y="34685"/>
                    <a:pt x="25153" y="33001"/>
                    <a:pt x="25268" y="31431"/>
                  </a:cubicBezTo>
                  <a:cubicBezTo>
                    <a:pt x="25039" y="29249"/>
                    <a:pt x="22052" y="29708"/>
                    <a:pt x="20559" y="30168"/>
                  </a:cubicBezTo>
                  <a:close/>
                </a:path>
              </a:pathLst>
            </a:custGeom>
            <a:solidFill>
              <a:srgbClr val="FFFFFF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2998375" y="1822850"/>
              <a:ext cx="1342825" cy="1111225"/>
            </a:xfrm>
            <a:custGeom>
              <a:avLst/>
              <a:gdLst/>
              <a:ahLst/>
              <a:cxnLst/>
              <a:rect l="l" t="t" r="r" b="b"/>
              <a:pathLst>
                <a:path w="53713" h="44449" extrusionOk="0">
                  <a:moveTo>
                    <a:pt x="51837" y="4786"/>
                  </a:moveTo>
                  <a:cubicBezTo>
                    <a:pt x="51224" y="3599"/>
                    <a:pt x="50918" y="1379"/>
                    <a:pt x="52105" y="460"/>
                  </a:cubicBezTo>
                  <a:cubicBezTo>
                    <a:pt x="52909" y="1"/>
                    <a:pt x="53712" y="1111"/>
                    <a:pt x="52985" y="1724"/>
                  </a:cubicBezTo>
                  <a:cubicBezTo>
                    <a:pt x="52717" y="2528"/>
                    <a:pt x="52832" y="3370"/>
                    <a:pt x="53215" y="4097"/>
                  </a:cubicBezTo>
                  <a:cubicBezTo>
                    <a:pt x="53674" y="5016"/>
                    <a:pt x="52296" y="5705"/>
                    <a:pt x="51837" y="4786"/>
                  </a:cubicBezTo>
                  <a:close/>
                  <a:moveTo>
                    <a:pt x="4977" y="21019"/>
                  </a:moveTo>
                  <a:cubicBezTo>
                    <a:pt x="4786" y="20942"/>
                    <a:pt x="4633" y="20827"/>
                    <a:pt x="4556" y="20674"/>
                  </a:cubicBezTo>
                  <a:cubicBezTo>
                    <a:pt x="4288" y="20559"/>
                    <a:pt x="4058" y="20329"/>
                    <a:pt x="4058" y="19985"/>
                  </a:cubicBezTo>
                  <a:cubicBezTo>
                    <a:pt x="4020" y="19372"/>
                    <a:pt x="4020" y="18683"/>
                    <a:pt x="3637" y="18186"/>
                  </a:cubicBezTo>
                  <a:cubicBezTo>
                    <a:pt x="3599" y="18186"/>
                    <a:pt x="3561" y="18186"/>
                    <a:pt x="3561" y="18186"/>
                  </a:cubicBezTo>
                  <a:cubicBezTo>
                    <a:pt x="3446" y="18339"/>
                    <a:pt x="3331" y="18530"/>
                    <a:pt x="3178" y="18683"/>
                  </a:cubicBezTo>
                  <a:cubicBezTo>
                    <a:pt x="2680" y="19296"/>
                    <a:pt x="2144" y="20751"/>
                    <a:pt x="1187" y="20023"/>
                  </a:cubicBezTo>
                  <a:cubicBezTo>
                    <a:pt x="957" y="19832"/>
                    <a:pt x="919" y="19602"/>
                    <a:pt x="957" y="19334"/>
                  </a:cubicBezTo>
                  <a:cubicBezTo>
                    <a:pt x="0" y="18032"/>
                    <a:pt x="4058" y="16233"/>
                    <a:pt x="3063" y="12788"/>
                  </a:cubicBezTo>
                  <a:cubicBezTo>
                    <a:pt x="3063" y="12749"/>
                    <a:pt x="3063" y="12673"/>
                    <a:pt x="3063" y="12634"/>
                  </a:cubicBezTo>
                  <a:cubicBezTo>
                    <a:pt x="3101" y="12634"/>
                    <a:pt x="3178" y="12634"/>
                    <a:pt x="3216" y="12634"/>
                  </a:cubicBezTo>
                  <a:lnTo>
                    <a:pt x="3216" y="12634"/>
                  </a:lnTo>
                  <a:lnTo>
                    <a:pt x="3216" y="12634"/>
                  </a:lnTo>
                  <a:lnTo>
                    <a:pt x="3216" y="12634"/>
                  </a:lnTo>
                  <a:lnTo>
                    <a:pt x="3254" y="12634"/>
                  </a:lnTo>
                  <a:lnTo>
                    <a:pt x="3254" y="12634"/>
                  </a:lnTo>
                  <a:lnTo>
                    <a:pt x="3254" y="12634"/>
                  </a:lnTo>
                  <a:lnTo>
                    <a:pt x="3254" y="12634"/>
                  </a:lnTo>
                  <a:lnTo>
                    <a:pt x="3254" y="12634"/>
                  </a:lnTo>
                  <a:lnTo>
                    <a:pt x="3254" y="12634"/>
                  </a:lnTo>
                  <a:lnTo>
                    <a:pt x="3254" y="12634"/>
                  </a:lnTo>
                  <a:lnTo>
                    <a:pt x="3254" y="12634"/>
                  </a:lnTo>
                  <a:lnTo>
                    <a:pt x="3293" y="12634"/>
                  </a:lnTo>
                  <a:lnTo>
                    <a:pt x="3293" y="12634"/>
                  </a:lnTo>
                  <a:lnTo>
                    <a:pt x="3293" y="12634"/>
                  </a:lnTo>
                  <a:lnTo>
                    <a:pt x="3293" y="12634"/>
                  </a:lnTo>
                  <a:lnTo>
                    <a:pt x="3293" y="12634"/>
                  </a:lnTo>
                  <a:lnTo>
                    <a:pt x="3293" y="12634"/>
                  </a:lnTo>
                  <a:lnTo>
                    <a:pt x="3293" y="12634"/>
                  </a:lnTo>
                  <a:lnTo>
                    <a:pt x="3293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31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369" y="12634"/>
                  </a:lnTo>
                  <a:lnTo>
                    <a:pt x="3408" y="12634"/>
                  </a:lnTo>
                  <a:lnTo>
                    <a:pt x="3408" y="12634"/>
                  </a:lnTo>
                  <a:lnTo>
                    <a:pt x="3408" y="12634"/>
                  </a:lnTo>
                  <a:lnTo>
                    <a:pt x="3408" y="12634"/>
                  </a:lnTo>
                  <a:lnTo>
                    <a:pt x="3408" y="12634"/>
                  </a:lnTo>
                  <a:lnTo>
                    <a:pt x="3408" y="12634"/>
                  </a:lnTo>
                  <a:lnTo>
                    <a:pt x="3408" y="12634"/>
                  </a:lnTo>
                  <a:lnTo>
                    <a:pt x="3408" y="12634"/>
                  </a:lnTo>
                  <a:lnTo>
                    <a:pt x="3446" y="12634"/>
                  </a:lnTo>
                  <a:lnTo>
                    <a:pt x="3446" y="12634"/>
                  </a:lnTo>
                  <a:lnTo>
                    <a:pt x="3446" y="12634"/>
                  </a:lnTo>
                  <a:lnTo>
                    <a:pt x="3446" y="12634"/>
                  </a:lnTo>
                  <a:lnTo>
                    <a:pt x="3446" y="12634"/>
                  </a:lnTo>
                  <a:lnTo>
                    <a:pt x="3446" y="12634"/>
                  </a:lnTo>
                  <a:lnTo>
                    <a:pt x="3446" y="12634"/>
                  </a:lnTo>
                  <a:lnTo>
                    <a:pt x="3446" y="12634"/>
                  </a:lnTo>
                  <a:lnTo>
                    <a:pt x="3484" y="12634"/>
                  </a:lnTo>
                  <a:lnTo>
                    <a:pt x="3484" y="12634"/>
                  </a:lnTo>
                  <a:lnTo>
                    <a:pt x="3484" y="12634"/>
                  </a:lnTo>
                  <a:lnTo>
                    <a:pt x="3484" y="12634"/>
                  </a:lnTo>
                  <a:lnTo>
                    <a:pt x="3484" y="12634"/>
                  </a:lnTo>
                  <a:lnTo>
                    <a:pt x="3484" y="12634"/>
                  </a:lnTo>
                  <a:lnTo>
                    <a:pt x="3484" y="12634"/>
                  </a:lnTo>
                  <a:lnTo>
                    <a:pt x="3484" y="12634"/>
                  </a:lnTo>
                  <a:lnTo>
                    <a:pt x="3522" y="12634"/>
                  </a:lnTo>
                  <a:lnTo>
                    <a:pt x="3522" y="12634"/>
                  </a:lnTo>
                  <a:lnTo>
                    <a:pt x="3522" y="12634"/>
                  </a:lnTo>
                  <a:lnTo>
                    <a:pt x="3522" y="12634"/>
                  </a:lnTo>
                  <a:lnTo>
                    <a:pt x="3522" y="12634"/>
                  </a:lnTo>
                  <a:lnTo>
                    <a:pt x="4556" y="12826"/>
                  </a:lnTo>
                  <a:cubicBezTo>
                    <a:pt x="4594" y="12826"/>
                    <a:pt x="4671" y="12826"/>
                    <a:pt x="4709" y="12826"/>
                  </a:cubicBezTo>
                  <a:cubicBezTo>
                    <a:pt x="4862" y="13706"/>
                    <a:pt x="4824" y="14625"/>
                    <a:pt x="4671" y="15506"/>
                  </a:cubicBezTo>
                  <a:cubicBezTo>
                    <a:pt x="4594" y="15927"/>
                    <a:pt x="4441" y="16310"/>
                    <a:pt x="4288" y="16731"/>
                  </a:cubicBezTo>
                  <a:cubicBezTo>
                    <a:pt x="4441" y="16769"/>
                    <a:pt x="4633" y="16846"/>
                    <a:pt x="4824" y="16999"/>
                  </a:cubicBezTo>
                  <a:cubicBezTo>
                    <a:pt x="5858" y="17535"/>
                    <a:pt x="6777" y="21401"/>
                    <a:pt x="4862" y="21057"/>
                  </a:cubicBezTo>
                  <a:lnTo>
                    <a:pt x="4862" y="21057"/>
                  </a:lnTo>
                  <a:close/>
                  <a:moveTo>
                    <a:pt x="4709" y="12213"/>
                  </a:moveTo>
                  <a:cubicBezTo>
                    <a:pt x="4594" y="12175"/>
                    <a:pt x="4518" y="12175"/>
                    <a:pt x="4403" y="12137"/>
                  </a:cubicBezTo>
                  <a:cubicBezTo>
                    <a:pt x="4097" y="12098"/>
                    <a:pt x="3829" y="12060"/>
                    <a:pt x="3522" y="12060"/>
                  </a:cubicBez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lnTo>
                    <a:pt x="3522" y="12060"/>
                  </a:lnTo>
                  <a:cubicBezTo>
                    <a:pt x="3408" y="12060"/>
                    <a:pt x="3331" y="12060"/>
                    <a:pt x="3216" y="12060"/>
                  </a:cubicBezTo>
                  <a:cubicBezTo>
                    <a:pt x="3140" y="11333"/>
                    <a:pt x="4020" y="10759"/>
                    <a:pt x="4594" y="11371"/>
                  </a:cubicBezTo>
                  <a:cubicBezTo>
                    <a:pt x="4709" y="11639"/>
                    <a:pt x="4824" y="11907"/>
                    <a:pt x="4901" y="12213"/>
                  </a:cubicBezTo>
                  <a:lnTo>
                    <a:pt x="4901" y="12213"/>
                  </a:lnTo>
                  <a:close/>
                  <a:moveTo>
                    <a:pt x="23009" y="41347"/>
                  </a:moveTo>
                  <a:cubicBezTo>
                    <a:pt x="22664" y="40314"/>
                    <a:pt x="22511" y="39165"/>
                    <a:pt x="22664" y="38208"/>
                  </a:cubicBezTo>
                  <a:cubicBezTo>
                    <a:pt x="22817" y="37366"/>
                    <a:pt x="23392" y="35681"/>
                    <a:pt x="24502" y="36409"/>
                  </a:cubicBezTo>
                  <a:cubicBezTo>
                    <a:pt x="24885" y="36791"/>
                    <a:pt x="24770" y="37136"/>
                    <a:pt x="24540" y="37557"/>
                  </a:cubicBezTo>
                  <a:cubicBezTo>
                    <a:pt x="24693" y="37749"/>
                    <a:pt x="24770" y="37978"/>
                    <a:pt x="24655" y="38285"/>
                  </a:cubicBezTo>
                  <a:cubicBezTo>
                    <a:pt x="24387" y="39127"/>
                    <a:pt x="24387" y="40007"/>
                    <a:pt x="24464" y="40888"/>
                  </a:cubicBezTo>
                  <a:cubicBezTo>
                    <a:pt x="24617" y="41271"/>
                    <a:pt x="24770" y="41692"/>
                    <a:pt x="24923" y="42113"/>
                  </a:cubicBezTo>
                  <a:cubicBezTo>
                    <a:pt x="25000" y="42419"/>
                    <a:pt x="24847" y="42687"/>
                    <a:pt x="24655" y="42840"/>
                  </a:cubicBezTo>
                  <a:lnTo>
                    <a:pt x="24655" y="43032"/>
                  </a:lnTo>
                  <a:cubicBezTo>
                    <a:pt x="24961" y="43951"/>
                    <a:pt x="23507" y="44448"/>
                    <a:pt x="23162" y="43529"/>
                  </a:cubicBezTo>
                  <a:cubicBezTo>
                    <a:pt x="23047" y="42802"/>
                    <a:pt x="23047" y="42075"/>
                    <a:pt x="23009" y="41347"/>
                  </a:cubicBezTo>
                  <a:lnTo>
                    <a:pt x="23009" y="41347"/>
                  </a:lnTo>
                  <a:close/>
                  <a:moveTo>
                    <a:pt x="10260" y="31432"/>
                  </a:moveTo>
                  <a:cubicBezTo>
                    <a:pt x="10146" y="30666"/>
                    <a:pt x="10567" y="29900"/>
                    <a:pt x="10682" y="29135"/>
                  </a:cubicBezTo>
                  <a:cubicBezTo>
                    <a:pt x="11026" y="27756"/>
                    <a:pt x="11218" y="26340"/>
                    <a:pt x="11256" y="24923"/>
                  </a:cubicBezTo>
                  <a:cubicBezTo>
                    <a:pt x="11141" y="22818"/>
                    <a:pt x="11026" y="19602"/>
                    <a:pt x="8270" y="19525"/>
                  </a:cubicBezTo>
                  <a:cubicBezTo>
                    <a:pt x="7274" y="19334"/>
                    <a:pt x="7581" y="17841"/>
                    <a:pt x="8576" y="18032"/>
                  </a:cubicBezTo>
                  <a:cubicBezTo>
                    <a:pt x="12749" y="18300"/>
                    <a:pt x="12979" y="23354"/>
                    <a:pt x="12672" y="26570"/>
                  </a:cubicBezTo>
                  <a:cubicBezTo>
                    <a:pt x="12557" y="28139"/>
                    <a:pt x="12136" y="29632"/>
                    <a:pt x="11792" y="31164"/>
                  </a:cubicBezTo>
                  <a:cubicBezTo>
                    <a:pt x="11907" y="32121"/>
                    <a:pt x="10452" y="32389"/>
                    <a:pt x="10260" y="31432"/>
                  </a:cubicBezTo>
                  <a:close/>
                </a:path>
              </a:pathLst>
            </a:custGeom>
            <a:solidFill>
              <a:srgbClr val="74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2093925" y="629350"/>
              <a:ext cx="2856950" cy="2989050"/>
            </a:xfrm>
            <a:custGeom>
              <a:avLst/>
              <a:gdLst/>
              <a:ahLst/>
              <a:cxnLst/>
              <a:rect l="l" t="t" r="r" b="b"/>
              <a:pathLst>
                <a:path w="114278" h="119562" extrusionOk="0">
                  <a:moveTo>
                    <a:pt x="59149" y="65772"/>
                  </a:moveTo>
                  <a:cubicBezTo>
                    <a:pt x="60297" y="69601"/>
                    <a:pt x="59455" y="73735"/>
                    <a:pt x="58804" y="77602"/>
                  </a:cubicBezTo>
                  <a:cubicBezTo>
                    <a:pt x="58460" y="79899"/>
                    <a:pt x="57962" y="82196"/>
                    <a:pt x="57541" y="84455"/>
                  </a:cubicBezTo>
                  <a:cubicBezTo>
                    <a:pt x="57234" y="87709"/>
                    <a:pt x="57120" y="91001"/>
                    <a:pt x="57120" y="94256"/>
                  </a:cubicBezTo>
                  <a:cubicBezTo>
                    <a:pt x="57081" y="96246"/>
                    <a:pt x="56737" y="98237"/>
                    <a:pt x="56469" y="100228"/>
                  </a:cubicBezTo>
                  <a:cubicBezTo>
                    <a:pt x="56201" y="100955"/>
                    <a:pt x="56354" y="102831"/>
                    <a:pt x="55473" y="103061"/>
                  </a:cubicBezTo>
                  <a:cubicBezTo>
                    <a:pt x="55359" y="103597"/>
                    <a:pt x="55129" y="104133"/>
                    <a:pt x="54516" y="104056"/>
                  </a:cubicBezTo>
                  <a:cubicBezTo>
                    <a:pt x="54440" y="104248"/>
                    <a:pt x="54401" y="104401"/>
                    <a:pt x="54325" y="104592"/>
                  </a:cubicBezTo>
                  <a:cubicBezTo>
                    <a:pt x="54325" y="105243"/>
                    <a:pt x="53521" y="105588"/>
                    <a:pt x="53062" y="105166"/>
                  </a:cubicBezTo>
                  <a:cubicBezTo>
                    <a:pt x="52564" y="104707"/>
                    <a:pt x="52908" y="104018"/>
                    <a:pt x="53062" y="103482"/>
                  </a:cubicBezTo>
                  <a:cubicBezTo>
                    <a:pt x="53330" y="102640"/>
                    <a:pt x="53597" y="101836"/>
                    <a:pt x="53827" y="100993"/>
                  </a:cubicBezTo>
                  <a:cubicBezTo>
                    <a:pt x="54095" y="99807"/>
                    <a:pt x="53865" y="97242"/>
                    <a:pt x="54937" y="96553"/>
                  </a:cubicBezTo>
                  <a:cubicBezTo>
                    <a:pt x="55282" y="92686"/>
                    <a:pt x="55205" y="88743"/>
                    <a:pt x="55895" y="84876"/>
                  </a:cubicBezTo>
                  <a:cubicBezTo>
                    <a:pt x="55933" y="84646"/>
                    <a:pt x="55971" y="84417"/>
                    <a:pt x="56009" y="84149"/>
                  </a:cubicBezTo>
                  <a:cubicBezTo>
                    <a:pt x="56086" y="83574"/>
                    <a:pt x="56124" y="82962"/>
                    <a:pt x="56201" y="82388"/>
                  </a:cubicBezTo>
                  <a:cubicBezTo>
                    <a:pt x="56622" y="78521"/>
                    <a:pt x="57656" y="74731"/>
                    <a:pt x="57617" y="70826"/>
                  </a:cubicBezTo>
                  <a:cubicBezTo>
                    <a:pt x="57617" y="69716"/>
                    <a:pt x="57541" y="68644"/>
                    <a:pt x="57388" y="67648"/>
                  </a:cubicBezTo>
                  <a:cubicBezTo>
                    <a:pt x="57349" y="67265"/>
                    <a:pt x="57234" y="66883"/>
                    <a:pt x="57464" y="66576"/>
                  </a:cubicBezTo>
                  <a:cubicBezTo>
                    <a:pt x="57502" y="66500"/>
                    <a:pt x="57579" y="66423"/>
                    <a:pt x="57656" y="66385"/>
                  </a:cubicBezTo>
                  <a:cubicBezTo>
                    <a:pt x="57464" y="65964"/>
                    <a:pt x="57234" y="65619"/>
                    <a:pt x="56966" y="65390"/>
                  </a:cubicBezTo>
                  <a:cubicBezTo>
                    <a:pt x="56277" y="64662"/>
                    <a:pt x="57464" y="63590"/>
                    <a:pt x="58115" y="64356"/>
                  </a:cubicBezTo>
                  <a:cubicBezTo>
                    <a:pt x="58498" y="64777"/>
                    <a:pt x="58919" y="65198"/>
                    <a:pt x="59149" y="65772"/>
                  </a:cubicBezTo>
                  <a:close/>
                  <a:moveTo>
                    <a:pt x="78444" y="51454"/>
                  </a:moveTo>
                  <a:cubicBezTo>
                    <a:pt x="78635" y="51493"/>
                    <a:pt x="78865" y="51646"/>
                    <a:pt x="78788" y="51875"/>
                  </a:cubicBezTo>
                  <a:cubicBezTo>
                    <a:pt x="78673" y="52220"/>
                    <a:pt x="78137" y="52220"/>
                    <a:pt x="77869" y="52373"/>
                  </a:cubicBezTo>
                  <a:cubicBezTo>
                    <a:pt x="77410" y="52526"/>
                    <a:pt x="76951" y="52718"/>
                    <a:pt x="76529" y="52909"/>
                  </a:cubicBezTo>
                  <a:cubicBezTo>
                    <a:pt x="75993" y="53139"/>
                    <a:pt x="75419" y="53254"/>
                    <a:pt x="74883" y="53483"/>
                  </a:cubicBezTo>
                  <a:cubicBezTo>
                    <a:pt x="74386" y="53790"/>
                    <a:pt x="73850" y="54019"/>
                    <a:pt x="73275" y="54096"/>
                  </a:cubicBezTo>
                  <a:cubicBezTo>
                    <a:pt x="72510" y="54249"/>
                    <a:pt x="71744" y="54211"/>
                    <a:pt x="70978" y="54172"/>
                  </a:cubicBezTo>
                  <a:cubicBezTo>
                    <a:pt x="70098" y="54326"/>
                    <a:pt x="69256" y="54632"/>
                    <a:pt x="68375" y="54555"/>
                  </a:cubicBezTo>
                  <a:cubicBezTo>
                    <a:pt x="67801" y="54517"/>
                    <a:pt x="67341" y="54249"/>
                    <a:pt x="66882" y="53981"/>
                  </a:cubicBezTo>
                  <a:cubicBezTo>
                    <a:pt x="66767" y="53904"/>
                    <a:pt x="66691" y="53866"/>
                    <a:pt x="66576" y="53866"/>
                  </a:cubicBezTo>
                  <a:cubicBezTo>
                    <a:pt x="64317" y="54211"/>
                    <a:pt x="63972" y="53598"/>
                    <a:pt x="62135" y="52603"/>
                  </a:cubicBezTo>
                  <a:cubicBezTo>
                    <a:pt x="61561" y="52335"/>
                    <a:pt x="60910" y="52182"/>
                    <a:pt x="60374" y="51837"/>
                  </a:cubicBezTo>
                  <a:cubicBezTo>
                    <a:pt x="60067" y="51646"/>
                    <a:pt x="59838" y="51378"/>
                    <a:pt x="59493" y="51263"/>
                  </a:cubicBezTo>
                  <a:cubicBezTo>
                    <a:pt x="59187" y="51071"/>
                    <a:pt x="58881" y="50957"/>
                    <a:pt x="58536" y="50842"/>
                  </a:cubicBezTo>
                  <a:cubicBezTo>
                    <a:pt x="58306" y="50765"/>
                    <a:pt x="57962" y="50535"/>
                    <a:pt x="58115" y="50268"/>
                  </a:cubicBezTo>
                  <a:cubicBezTo>
                    <a:pt x="58306" y="50038"/>
                    <a:pt x="58613" y="50000"/>
                    <a:pt x="58881" y="49923"/>
                  </a:cubicBezTo>
                  <a:cubicBezTo>
                    <a:pt x="59570" y="49732"/>
                    <a:pt x="60259" y="49617"/>
                    <a:pt x="60948" y="49425"/>
                  </a:cubicBezTo>
                  <a:cubicBezTo>
                    <a:pt x="61407" y="49349"/>
                    <a:pt x="63283" y="48315"/>
                    <a:pt x="63398" y="49081"/>
                  </a:cubicBezTo>
                  <a:cubicBezTo>
                    <a:pt x="64049" y="49042"/>
                    <a:pt x="64661" y="49081"/>
                    <a:pt x="65312" y="49004"/>
                  </a:cubicBezTo>
                  <a:cubicBezTo>
                    <a:pt x="66537" y="48928"/>
                    <a:pt x="67762" y="48774"/>
                    <a:pt x="68988" y="48966"/>
                  </a:cubicBezTo>
                  <a:cubicBezTo>
                    <a:pt x="70060" y="49157"/>
                    <a:pt x="71093" y="49387"/>
                    <a:pt x="72165" y="49578"/>
                  </a:cubicBezTo>
                  <a:cubicBezTo>
                    <a:pt x="73237" y="49808"/>
                    <a:pt x="74386" y="49808"/>
                    <a:pt x="75419" y="50114"/>
                  </a:cubicBezTo>
                  <a:cubicBezTo>
                    <a:pt x="75993" y="50268"/>
                    <a:pt x="76453" y="50689"/>
                    <a:pt x="76989" y="50995"/>
                  </a:cubicBezTo>
                  <a:cubicBezTo>
                    <a:pt x="77448" y="51186"/>
                    <a:pt x="77984" y="51301"/>
                    <a:pt x="78444" y="51454"/>
                  </a:cubicBezTo>
                  <a:lnTo>
                    <a:pt x="78444" y="51454"/>
                  </a:lnTo>
                  <a:close/>
                  <a:moveTo>
                    <a:pt x="28062" y="54785"/>
                  </a:moveTo>
                  <a:lnTo>
                    <a:pt x="28062" y="54747"/>
                  </a:lnTo>
                  <a:lnTo>
                    <a:pt x="28062" y="54785"/>
                  </a:lnTo>
                  <a:cubicBezTo>
                    <a:pt x="28062" y="54823"/>
                    <a:pt x="28062" y="54900"/>
                    <a:pt x="28062" y="54938"/>
                  </a:cubicBezTo>
                  <a:lnTo>
                    <a:pt x="28062" y="54785"/>
                  </a:lnTo>
                  <a:lnTo>
                    <a:pt x="28062" y="54785"/>
                  </a:lnTo>
                  <a:close/>
                  <a:moveTo>
                    <a:pt x="28062" y="54747"/>
                  </a:moveTo>
                  <a:cubicBezTo>
                    <a:pt x="28062" y="54670"/>
                    <a:pt x="28100" y="54632"/>
                    <a:pt x="28100" y="54555"/>
                  </a:cubicBezTo>
                  <a:cubicBezTo>
                    <a:pt x="28100" y="54632"/>
                    <a:pt x="28100" y="54670"/>
                    <a:pt x="28062" y="54747"/>
                  </a:cubicBezTo>
                  <a:close/>
                  <a:moveTo>
                    <a:pt x="28100" y="54517"/>
                  </a:moveTo>
                  <a:lnTo>
                    <a:pt x="28100" y="54364"/>
                  </a:lnTo>
                  <a:close/>
                  <a:moveTo>
                    <a:pt x="28100" y="54364"/>
                  </a:moveTo>
                  <a:cubicBezTo>
                    <a:pt x="28100" y="54326"/>
                    <a:pt x="28100" y="54249"/>
                    <a:pt x="28062" y="54211"/>
                  </a:cubicBezTo>
                  <a:cubicBezTo>
                    <a:pt x="28062" y="54249"/>
                    <a:pt x="28100" y="54326"/>
                    <a:pt x="28100" y="54364"/>
                  </a:cubicBezTo>
                  <a:close/>
                  <a:moveTo>
                    <a:pt x="28062" y="54211"/>
                  </a:moveTo>
                  <a:cubicBezTo>
                    <a:pt x="28062" y="54172"/>
                    <a:pt x="28062" y="54134"/>
                    <a:pt x="28062" y="54096"/>
                  </a:cubicBezTo>
                  <a:cubicBezTo>
                    <a:pt x="28062" y="54134"/>
                    <a:pt x="28062" y="54172"/>
                    <a:pt x="28062" y="54211"/>
                  </a:cubicBezTo>
                  <a:close/>
                  <a:moveTo>
                    <a:pt x="28062" y="53981"/>
                  </a:moveTo>
                  <a:cubicBezTo>
                    <a:pt x="28062" y="53943"/>
                    <a:pt x="28062" y="53866"/>
                    <a:pt x="28024" y="53828"/>
                  </a:cubicBezTo>
                  <a:cubicBezTo>
                    <a:pt x="28062" y="53866"/>
                    <a:pt x="28062" y="53943"/>
                    <a:pt x="28062" y="53981"/>
                  </a:cubicBezTo>
                  <a:close/>
                  <a:moveTo>
                    <a:pt x="28024" y="55091"/>
                  </a:moveTo>
                  <a:cubicBezTo>
                    <a:pt x="28024" y="55091"/>
                    <a:pt x="28024" y="55053"/>
                    <a:pt x="28024" y="55053"/>
                  </a:cubicBezTo>
                  <a:cubicBezTo>
                    <a:pt x="28024" y="55053"/>
                    <a:pt x="28024" y="55091"/>
                    <a:pt x="28024" y="55091"/>
                  </a:cubicBezTo>
                  <a:close/>
                  <a:moveTo>
                    <a:pt x="28024" y="55053"/>
                  </a:moveTo>
                  <a:cubicBezTo>
                    <a:pt x="28024" y="55053"/>
                    <a:pt x="28062" y="54976"/>
                    <a:pt x="28062" y="54976"/>
                  </a:cubicBezTo>
                  <a:cubicBezTo>
                    <a:pt x="28062" y="54976"/>
                    <a:pt x="28062" y="55015"/>
                    <a:pt x="28024" y="55053"/>
                  </a:cubicBezTo>
                  <a:close/>
                  <a:moveTo>
                    <a:pt x="40581" y="59877"/>
                  </a:moveTo>
                  <a:cubicBezTo>
                    <a:pt x="40696" y="59915"/>
                    <a:pt x="40772" y="59915"/>
                    <a:pt x="40887" y="59953"/>
                  </a:cubicBezTo>
                  <a:cubicBezTo>
                    <a:pt x="40811" y="59647"/>
                    <a:pt x="40734" y="59379"/>
                    <a:pt x="40581" y="59111"/>
                  </a:cubicBezTo>
                  <a:cubicBezTo>
                    <a:pt x="40007" y="58499"/>
                    <a:pt x="39126" y="59073"/>
                    <a:pt x="39241" y="59800"/>
                  </a:cubicBezTo>
                  <a:cubicBezTo>
                    <a:pt x="39318" y="59800"/>
                    <a:pt x="39432" y="59800"/>
                    <a:pt x="39509" y="59800"/>
                  </a:cubicBezTo>
                  <a:cubicBezTo>
                    <a:pt x="39586" y="59800"/>
                    <a:pt x="39624" y="59762"/>
                    <a:pt x="39700" y="59762"/>
                  </a:cubicBezTo>
                  <a:cubicBezTo>
                    <a:pt x="40007" y="59800"/>
                    <a:pt x="40275" y="59838"/>
                    <a:pt x="40581" y="59877"/>
                  </a:cubicBezTo>
                  <a:lnTo>
                    <a:pt x="40581" y="59877"/>
                  </a:lnTo>
                  <a:close/>
                  <a:moveTo>
                    <a:pt x="62939" y="58345"/>
                  </a:moveTo>
                  <a:cubicBezTo>
                    <a:pt x="62786" y="57886"/>
                    <a:pt x="62096" y="58039"/>
                    <a:pt x="61714" y="58001"/>
                  </a:cubicBezTo>
                  <a:cubicBezTo>
                    <a:pt x="60297" y="58001"/>
                    <a:pt x="58842" y="57886"/>
                    <a:pt x="57502" y="57350"/>
                  </a:cubicBezTo>
                  <a:cubicBezTo>
                    <a:pt x="56852" y="57082"/>
                    <a:pt x="56277" y="56623"/>
                    <a:pt x="55588" y="56355"/>
                  </a:cubicBezTo>
                  <a:cubicBezTo>
                    <a:pt x="53559" y="55512"/>
                    <a:pt x="51300" y="55819"/>
                    <a:pt x="49157" y="55474"/>
                  </a:cubicBezTo>
                  <a:cubicBezTo>
                    <a:pt x="48238" y="55359"/>
                    <a:pt x="47357" y="54900"/>
                    <a:pt x="46477" y="54632"/>
                  </a:cubicBezTo>
                  <a:cubicBezTo>
                    <a:pt x="45520" y="54364"/>
                    <a:pt x="44563" y="54249"/>
                    <a:pt x="43567" y="54172"/>
                  </a:cubicBezTo>
                  <a:cubicBezTo>
                    <a:pt x="42610" y="54058"/>
                    <a:pt x="41615" y="54058"/>
                    <a:pt x="40658" y="53866"/>
                  </a:cubicBezTo>
                  <a:cubicBezTo>
                    <a:pt x="39509" y="53598"/>
                    <a:pt x="38399" y="53062"/>
                    <a:pt x="37212" y="52871"/>
                  </a:cubicBezTo>
                  <a:cubicBezTo>
                    <a:pt x="35451" y="52450"/>
                    <a:pt x="33575" y="52833"/>
                    <a:pt x="31891" y="52067"/>
                  </a:cubicBezTo>
                  <a:cubicBezTo>
                    <a:pt x="31240" y="51722"/>
                    <a:pt x="30627" y="51225"/>
                    <a:pt x="29976" y="50842"/>
                  </a:cubicBezTo>
                  <a:cubicBezTo>
                    <a:pt x="28866" y="50268"/>
                    <a:pt x="27641" y="49961"/>
                    <a:pt x="26416" y="49770"/>
                  </a:cubicBezTo>
                  <a:cubicBezTo>
                    <a:pt x="25038" y="49578"/>
                    <a:pt x="23621" y="49425"/>
                    <a:pt x="22243" y="49157"/>
                  </a:cubicBezTo>
                  <a:cubicBezTo>
                    <a:pt x="21324" y="48966"/>
                    <a:pt x="20444" y="48660"/>
                    <a:pt x="19525" y="48468"/>
                  </a:cubicBezTo>
                  <a:cubicBezTo>
                    <a:pt x="19448" y="48315"/>
                    <a:pt x="19257" y="48238"/>
                    <a:pt x="19104" y="48200"/>
                  </a:cubicBezTo>
                  <a:cubicBezTo>
                    <a:pt x="18912" y="48162"/>
                    <a:pt x="18759" y="48085"/>
                    <a:pt x="18568" y="48047"/>
                  </a:cubicBezTo>
                  <a:cubicBezTo>
                    <a:pt x="18185" y="47970"/>
                    <a:pt x="17764" y="47856"/>
                    <a:pt x="17381" y="47817"/>
                  </a:cubicBezTo>
                  <a:cubicBezTo>
                    <a:pt x="17036" y="47779"/>
                    <a:pt x="16769" y="48047"/>
                    <a:pt x="16730" y="48353"/>
                  </a:cubicBezTo>
                  <a:cubicBezTo>
                    <a:pt x="16615" y="49234"/>
                    <a:pt x="17266" y="50114"/>
                    <a:pt x="17726" y="50803"/>
                  </a:cubicBezTo>
                  <a:cubicBezTo>
                    <a:pt x="18223" y="51493"/>
                    <a:pt x="18874" y="51990"/>
                    <a:pt x="19602" y="52411"/>
                  </a:cubicBezTo>
                  <a:cubicBezTo>
                    <a:pt x="19793" y="52526"/>
                    <a:pt x="20023" y="52603"/>
                    <a:pt x="20214" y="52756"/>
                  </a:cubicBezTo>
                  <a:cubicBezTo>
                    <a:pt x="20405" y="52947"/>
                    <a:pt x="20559" y="53177"/>
                    <a:pt x="20750" y="53368"/>
                  </a:cubicBezTo>
                  <a:cubicBezTo>
                    <a:pt x="21363" y="54096"/>
                    <a:pt x="22128" y="54708"/>
                    <a:pt x="22970" y="55168"/>
                  </a:cubicBezTo>
                  <a:cubicBezTo>
                    <a:pt x="23621" y="55512"/>
                    <a:pt x="24349" y="55704"/>
                    <a:pt x="25000" y="56087"/>
                  </a:cubicBezTo>
                  <a:cubicBezTo>
                    <a:pt x="25268" y="56278"/>
                    <a:pt x="25535" y="56469"/>
                    <a:pt x="25803" y="56661"/>
                  </a:cubicBezTo>
                  <a:cubicBezTo>
                    <a:pt x="24846" y="58690"/>
                    <a:pt x="23353" y="60413"/>
                    <a:pt x="22320" y="62365"/>
                  </a:cubicBezTo>
                  <a:cubicBezTo>
                    <a:pt x="20903" y="65007"/>
                    <a:pt x="19869" y="67840"/>
                    <a:pt x="19027" y="70711"/>
                  </a:cubicBezTo>
                  <a:cubicBezTo>
                    <a:pt x="18491" y="72396"/>
                    <a:pt x="17994" y="74080"/>
                    <a:pt x="17649" y="75764"/>
                  </a:cubicBezTo>
                  <a:cubicBezTo>
                    <a:pt x="17572" y="76300"/>
                    <a:pt x="17304" y="76836"/>
                    <a:pt x="17534" y="77334"/>
                  </a:cubicBezTo>
                  <a:cubicBezTo>
                    <a:pt x="17649" y="77640"/>
                    <a:pt x="17955" y="77755"/>
                    <a:pt x="18223" y="77755"/>
                  </a:cubicBezTo>
                  <a:cubicBezTo>
                    <a:pt x="18338" y="78368"/>
                    <a:pt x="19180" y="78597"/>
                    <a:pt x="19563" y="78100"/>
                  </a:cubicBezTo>
                  <a:cubicBezTo>
                    <a:pt x="19869" y="77794"/>
                    <a:pt x="19716" y="77296"/>
                    <a:pt x="19755" y="76875"/>
                  </a:cubicBezTo>
                  <a:cubicBezTo>
                    <a:pt x="19755" y="76186"/>
                    <a:pt x="19831" y="75458"/>
                    <a:pt x="19908" y="74731"/>
                  </a:cubicBezTo>
                  <a:cubicBezTo>
                    <a:pt x="20367" y="71821"/>
                    <a:pt x="21133" y="68873"/>
                    <a:pt x="22435" y="66232"/>
                  </a:cubicBezTo>
                  <a:cubicBezTo>
                    <a:pt x="23774" y="63743"/>
                    <a:pt x="25076" y="61293"/>
                    <a:pt x="26454" y="58843"/>
                  </a:cubicBezTo>
                  <a:cubicBezTo>
                    <a:pt x="26684" y="58422"/>
                    <a:pt x="26952" y="57963"/>
                    <a:pt x="27182" y="57503"/>
                  </a:cubicBezTo>
                  <a:cubicBezTo>
                    <a:pt x="27220" y="57541"/>
                    <a:pt x="27220" y="57580"/>
                    <a:pt x="27258" y="57618"/>
                  </a:cubicBezTo>
                  <a:cubicBezTo>
                    <a:pt x="28598" y="58996"/>
                    <a:pt x="28943" y="59302"/>
                    <a:pt x="30933" y="59341"/>
                  </a:cubicBezTo>
                  <a:cubicBezTo>
                    <a:pt x="31278" y="59341"/>
                    <a:pt x="31661" y="59264"/>
                    <a:pt x="31967" y="59417"/>
                  </a:cubicBezTo>
                  <a:cubicBezTo>
                    <a:pt x="32848" y="59838"/>
                    <a:pt x="33652" y="59877"/>
                    <a:pt x="34609" y="59647"/>
                  </a:cubicBezTo>
                  <a:cubicBezTo>
                    <a:pt x="34953" y="59647"/>
                    <a:pt x="35298" y="59341"/>
                    <a:pt x="35604" y="59532"/>
                  </a:cubicBezTo>
                  <a:cubicBezTo>
                    <a:pt x="36217" y="59915"/>
                    <a:pt x="36829" y="60260"/>
                    <a:pt x="37557" y="60336"/>
                  </a:cubicBezTo>
                  <a:cubicBezTo>
                    <a:pt x="38131" y="60413"/>
                    <a:pt x="38667" y="60413"/>
                    <a:pt x="39241" y="60374"/>
                  </a:cubicBezTo>
                  <a:cubicBezTo>
                    <a:pt x="39318" y="60374"/>
                    <a:pt x="39356" y="60374"/>
                    <a:pt x="39394" y="60374"/>
                  </a:cubicBezTo>
                  <a:cubicBezTo>
                    <a:pt x="39547" y="60374"/>
                    <a:pt x="39700" y="60374"/>
                    <a:pt x="39854" y="60336"/>
                  </a:cubicBezTo>
                  <a:lnTo>
                    <a:pt x="40887" y="60528"/>
                  </a:lnTo>
                  <a:cubicBezTo>
                    <a:pt x="40926" y="60528"/>
                    <a:pt x="40964" y="60528"/>
                    <a:pt x="41040" y="60566"/>
                  </a:cubicBezTo>
                  <a:cubicBezTo>
                    <a:pt x="41730" y="60642"/>
                    <a:pt x="42419" y="60719"/>
                    <a:pt x="43108" y="60681"/>
                  </a:cubicBezTo>
                  <a:cubicBezTo>
                    <a:pt x="43644" y="60642"/>
                    <a:pt x="44141" y="60604"/>
                    <a:pt x="44639" y="60451"/>
                  </a:cubicBezTo>
                  <a:cubicBezTo>
                    <a:pt x="44792" y="60451"/>
                    <a:pt x="44907" y="60336"/>
                    <a:pt x="45060" y="60336"/>
                  </a:cubicBezTo>
                  <a:cubicBezTo>
                    <a:pt x="45252" y="60413"/>
                    <a:pt x="45520" y="60566"/>
                    <a:pt x="45749" y="60642"/>
                  </a:cubicBezTo>
                  <a:cubicBezTo>
                    <a:pt x="46209" y="60796"/>
                    <a:pt x="46706" y="60910"/>
                    <a:pt x="47242" y="60910"/>
                  </a:cubicBezTo>
                  <a:cubicBezTo>
                    <a:pt x="47931" y="60949"/>
                    <a:pt x="48621" y="60796"/>
                    <a:pt x="49271" y="60566"/>
                  </a:cubicBezTo>
                  <a:cubicBezTo>
                    <a:pt x="49501" y="60489"/>
                    <a:pt x="49693" y="60336"/>
                    <a:pt x="49961" y="60298"/>
                  </a:cubicBezTo>
                  <a:cubicBezTo>
                    <a:pt x="50382" y="60298"/>
                    <a:pt x="50803" y="60336"/>
                    <a:pt x="51224" y="60374"/>
                  </a:cubicBezTo>
                  <a:cubicBezTo>
                    <a:pt x="52143" y="60374"/>
                    <a:pt x="53023" y="60183"/>
                    <a:pt x="53904" y="60106"/>
                  </a:cubicBezTo>
                  <a:cubicBezTo>
                    <a:pt x="54937" y="60106"/>
                    <a:pt x="55933" y="60106"/>
                    <a:pt x="56928" y="59915"/>
                  </a:cubicBezTo>
                  <a:cubicBezTo>
                    <a:pt x="57388" y="59838"/>
                    <a:pt x="57885" y="59762"/>
                    <a:pt x="58383" y="59800"/>
                  </a:cubicBezTo>
                  <a:cubicBezTo>
                    <a:pt x="58995" y="59838"/>
                    <a:pt x="59608" y="59724"/>
                    <a:pt x="60221" y="59570"/>
                  </a:cubicBezTo>
                  <a:cubicBezTo>
                    <a:pt x="61063" y="59302"/>
                    <a:pt x="61943" y="59111"/>
                    <a:pt x="62747" y="58728"/>
                  </a:cubicBezTo>
                  <a:cubicBezTo>
                    <a:pt x="62862" y="58652"/>
                    <a:pt x="62977" y="58499"/>
                    <a:pt x="62939" y="58345"/>
                  </a:cubicBezTo>
                  <a:lnTo>
                    <a:pt x="62939" y="58345"/>
                  </a:lnTo>
                  <a:close/>
                  <a:moveTo>
                    <a:pt x="1302" y="51225"/>
                  </a:moveTo>
                  <a:cubicBezTo>
                    <a:pt x="306" y="50306"/>
                    <a:pt x="2221" y="48774"/>
                    <a:pt x="2872" y="48162"/>
                  </a:cubicBezTo>
                  <a:cubicBezTo>
                    <a:pt x="3637" y="47549"/>
                    <a:pt x="4556" y="46899"/>
                    <a:pt x="4709" y="45827"/>
                  </a:cubicBezTo>
                  <a:cubicBezTo>
                    <a:pt x="4901" y="45176"/>
                    <a:pt x="4479" y="44104"/>
                    <a:pt x="5437" y="43951"/>
                  </a:cubicBezTo>
                  <a:cubicBezTo>
                    <a:pt x="6547" y="43874"/>
                    <a:pt x="6355" y="45291"/>
                    <a:pt x="6240" y="46018"/>
                  </a:cubicBezTo>
                  <a:cubicBezTo>
                    <a:pt x="6049" y="47588"/>
                    <a:pt x="4786" y="48621"/>
                    <a:pt x="3637" y="49502"/>
                  </a:cubicBezTo>
                  <a:cubicBezTo>
                    <a:pt x="2833" y="50000"/>
                    <a:pt x="2374" y="51952"/>
                    <a:pt x="1302" y="51225"/>
                  </a:cubicBezTo>
                  <a:lnTo>
                    <a:pt x="1302" y="51225"/>
                  </a:lnTo>
                  <a:close/>
                  <a:moveTo>
                    <a:pt x="2450" y="50229"/>
                  </a:moveTo>
                  <a:lnTo>
                    <a:pt x="2450" y="50191"/>
                  </a:lnTo>
                  <a:lnTo>
                    <a:pt x="2450" y="50191"/>
                  </a:lnTo>
                  <a:cubicBezTo>
                    <a:pt x="2412" y="50191"/>
                    <a:pt x="2412" y="50153"/>
                    <a:pt x="2374" y="50114"/>
                  </a:cubicBezTo>
                  <a:lnTo>
                    <a:pt x="2374" y="50114"/>
                  </a:lnTo>
                  <a:cubicBezTo>
                    <a:pt x="2336" y="50076"/>
                    <a:pt x="2336" y="50038"/>
                    <a:pt x="2297" y="50000"/>
                  </a:cubicBezTo>
                  <a:cubicBezTo>
                    <a:pt x="2336" y="50076"/>
                    <a:pt x="2412" y="50153"/>
                    <a:pt x="2450" y="50229"/>
                  </a:cubicBezTo>
                  <a:lnTo>
                    <a:pt x="2450" y="50229"/>
                  </a:lnTo>
                  <a:close/>
                  <a:moveTo>
                    <a:pt x="15582" y="35720"/>
                  </a:moveTo>
                  <a:cubicBezTo>
                    <a:pt x="16769" y="36294"/>
                    <a:pt x="15658" y="37825"/>
                    <a:pt x="14739" y="37940"/>
                  </a:cubicBezTo>
                  <a:cubicBezTo>
                    <a:pt x="13821" y="38246"/>
                    <a:pt x="12864" y="37710"/>
                    <a:pt x="11983" y="37940"/>
                  </a:cubicBezTo>
                  <a:cubicBezTo>
                    <a:pt x="10145" y="38706"/>
                    <a:pt x="8270" y="39357"/>
                    <a:pt x="6317" y="39816"/>
                  </a:cubicBezTo>
                  <a:cubicBezTo>
                    <a:pt x="5475" y="40199"/>
                    <a:pt x="4633" y="40658"/>
                    <a:pt x="3867" y="41233"/>
                  </a:cubicBezTo>
                  <a:cubicBezTo>
                    <a:pt x="3063" y="41615"/>
                    <a:pt x="2489" y="43223"/>
                    <a:pt x="1493" y="42649"/>
                  </a:cubicBezTo>
                  <a:cubicBezTo>
                    <a:pt x="0" y="41309"/>
                    <a:pt x="4594" y="38936"/>
                    <a:pt x="5590" y="38438"/>
                  </a:cubicBezTo>
                  <a:cubicBezTo>
                    <a:pt x="6279" y="38132"/>
                    <a:pt x="7006" y="38055"/>
                    <a:pt x="7734" y="37902"/>
                  </a:cubicBezTo>
                  <a:cubicBezTo>
                    <a:pt x="9150" y="37519"/>
                    <a:pt x="10413" y="36792"/>
                    <a:pt x="11792" y="36409"/>
                  </a:cubicBezTo>
                  <a:cubicBezTo>
                    <a:pt x="12672" y="36026"/>
                    <a:pt x="13974" y="36945"/>
                    <a:pt x="14625" y="36217"/>
                  </a:cubicBezTo>
                  <a:cubicBezTo>
                    <a:pt x="14739" y="35835"/>
                    <a:pt x="15199" y="35605"/>
                    <a:pt x="15582" y="35720"/>
                  </a:cubicBezTo>
                  <a:close/>
                  <a:moveTo>
                    <a:pt x="60144" y="8194"/>
                  </a:moveTo>
                  <a:cubicBezTo>
                    <a:pt x="60335" y="9380"/>
                    <a:pt x="59991" y="10567"/>
                    <a:pt x="59225" y="11486"/>
                  </a:cubicBezTo>
                  <a:cubicBezTo>
                    <a:pt x="58536" y="12060"/>
                    <a:pt x="57694" y="14166"/>
                    <a:pt x="56660" y="13017"/>
                  </a:cubicBezTo>
                  <a:cubicBezTo>
                    <a:pt x="55818" y="11295"/>
                    <a:pt x="61025" y="10146"/>
                    <a:pt x="57388" y="6050"/>
                  </a:cubicBezTo>
                  <a:cubicBezTo>
                    <a:pt x="57005" y="5322"/>
                    <a:pt x="55703" y="4250"/>
                    <a:pt x="56622" y="3485"/>
                  </a:cubicBezTo>
                  <a:cubicBezTo>
                    <a:pt x="57694" y="2872"/>
                    <a:pt x="58038" y="4557"/>
                    <a:pt x="58651" y="5169"/>
                  </a:cubicBezTo>
                  <a:cubicBezTo>
                    <a:pt x="59340" y="6050"/>
                    <a:pt x="60182" y="6969"/>
                    <a:pt x="60144" y="8194"/>
                  </a:cubicBezTo>
                  <a:lnTo>
                    <a:pt x="60144" y="8194"/>
                  </a:lnTo>
                  <a:close/>
                  <a:moveTo>
                    <a:pt x="62671" y="20176"/>
                  </a:moveTo>
                  <a:cubicBezTo>
                    <a:pt x="62632" y="17765"/>
                    <a:pt x="60718" y="16118"/>
                    <a:pt x="59110" y="14587"/>
                  </a:cubicBezTo>
                  <a:cubicBezTo>
                    <a:pt x="58345" y="13898"/>
                    <a:pt x="57311" y="15085"/>
                    <a:pt x="58077" y="15736"/>
                  </a:cubicBezTo>
                  <a:cubicBezTo>
                    <a:pt x="59455" y="17114"/>
                    <a:pt x="61446" y="18645"/>
                    <a:pt x="61063" y="20789"/>
                  </a:cubicBezTo>
                  <a:cubicBezTo>
                    <a:pt x="60833" y="21478"/>
                    <a:pt x="60106" y="21861"/>
                    <a:pt x="59646" y="22397"/>
                  </a:cubicBezTo>
                  <a:cubicBezTo>
                    <a:pt x="59034" y="23086"/>
                    <a:pt x="58536" y="24005"/>
                    <a:pt x="57656" y="24426"/>
                  </a:cubicBezTo>
                  <a:cubicBezTo>
                    <a:pt x="56354" y="25268"/>
                    <a:pt x="54784" y="25039"/>
                    <a:pt x="53330" y="25000"/>
                  </a:cubicBezTo>
                  <a:cubicBezTo>
                    <a:pt x="51990" y="25153"/>
                    <a:pt x="50611" y="25039"/>
                    <a:pt x="49271" y="25268"/>
                  </a:cubicBezTo>
                  <a:cubicBezTo>
                    <a:pt x="48391" y="25383"/>
                    <a:pt x="47740" y="25957"/>
                    <a:pt x="46936" y="26225"/>
                  </a:cubicBezTo>
                  <a:cubicBezTo>
                    <a:pt x="45060" y="26723"/>
                    <a:pt x="43337" y="25651"/>
                    <a:pt x="41538" y="25383"/>
                  </a:cubicBezTo>
                  <a:cubicBezTo>
                    <a:pt x="40504" y="25307"/>
                    <a:pt x="39471" y="25613"/>
                    <a:pt x="38437" y="25460"/>
                  </a:cubicBezTo>
                  <a:cubicBezTo>
                    <a:pt x="37480" y="25383"/>
                    <a:pt x="36561" y="24962"/>
                    <a:pt x="35642" y="24732"/>
                  </a:cubicBezTo>
                  <a:cubicBezTo>
                    <a:pt x="33996" y="24503"/>
                    <a:pt x="32273" y="24885"/>
                    <a:pt x="30627" y="25039"/>
                  </a:cubicBezTo>
                  <a:cubicBezTo>
                    <a:pt x="28368" y="25421"/>
                    <a:pt x="26952" y="27489"/>
                    <a:pt x="24770" y="28063"/>
                  </a:cubicBezTo>
                  <a:cubicBezTo>
                    <a:pt x="23468" y="28293"/>
                    <a:pt x="22167" y="28407"/>
                    <a:pt x="21056" y="29173"/>
                  </a:cubicBezTo>
                  <a:cubicBezTo>
                    <a:pt x="19984" y="29977"/>
                    <a:pt x="18759" y="30322"/>
                    <a:pt x="17534" y="30819"/>
                  </a:cubicBezTo>
                  <a:cubicBezTo>
                    <a:pt x="16501" y="31202"/>
                    <a:pt x="12749" y="34380"/>
                    <a:pt x="15161" y="34992"/>
                  </a:cubicBezTo>
                  <a:cubicBezTo>
                    <a:pt x="15582" y="35031"/>
                    <a:pt x="15965" y="34648"/>
                    <a:pt x="15965" y="34227"/>
                  </a:cubicBezTo>
                  <a:cubicBezTo>
                    <a:pt x="16922" y="32695"/>
                    <a:pt x="18530" y="31968"/>
                    <a:pt x="20176" y="31470"/>
                  </a:cubicBezTo>
                  <a:cubicBezTo>
                    <a:pt x="21095" y="31049"/>
                    <a:pt x="21822" y="30398"/>
                    <a:pt x="22741" y="30054"/>
                  </a:cubicBezTo>
                  <a:cubicBezTo>
                    <a:pt x="23736" y="29633"/>
                    <a:pt x="24885" y="29786"/>
                    <a:pt x="25880" y="29326"/>
                  </a:cubicBezTo>
                  <a:cubicBezTo>
                    <a:pt x="30627" y="26991"/>
                    <a:pt x="28407" y="26532"/>
                    <a:pt x="34685" y="26187"/>
                  </a:cubicBezTo>
                  <a:cubicBezTo>
                    <a:pt x="36140" y="26302"/>
                    <a:pt x="37442" y="27106"/>
                    <a:pt x="38897" y="27029"/>
                  </a:cubicBezTo>
                  <a:cubicBezTo>
                    <a:pt x="39815" y="27029"/>
                    <a:pt x="40696" y="26838"/>
                    <a:pt x="41576" y="26953"/>
                  </a:cubicBezTo>
                  <a:cubicBezTo>
                    <a:pt x="42572" y="27106"/>
                    <a:pt x="43452" y="27642"/>
                    <a:pt x="44486" y="27757"/>
                  </a:cubicBezTo>
                  <a:cubicBezTo>
                    <a:pt x="47664" y="28484"/>
                    <a:pt x="48276" y="26570"/>
                    <a:pt x="50918" y="26646"/>
                  </a:cubicBezTo>
                  <a:cubicBezTo>
                    <a:pt x="51798" y="26685"/>
                    <a:pt x="52640" y="26532"/>
                    <a:pt x="53521" y="26493"/>
                  </a:cubicBezTo>
                  <a:cubicBezTo>
                    <a:pt x="55014" y="26646"/>
                    <a:pt x="56545" y="26723"/>
                    <a:pt x="57924" y="25996"/>
                  </a:cubicBezTo>
                  <a:cubicBezTo>
                    <a:pt x="59187" y="25460"/>
                    <a:pt x="60029" y="24388"/>
                    <a:pt x="60833" y="23354"/>
                  </a:cubicBezTo>
                  <a:cubicBezTo>
                    <a:pt x="61828" y="22550"/>
                    <a:pt x="62786" y="21555"/>
                    <a:pt x="62632" y="20176"/>
                  </a:cubicBezTo>
                  <a:lnTo>
                    <a:pt x="62632" y="20176"/>
                  </a:lnTo>
                  <a:close/>
                  <a:moveTo>
                    <a:pt x="71017" y="9495"/>
                  </a:moveTo>
                  <a:cubicBezTo>
                    <a:pt x="70634" y="10874"/>
                    <a:pt x="68758" y="10835"/>
                    <a:pt x="67571" y="11065"/>
                  </a:cubicBezTo>
                  <a:cubicBezTo>
                    <a:pt x="66537" y="10988"/>
                    <a:pt x="64815" y="10491"/>
                    <a:pt x="64011" y="9802"/>
                  </a:cubicBezTo>
                  <a:cubicBezTo>
                    <a:pt x="63628" y="9227"/>
                    <a:pt x="63704" y="8500"/>
                    <a:pt x="63436" y="7887"/>
                  </a:cubicBezTo>
                  <a:cubicBezTo>
                    <a:pt x="63168" y="7160"/>
                    <a:pt x="62594" y="6586"/>
                    <a:pt x="62326" y="5820"/>
                  </a:cubicBezTo>
                  <a:cubicBezTo>
                    <a:pt x="62441" y="3676"/>
                    <a:pt x="62326" y="3829"/>
                    <a:pt x="61254" y="1992"/>
                  </a:cubicBezTo>
                  <a:cubicBezTo>
                    <a:pt x="62441" y="1"/>
                    <a:pt x="58268" y="39"/>
                    <a:pt x="60144" y="3255"/>
                  </a:cubicBezTo>
                  <a:cubicBezTo>
                    <a:pt x="61637" y="4978"/>
                    <a:pt x="59876" y="5590"/>
                    <a:pt x="61790" y="8002"/>
                  </a:cubicBezTo>
                  <a:cubicBezTo>
                    <a:pt x="62211" y="8691"/>
                    <a:pt x="62135" y="9534"/>
                    <a:pt x="62518" y="10261"/>
                  </a:cubicBezTo>
                  <a:cubicBezTo>
                    <a:pt x="63360" y="11831"/>
                    <a:pt x="65427" y="12137"/>
                    <a:pt x="66997" y="12596"/>
                  </a:cubicBezTo>
                  <a:cubicBezTo>
                    <a:pt x="72433" y="12673"/>
                    <a:pt x="74539" y="9457"/>
                    <a:pt x="70481" y="5284"/>
                  </a:cubicBezTo>
                  <a:cubicBezTo>
                    <a:pt x="70174" y="4978"/>
                    <a:pt x="69715" y="4940"/>
                    <a:pt x="69370" y="5246"/>
                  </a:cubicBezTo>
                  <a:cubicBezTo>
                    <a:pt x="68260" y="6318"/>
                    <a:pt x="71553" y="7964"/>
                    <a:pt x="71017" y="9495"/>
                  </a:cubicBezTo>
                  <a:close/>
                  <a:moveTo>
                    <a:pt x="96092" y="20980"/>
                  </a:moveTo>
                  <a:cubicBezTo>
                    <a:pt x="96399" y="20062"/>
                    <a:pt x="97854" y="20521"/>
                    <a:pt x="97547" y="21478"/>
                  </a:cubicBezTo>
                  <a:cubicBezTo>
                    <a:pt x="97241" y="22550"/>
                    <a:pt x="96207" y="23009"/>
                    <a:pt x="95403" y="23584"/>
                  </a:cubicBezTo>
                  <a:cubicBezTo>
                    <a:pt x="94599" y="24158"/>
                    <a:pt x="93681" y="24885"/>
                    <a:pt x="93145" y="25689"/>
                  </a:cubicBezTo>
                  <a:cubicBezTo>
                    <a:pt x="92532" y="26493"/>
                    <a:pt x="91881" y="27259"/>
                    <a:pt x="91384" y="28139"/>
                  </a:cubicBezTo>
                  <a:cubicBezTo>
                    <a:pt x="90809" y="29058"/>
                    <a:pt x="89699" y="29403"/>
                    <a:pt x="88704" y="29441"/>
                  </a:cubicBezTo>
                  <a:cubicBezTo>
                    <a:pt x="86751" y="29326"/>
                    <a:pt x="84492" y="28216"/>
                    <a:pt x="85526" y="25957"/>
                  </a:cubicBezTo>
                  <a:cubicBezTo>
                    <a:pt x="86177" y="24847"/>
                    <a:pt x="87785" y="25881"/>
                    <a:pt x="86866" y="26838"/>
                  </a:cubicBezTo>
                  <a:cubicBezTo>
                    <a:pt x="86713" y="27680"/>
                    <a:pt x="87976" y="27680"/>
                    <a:pt x="88551" y="27872"/>
                  </a:cubicBezTo>
                  <a:cubicBezTo>
                    <a:pt x="89316" y="27948"/>
                    <a:pt x="90044" y="27565"/>
                    <a:pt x="90350" y="26838"/>
                  </a:cubicBezTo>
                  <a:cubicBezTo>
                    <a:pt x="91575" y="25039"/>
                    <a:pt x="92915" y="23316"/>
                    <a:pt x="94753" y="22129"/>
                  </a:cubicBezTo>
                  <a:cubicBezTo>
                    <a:pt x="95212" y="21784"/>
                    <a:pt x="95863" y="21593"/>
                    <a:pt x="96092" y="20980"/>
                  </a:cubicBezTo>
                  <a:lnTo>
                    <a:pt x="96092" y="20980"/>
                  </a:lnTo>
                  <a:close/>
                  <a:moveTo>
                    <a:pt x="110104" y="28675"/>
                  </a:moveTo>
                  <a:cubicBezTo>
                    <a:pt x="109224" y="28484"/>
                    <a:pt x="108152" y="28561"/>
                    <a:pt x="107501" y="29250"/>
                  </a:cubicBezTo>
                  <a:cubicBezTo>
                    <a:pt x="107003" y="29977"/>
                    <a:pt x="106161" y="30207"/>
                    <a:pt x="105472" y="30666"/>
                  </a:cubicBezTo>
                  <a:cubicBezTo>
                    <a:pt x="105051" y="30972"/>
                    <a:pt x="104821" y="31470"/>
                    <a:pt x="104438" y="31776"/>
                  </a:cubicBezTo>
                  <a:cubicBezTo>
                    <a:pt x="103979" y="32121"/>
                    <a:pt x="103481" y="32351"/>
                    <a:pt x="103060" y="32734"/>
                  </a:cubicBezTo>
                  <a:cubicBezTo>
                    <a:pt x="102486" y="33270"/>
                    <a:pt x="102065" y="33959"/>
                    <a:pt x="101376" y="34303"/>
                  </a:cubicBezTo>
                  <a:cubicBezTo>
                    <a:pt x="100763" y="34724"/>
                    <a:pt x="99997" y="34801"/>
                    <a:pt x="99308" y="34992"/>
                  </a:cubicBezTo>
                  <a:cubicBezTo>
                    <a:pt x="98236" y="35528"/>
                    <a:pt x="97050" y="35528"/>
                    <a:pt x="95939" y="35758"/>
                  </a:cubicBezTo>
                  <a:cubicBezTo>
                    <a:pt x="95403" y="35873"/>
                    <a:pt x="94982" y="35413"/>
                    <a:pt x="94485" y="35260"/>
                  </a:cubicBezTo>
                  <a:cubicBezTo>
                    <a:pt x="94140" y="35145"/>
                    <a:pt x="93757" y="35031"/>
                    <a:pt x="93413" y="34877"/>
                  </a:cubicBezTo>
                  <a:cubicBezTo>
                    <a:pt x="93987" y="34341"/>
                    <a:pt x="93336" y="33308"/>
                    <a:pt x="92609" y="33614"/>
                  </a:cubicBezTo>
                  <a:cubicBezTo>
                    <a:pt x="91958" y="33805"/>
                    <a:pt x="91652" y="34495"/>
                    <a:pt x="91805" y="35145"/>
                  </a:cubicBezTo>
                  <a:cubicBezTo>
                    <a:pt x="92034" y="36524"/>
                    <a:pt x="93719" y="36447"/>
                    <a:pt x="94676" y="37060"/>
                  </a:cubicBezTo>
                  <a:cubicBezTo>
                    <a:pt x="95480" y="37519"/>
                    <a:pt x="96360" y="37251"/>
                    <a:pt x="97203" y="37098"/>
                  </a:cubicBezTo>
                  <a:cubicBezTo>
                    <a:pt x="97700" y="37060"/>
                    <a:pt x="98236" y="37021"/>
                    <a:pt x="98734" y="36830"/>
                  </a:cubicBezTo>
                  <a:cubicBezTo>
                    <a:pt x="99844" y="36371"/>
                    <a:pt x="101069" y="36294"/>
                    <a:pt x="102103" y="35681"/>
                  </a:cubicBezTo>
                  <a:cubicBezTo>
                    <a:pt x="102869" y="35260"/>
                    <a:pt x="103405" y="34648"/>
                    <a:pt x="103941" y="34035"/>
                  </a:cubicBezTo>
                  <a:cubicBezTo>
                    <a:pt x="104400" y="33576"/>
                    <a:pt x="105013" y="33308"/>
                    <a:pt x="105472" y="32925"/>
                  </a:cubicBezTo>
                  <a:cubicBezTo>
                    <a:pt x="105855" y="32619"/>
                    <a:pt x="106085" y="32198"/>
                    <a:pt x="106429" y="31891"/>
                  </a:cubicBezTo>
                  <a:cubicBezTo>
                    <a:pt x="106812" y="31623"/>
                    <a:pt x="107233" y="31508"/>
                    <a:pt x="107616" y="31279"/>
                  </a:cubicBezTo>
                  <a:cubicBezTo>
                    <a:pt x="108420" y="30705"/>
                    <a:pt x="108611" y="29862"/>
                    <a:pt x="109798" y="30207"/>
                  </a:cubicBezTo>
                  <a:cubicBezTo>
                    <a:pt x="110793" y="30398"/>
                    <a:pt x="111061" y="28905"/>
                    <a:pt x="110066" y="28675"/>
                  </a:cubicBezTo>
                  <a:lnTo>
                    <a:pt x="110066" y="28675"/>
                  </a:lnTo>
                  <a:close/>
                  <a:moveTo>
                    <a:pt x="113397" y="53522"/>
                  </a:moveTo>
                  <a:cubicBezTo>
                    <a:pt x="114277" y="54249"/>
                    <a:pt x="113397" y="55551"/>
                    <a:pt x="112095" y="54555"/>
                  </a:cubicBezTo>
                  <a:cubicBezTo>
                    <a:pt x="111712" y="54402"/>
                    <a:pt x="111329" y="54440"/>
                    <a:pt x="110947" y="54517"/>
                  </a:cubicBezTo>
                  <a:cubicBezTo>
                    <a:pt x="110372" y="54555"/>
                    <a:pt x="109875" y="54517"/>
                    <a:pt x="109339" y="54785"/>
                  </a:cubicBezTo>
                  <a:cubicBezTo>
                    <a:pt x="108688" y="55130"/>
                    <a:pt x="108190" y="55474"/>
                    <a:pt x="107463" y="55589"/>
                  </a:cubicBezTo>
                  <a:cubicBezTo>
                    <a:pt x="106812" y="55742"/>
                    <a:pt x="106123" y="55474"/>
                    <a:pt x="105472" y="55551"/>
                  </a:cubicBezTo>
                  <a:cubicBezTo>
                    <a:pt x="104668" y="55819"/>
                    <a:pt x="103902" y="56316"/>
                    <a:pt x="103060" y="56125"/>
                  </a:cubicBezTo>
                  <a:cubicBezTo>
                    <a:pt x="102601" y="56087"/>
                    <a:pt x="102180" y="55933"/>
                    <a:pt x="101720" y="55933"/>
                  </a:cubicBezTo>
                  <a:cubicBezTo>
                    <a:pt x="101222" y="55972"/>
                    <a:pt x="100687" y="56125"/>
                    <a:pt x="100151" y="56087"/>
                  </a:cubicBezTo>
                  <a:cubicBezTo>
                    <a:pt x="99576" y="56125"/>
                    <a:pt x="99002" y="55819"/>
                    <a:pt x="98466" y="55972"/>
                  </a:cubicBezTo>
                  <a:cubicBezTo>
                    <a:pt x="96743" y="56661"/>
                    <a:pt x="96935" y="57771"/>
                    <a:pt x="94331" y="57733"/>
                  </a:cubicBezTo>
                  <a:cubicBezTo>
                    <a:pt x="93336" y="57733"/>
                    <a:pt x="92838" y="56393"/>
                    <a:pt x="93910" y="56087"/>
                  </a:cubicBezTo>
                  <a:cubicBezTo>
                    <a:pt x="94140" y="56048"/>
                    <a:pt x="94331" y="56087"/>
                    <a:pt x="94523" y="56201"/>
                  </a:cubicBezTo>
                  <a:cubicBezTo>
                    <a:pt x="94791" y="56201"/>
                    <a:pt x="95097" y="56125"/>
                    <a:pt x="95365" y="56087"/>
                  </a:cubicBezTo>
                  <a:cubicBezTo>
                    <a:pt x="95978" y="55972"/>
                    <a:pt x="96284" y="55436"/>
                    <a:pt x="96782" y="55130"/>
                  </a:cubicBezTo>
                  <a:cubicBezTo>
                    <a:pt x="97662" y="54402"/>
                    <a:pt x="98811" y="54249"/>
                    <a:pt x="99883" y="54555"/>
                  </a:cubicBezTo>
                  <a:cubicBezTo>
                    <a:pt x="100495" y="54632"/>
                    <a:pt x="101146" y="54402"/>
                    <a:pt x="101758" y="54402"/>
                  </a:cubicBezTo>
                  <a:cubicBezTo>
                    <a:pt x="102371" y="54402"/>
                    <a:pt x="102984" y="54594"/>
                    <a:pt x="103596" y="54594"/>
                  </a:cubicBezTo>
                  <a:cubicBezTo>
                    <a:pt x="104936" y="54134"/>
                    <a:pt x="105281" y="53828"/>
                    <a:pt x="106812" y="54096"/>
                  </a:cubicBezTo>
                  <a:cubicBezTo>
                    <a:pt x="107501" y="54134"/>
                    <a:pt x="108075" y="53675"/>
                    <a:pt x="108688" y="53368"/>
                  </a:cubicBezTo>
                  <a:cubicBezTo>
                    <a:pt x="109683" y="52947"/>
                    <a:pt x="110755" y="52947"/>
                    <a:pt x="111789" y="52909"/>
                  </a:cubicBezTo>
                  <a:cubicBezTo>
                    <a:pt x="112363" y="52947"/>
                    <a:pt x="112899" y="53215"/>
                    <a:pt x="113397" y="53522"/>
                  </a:cubicBezTo>
                  <a:lnTo>
                    <a:pt x="113397" y="53522"/>
                  </a:lnTo>
                  <a:close/>
                  <a:moveTo>
                    <a:pt x="88283" y="63667"/>
                  </a:moveTo>
                  <a:cubicBezTo>
                    <a:pt x="88436" y="63973"/>
                    <a:pt x="88589" y="64318"/>
                    <a:pt x="88397" y="64662"/>
                  </a:cubicBezTo>
                  <a:cubicBezTo>
                    <a:pt x="88168" y="65198"/>
                    <a:pt x="87402" y="65236"/>
                    <a:pt x="87057" y="64777"/>
                  </a:cubicBezTo>
                  <a:cubicBezTo>
                    <a:pt x="86943" y="64509"/>
                    <a:pt x="86790" y="64203"/>
                    <a:pt x="86675" y="63935"/>
                  </a:cubicBezTo>
                  <a:cubicBezTo>
                    <a:pt x="86598" y="63858"/>
                    <a:pt x="86483" y="63782"/>
                    <a:pt x="86445" y="63629"/>
                  </a:cubicBezTo>
                  <a:cubicBezTo>
                    <a:pt x="86100" y="62748"/>
                    <a:pt x="85526" y="61332"/>
                    <a:pt x="85028" y="59915"/>
                  </a:cubicBezTo>
                  <a:cubicBezTo>
                    <a:pt x="85028" y="59877"/>
                    <a:pt x="85028" y="59877"/>
                    <a:pt x="85028" y="59838"/>
                  </a:cubicBezTo>
                  <a:cubicBezTo>
                    <a:pt x="84339" y="58192"/>
                    <a:pt x="83880" y="56393"/>
                    <a:pt x="84033" y="54632"/>
                  </a:cubicBezTo>
                  <a:cubicBezTo>
                    <a:pt x="84148" y="53445"/>
                    <a:pt x="84760" y="52373"/>
                    <a:pt x="85564" y="51569"/>
                  </a:cubicBezTo>
                  <a:cubicBezTo>
                    <a:pt x="86368" y="50995"/>
                    <a:pt x="87287" y="52182"/>
                    <a:pt x="86522" y="52794"/>
                  </a:cubicBezTo>
                  <a:cubicBezTo>
                    <a:pt x="85947" y="53483"/>
                    <a:pt x="85526" y="54249"/>
                    <a:pt x="85564" y="55130"/>
                  </a:cubicBezTo>
                  <a:cubicBezTo>
                    <a:pt x="86675" y="55053"/>
                    <a:pt x="86560" y="56623"/>
                    <a:pt x="86866" y="57350"/>
                  </a:cubicBezTo>
                  <a:cubicBezTo>
                    <a:pt x="87287" y="59111"/>
                    <a:pt x="87555" y="60872"/>
                    <a:pt x="87976" y="62595"/>
                  </a:cubicBezTo>
                  <a:cubicBezTo>
                    <a:pt x="88053" y="62978"/>
                    <a:pt x="88168" y="63322"/>
                    <a:pt x="88283" y="63667"/>
                  </a:cubicBezTo>
                  <a:lnTo>
                    <a:pt x="88283" y="63667"/>
                  </a:lnTo>
                  <a:close/>
                  <a:moveTo>
                    <a:pt x="72701" y="60298"/>
                  </a:moveTo>
                  <a:cubicBezTo>
                    <a:pt x="72739" y="60221"/>
                    <a:pt x="72739" y="60145"/>
                    <a:pt x="72739" y="60068"/>
                  </a:cubicBezTo>
                  <a:cubicBezTo>
                    <a:pt x="72739" y="60145"/>
                    <a:pt x="72739" y="60260"/>
                    <a:pt x="72701" y="60336"/>
                  </a:cubicBezTo>
                  <a:cubicBezTo>
                    <a:pt x="72701" y="60336"/>
                    <a:pt x="72701" y="60298"/>
                    <a:pt x="72701" y="60298"/>
                  </a:cubicBezTo>
                  <a:lnTo>
                    <a:pt x="72701" y="60298"/>
                  </a:lnTo>
                  <a:close/>
                  <a:moveTo>
                    <a:pt x="77640" y="69563"/>
                  </a:moveTo>
                  <a:cubicBezTo>
                    <a:pt x="78137" y="70290"/>
                    <a:pt x="77180" y="71056"/>
                    <a:pt x="76568" y="70634"/>
                  </a:cubicBezTo>
                  <a:cubicBezTo>
                    <a:pt x="76261" y="70749"/>
                    <a:pt x="75879" y="70711"/>
                    <a:pt x="75649" y="70366"/>
                  </a:cubicBezTo>
                  <a:cubicBezTo>
                    <a:pt x="74271" y="68529"/>
                    <a:pt x="73199" y="66462"/>
                    <a:pt x="72395" y="64318"/>
                  </a:cubicBezTo>
                  <a:cubicBezTo>
                    <a:pt x="71859" y="63322"/>
                    <a:pt x="71361" y="62289"/>
                    <a:pt x="70978" y="61178"/>
                  </a:cubicBezTo>
                  <a:cubicBezTo>
                    <a:pt x="70634" y="59992"/>
                    <a:pt x="70557" y="58728"/>
                    <a:pt x="70749" y="57503"/>
                  </a:cubicBezTo>
                  <a:cubicBezTo>
                    <a:pt x="70863" y="55359"/>
                    <a:pt x="73275" y="56163"/>
                    <a:pt x="72318" y="57503"/>
                  </a:cubicBezTo>
                  <a:cubicBezTo>
                    <a:pt x="72165" y="58116"/>
                    <a:pt x="72165" y="58728"/>
                    <a:pt x="72203" y="59302"/>
                  </a:cubicBezTo>
                  <a:cubicBezTo>
                    <a:pt x="72471" y="59379"/>
                    <a:pt x="72701" y="59609"/>
                    <a:pt x="72778" y="60030"/>
                  </a:cubicBezTo>
                  <a:cubicBezTo>
                    <a:pt x="73007" y="61293"/>
                    <a:pt x="73390" y="62518"/>
                    <a:pt x="73811" y="63743"/>
                  </a:cubicBezTo>
                  <a:cubicBezTo>
                    <a:pt x="74462" y="64815"/>
                    <a:pt x="75151" y="65849"/>
                    <a:pt x="75764" y="66844"/>
                  </a:cubicBezTo>
                  <a:cubicBezTo>
                    <a:pt x="76376" y="67763"/>
                    <a:pt x="77027" y="68644"/>
                    <a:pt x="77640" y="69563"/>
                  </a:cubicBezTo>
                  <a:lnTo>
                    <a:pt x="77640" y="69563"/>
                  </a:lnTo>
                  <a:close/>
                  <a:moveTo>
                    <a:pt x="66576" y="78904"/>
                  </a:moveTo>
                  <a:cubicBezTo>
                    <a:pt x="66997" y="79440"/>
                    <a:pt x="66461" y="80244"/>
                    <a:pt x="65810" y="80091"/>
                  </a:cubicBezTo>
                  <a:cubicBezTo>
                    <a:pt x="65121" y="79899"/>
                    <a:pt x="63819" y="77526"/>
                    <a:pt x="63283" y="76836"/>
                  </a:cubicBezTo>
                  <a:cubicBezTo>
                    <a:pt x="62058" y="74807"/>
                    <a:pt x="60603" y="72663"/>
                    <a:pt x="60642" y="70252"/>
                  </a:cubicBezTo>
                  <a:cubicBezTo>
                    <a:pt x="60833" y="66079"/>
                    <a:pt x="62977" y="66998"/>
                    <a:pt x="62824" y="68031"/>
                  </a:cubicBezTo>
                  <a:cubicBezTo>
                    <a:pt x="63245" y="68720"/>
                    <a:pt x="62288" y="69295"/>
                    <a:pt x="62403" y="70290"/>
                  </a:cubicBezTo>
                  <a:cubicBezTo>
                    <a:pt x="62556" y="72128"/>
                    <a:pt x="63551" y="73774"/>
                    <a:pt x="64585" y="75267"/>
                  </a:cubicBezTo>
                  <a:cubicBezTo>
                    <a:pt x="65006" y="75803"/>
                    <a:pt x="65465" y="76300"/>
                    <a:pt x="65887" y="76836"/>
                  </a:cubicBezTo>
                  <a:cubicBezTo>
                    <a:pt x="66231" y="77181"/>
                    <a:pt x="66116" y="77602"/>
                    <a:pt x="65848" y="77870"/>
                  </a:cubicBezTo>
                  <a:cubicBezTo>
                    <a:pt x="66078" y="78215"/>
                    <a:pt x="66346" y="78559"/>
                    <a:pt x="66576" y="78904"/>
                  </a:cubicBezTo>
                  <a:lnTo>
                    <a:pt x="66576" y="78904"/>
                  </a:lnTo>
                  <a:close/>
                  <a:moveTo>
                    <a:pt x="38858" y="70941"/>
                  </a:moveTo>
                  <a:cubicBezTo>
                    <a:pt x="39394" y="70137"/>
                    <a:pt x="40658" y="70788"/>
                    <a:pt x="40275" y="71706"/>
                  </a:cubicBezTo>
                  <a:cubicBezTo>
                    <a:pt x="40390" y="73621"/>
                    <a:pt x="38935" y="75420"/>
                    <a:pt x="37327" y="77104"/>
                  </a:cubicBezTo>
                  <a:cubicBezTo>
                    <a:pt x="35834" y="79133"/>
                    <a:pt x="34034" y="80894"/>
                    <a:pt x="32618" y="83000"/>
                  </a:cubicBezTo>
                  <a:cubicBezTo>
                    <a:pt x="32388" y="83345"/>
                    <a:pt x="32159" y="83689"/>
                    <a:pt x="31929" y="84072"/>
                  </a:cubicBezTo>
                  <a:cubicBezTo>
                    <a:pt x="32044" y="86178"/>
                    <a:pt x="32388" y="88092"/>
                    <a:pt x="32580" y="90159"/>
                  </a:cubicBezTo>
                  <a:cubicBezTo>
                    <a:pt x="32656" y="90810"/>
                    <a:pt x="32695" y="91499"/>
                    <a:pt x="32733" y="92150"/>
                  </a:cubicBezTo>
                  <a:cubicBezTo>
                    <a:pt x="33269" y="91423"/>
                    <a:pt x="33805" y="90695"/>
                    <a:pt x="34302" y="89929"/>
                  </a:cubicBezTo>
                  <a:cubicBezTo>
                    <a:pt x="34953" y="89087"/>
                    <a:pt x="35374" y="88092"/>
                    <a:pt x="35949" y="87173"/>
                  </a:cubicBezTo>
                  <a:cubicBezTo>
                    <a:pt x="36217" y="86484"/>
                    <a:pt x="37289" y="86522"/>
                    <a:pt x="37442" y="87250"/>
                  </a:cubicBezTo>
                  <a:cubicBezTo>
                    <a:pt x="38016" y="87632"/>
                    <a:pt x="37786" y="88360"/>
                    <a:pt x="37518" y="88858"/>
                  </a:cubicBezTo>
                  <a:cubicBezTo>
                    <a:pt x="37135" y="89815"/>
                    <a:pt x="36714" y="90733"/>
                    <a:pt x="36217" y="91614"/>
                  </a:cubicBezTo>
                  <a:cubicBezTo>
                    <a:pt x="35374" y="93873"/>
                    <a:pt x="34570" y="96170"/>
                    <a:pt x="33384" y="98237"/>
                  </a:cubicBezTo>
                  <a:lnTo>
                    <a:pt x="33001" y="98888"/>
                  </a:lnTo>
                  <a:cubicBezTo>
                    <a:pt x="33039" y="99194"/>
                    <a:pt x="33077" y="99462"/>
                    <a:pt x="33116" y="99768"/>
                  </a:cubicBezTo>
                  <a:cubicBezTo>
                    <a:pt x="33307" y="101261"/>
                    <a:pt x="33690" y="102755"/>
                    <a:pt x="34456" y="103980"/>
                  </a:cubicBezTo>
                  <a:cubicBezTo>
                    <a:pt x="34647" y="104860"/>
                    <a:pt x="33422" y="105243"/>
                    <a:pt x="32963" y="104516"/>
                  </a:cubicBezTo>
                  <a:cubicBezTo>
                    <a:pt x="32350" y="103367"/>
                    <a:pt x="31967" y="102180"/>
                    <a:pt x="31737" y="100917"/>
                  </a:cubicBezTo>
                  <a:cubicBezTo>
                    <a:pt x="31469" y="101108"/>
                    <a:pt x="31125" y="101108"/>
                    <a:pt x="30857" y="100955"/>
                  </a:cubicBezTo>
                  <a:cubicBezTo>
                    <a:pt x="30704" y="100840"/>
                    <a:pt x="30589" y="100725"/>
                    <a:pt x="30551" y="100572"/>
                  </a:cubicBezTo>
                  <a:cubicBezTo>
                    <a:pt x="30512" y="100572"/>
                    <a:pt x="30436" y="100572"/>
                    <a:pt x="30398" y="100572"/>
                  </a:cubicBezTo>
                  <a:cubicBezTo>
                    <a:pt x="29900" y="100419"/>
                    <a:pt x="29785" y="100113"/>
                    <a:pt x="29823" y="99768"/>
                  </a:cubicBezTo>
                  <a:cubicBezTo>
                    <a:pt x="29747" y="99730"/>
                    <a:pt x="29670" y="99692"/>
                    <a:pt x="29594" y="99615"/>
                  </a:cubicBezTo>
                  <a:cubicBezTo>
                    <a:pt x="28828" y="98696"/>
                    <a:pt x="30551" y="97892"/>
                    <a:pt x="30857" y="97050"/>
                  </a:cubicBezTo>
                  <a:cubicBezTo>
                    <a:pt x="29517" y="96476"/>
                    <a:pt x="30589" y="95136"/>
                    <a:pt x="31278" y="94217"/>
                  </a:cubicBezTo>
                  <a:cubicBezTo>
                    <a:pt x="31240" y="93337"/>
                    <a:pt x="31240" y="92456"/>
                    <a:pt x="31163" y="91614"/>
                  </a:cubicBezTo>
                  <a:cubicBezTo>
                    <a:pt x="31087" y="90121"/>
                    <a:pt x="30857" y="88628"/>
                    <a:pt x="30666" y="87135"/>
                  </a:cubicBezTo>
                  <a:cubicBezTo>
                    <a:pt x="30474" y="87250"/>
                    <a:pt x="30168" y="87288"/>
                    <a:pt x="29938" y="87135"/>
                  </a:cubicBezTo>
                  <a:cubicBezTo>
                    <a:pt x="29326" y="87020"/>
                    <a:pt x="29172" y="86637"/>
                    <a:pt x="29249" y="86139"/>
                  </a:cubicBezTo>
                  <a:cubicBezTo>
                    <a:pt x="29211" y="85871"/>
                    <a:pt x="29364" y="85527"/>
                    <a:pt x="29555" y="85182"/>
                  </a:cubicBezTo>
                  <a:cubicBezTo>
                    <a:pt x="29670" y="84914"/>
                    <a:pt x="29785" y="84646"/>
                    <a:pt x="29862" y="84455"/>
                  </a:cubicBezTo>
                  <a:cubicBezTo>
                    <a:pt x="30053" y="83995"/>
                    <a:pt x="30244" y="83536"/>
                    <a:pt x="30436" y="83038"/>
                  </a:cubicBezTo>
                  <a:cubicBezTo>
                    <a:pt x="30512" y="81737"/>
                    <a:pt x="30780" y="80473"/>
                    <a:pt x="30933" y="79172"/>
                  </a:cubicBezTo>
                  <a:cubicBezTo>
                    <a:pt x="31087" y="78406"/>
                    <a:pt x="32082" y="78444"/>
                    <a:pt x="32388" y="78980"/>
                  </a:cubicBezTo>
                  <a:cubicBezTo>
                    <a:pt x="33345" y="77449"/>
                    <a:pt x="34570" y="76109"/>
                    <a:pt x="35872" y="74846"/>
                  </a:cubicBezTo>
                  <a:cubicBezTo>
                    <a:pt x="37021" y="73697"/>
                    <a:pt x="37786" y="72204"/>
                    <a:pt x="38858" y="70941"/>
                  </a:cubicBezTo>
                  <a:lnTo>
                    <a:pt x="38858" y="70941"/>
                  </a:lnTo>
                  <a:close/>
                  <a:moveTo>
                    <a:pt x="75726" y="115656"/>
                  </a:moveTo>
                  <a:cubicBezTo>
                    <a:pt x="76644" y="116116"/>
                    <a:pt x="75993" y="117494"/>
                    <a:pt x="75075" y="117073"/>
                  </a:cubicBezTo>
                  <a:cubicBezTo>
                    <a:pt x="74003" y="116613"/>
                    <a:pt x="73582" y="115503"/>
                    <a:pt x="73275" y="114469"/>
                  </a:cubicBezTo>
                  <a:cubicBezTo>
                    <a:pt x="71935" y="113283"/>
                    <a:pt x="72127" y="111904"/>
                    <a:pt x="71935" y="110335"/>
                  </a:cubicBezTo>
                  <a:cubicBezTo>
                    <a:pt x="70174" y="109033"/>
                    <a:pt x="70710" y="107081"/>
                    <a:pt x="70327" y="105320"/>
                  </a:cubicBezTo>
                  <a:cubicBezTo>
                    <a:pt x="69447" y="104286"/>
                    <a:pt x="68490" y="103252"/>
                    <a:pt x="67494" y="102295"/>
                  </a:cubicBezTo>
                  <a:cubicBezTo>
                    <a:pt x="66882" y="105320"/>
                    <a:pt x="66231" y="108344"/>
                    <a:pt x="66231" y="111407"/>
                  </a:cubicBezTo>
                  <a:cubicBezTo>
                    <a:pt x="66231" y="112938"/>
                    <a:pt x="66193" y="114584"/>
                    <a:pt x="67188" y="115771"/>
                  </a:cubicBezTo>
                  <a:cubicBezTo>
                    <a:pt x="67456" y="116077"/>
                    <a:pt x="67724" y="116384"/>
                    <a:pt x="68030" y="116652"/>
                  </a:cubicBezTo>
                  <a:cubicBezTo>
                    <a:pt x="68145" y="116728"/>
                    <a:pt x="68222" y="116843"/>
                    <a:pt x="68260" y="116958"/>
                  </a:cubicBezTo>
                  <a:cubicBezTo>
                    <a:pt x="68643" y="117226"/>
                    <a:pt x="69026" y="117494"/>
                    <a:pt x="69409" y="117723"/>
                  </a:cubicBezTo>
                  <a:cubicBezTo>
                    <a:pt x="70251" y="118259"/>
                    <a:pt x="69409" y="119561"/>
                    <a:pt x="68566" y="119025"/>
                  </a:cubicBezTo>
                  <a:cubicBezTo>
                    <a:pt x="68260" y="118834"/>
                    <a:pt x="67992" y="118642"/>
                    <a:pt x="67724" y="118451"/>
                  </a:cubicBezTo>
                  <a:cubicBezTo>
                    <a:pt x="67686" y="118987"/>
                    <a:pt x="67073" y="119408"/>
                    <a:pt x="66537" y="119102"/>
                  </a:cubicBezTo>
                  <a:cubicBezTo>
                    <a:pt x="65389" y="118795"/>
                    <a:pt x="60374" y="111789"/>
                    <a:pt x="63513" y="112172"/>
                  </a:cubicBezTo>
                  <a:cubicBezTo>
                    <a:pt x="63398" y="108995"/>
                    <a:pt x="64432" y="105932"/>
                    <a:pt x="64968" y="102831"/>
                  </a:cubicBezTo>
                  <a:cubicBezTo>
                    <a:pt x="65121" y="102104"/>
                    <a:pt x="65274" y="101338"/>
                    <a:pt x="65427" y="100572"/>
                  </a:cubicBezTo>
                  <a:cubicBezTo>
                    <a:pt x="65197" y="100419"/>
                    <a:pt x="64968" y="100228"/>
                    <a:pt x="64700" y="100075"/>
                  </a:cubicBezTo>
                  <a:cubicBezTo>
                    <a:pt x="64317" y="99692"/>
                    <a:pt x="64470" y="99041"/>
                    <a:pt x="64891" y="98811"/>
                  </a:cubicBezTo>
                  <a:cubicBezTo>
                    <a:pt x="64623" y="98428"/>
                    <a:pt x="64470" y="98007"/>
                    <a:pt x="64700" y="97663"/>
                  </a:cubicBezTo>
                  <a:cubicBezTo>
                    <a:pt x="64623" y="97471"/>
                    <a:pt x="64585" y="97280"/>
                    <a:pt x="64585" y="97089"/>
                  </a:cubicBezTo>
                  <a:cubicBezTo>
                    <a:pt x="64623" y="96744"/>
                    <a:pt x="64891" y="96399"/>
                    <a:pt x="65236" y="96323"/>
                  </a:cubicBezTo>
                  <a:cubicBezTo>
                    <a:pt x="65465" y="95863"/>
                    <a:pt x="66116" y="95825"/>
                    <a:pt x="66461" y="96093"/>
                  </a:cubicBezTo>
                  <a:cubicBezTo>
                    <a:pt x="66691" y="95251"/>
                    <a:pt x="66882" y="94409"/>
                    <a:pt x="67112" y="93566"/>
                  </a:cubicBezTo>
                  <a:cubicBezTo>
                    <a:pt x="67227" y="93107"/>
                    <a:pt x="67380" y="92686"/>
                    <a:pt x="67494" y="92226"/>
                  </a:cubicBezTo>
                  <a:cubicBezTo>
                    <a:pt x="67073" y="91614"/>
                    <a:pt x="67648" y="90504"/>
                    <a:pt x="67686" y="89776"/>
                  </a:cubicBezTo>
                  <a:cubicBezTo>
                    <a:pt x="67992" y="87977"/>
                    <a:pt x="68260" y="86178"/>
                    <a:pt x="68490" y="84378"/>
                  </a:cubicBezTo>
                  <a:cubicBezTo>
                    <a:pt x="68605" y="83383"/>
                    <a:pt x="68720" y="82311"/>
                    <a:pt x="69102" y="81392"/>
                  </a:cubicBezTo>
                  <a:cubicBezTo>
                    <a:pt x="69332" y="80856"/>
                    <a:pt x="70098" y="80665"/>
                    <a:pt x="70481" y="81086"/>
                  </a:cubicBezTo>
                  <a:cubicBezTo>
                    <a:pt x="70902" y="81622"/>
                    <a:pt x="70710" y="82311"/>
                    <a:pt x="70749" y="82924"/>
                  </a:cubicBezTo>
                  <a:cubicBezTo>
                    <a:pt x="71131" y="83268"/>
                    <a:pt x="71093" y="83766"/>
                    <a:pt x="71017" y="84302"/>
                  </a:cubicBezTo>
                  <a:cubicBezTo>
                    <a:pt x="71438" y="85067"/>
                    <a:pt x="71897" y="85833"/>
                    <a:pt x="72318" y="86599"/>
                  </a:cubicBezTo>
                  <a:cubicBezTo>
                    <a:pt x="72586" y="87096"/>
                    <a:pt x="73122" y="87671"/>
                    <a:pt x="72816" y="88207"/>
                  </a:cubicBezTo>
                  <a:cubicBezTo>
                    <a:pt x="73084" y="88245"/>
                    <a:pt x="73352" y="88398"/>
                    <a:pt x="73467" y="88743"/>
                  </a:cubicBezTo>
                  <a:cubicBezTo>
                    <a:pt x="73620" y="89317"/>
                    <a:pt x="73735" y="89891"/>
                    <a:pt x="73850" y="90465"/>
                  </a:cubicBezTo>
                  <a:cubicBezTo>
                    <a:pt x="74041" y="91461"/>
                    <a:pt x="72548" y="91729"/>
                    <a:pt x="72357" y="90733"/>
                  </a:cubicBezTo>
                  <a:cubicBezTo>
                    <a:pt x="72318" y="90657"/>
                    <a:pt x="72318" y="90580"/>
                    <a:pt x="72280" y="90504"/>
                  </a:cubicBezTo>
                  <a:cubicBezTo>
                    <a:pt x="72089" y="90465"/>
                    <a:pt x="71859" y="90389"/>
                    <a:pt x="71744" y="90197"/>
                  </a:cubicBezTo>
                  <a:cubicBezTo>
                    <a:pt x="71476" y="89661"/>
                    <a:pt x="70863" y="88896"/>
                    <a:pt x="70327" y="88092"/>
                  </a:cubicBezTo>
                  <a:cubicBezTo>
                    <a:pt x="70136" y="89011"/>
                    <a:pt x="69945" y="89929"/>
                    <a:pt x="69715" y="90848"/>
                  </a:cubicBezTo>
                  <a:cubicBezTo>
                    <a:pt x="69562" y="91614"/>
                    <a:pt x="69409" y="92380"/>
                    <a:pt x="69294" y="93145"/>
                  </a:cubicBezTo>
                  <a:cubicBezTo>
                    <a:pt x="69256" y="93375"/>
                    <a:pt x="69102" y="93566"/>
                    <a:pt x="68911" y="93681"/>
                  </a:cubicBezTo>
                  <a:cubicBezTo>
                    <a:pt x="68720" y="95136"/>
                    <a:pt x="68528" y="96591"/>
                    <a:pt x="68298" y="98046"/>
                  </a:cubicBezTo>
                  <a:lnTo>
                    <a:pt x="68260" y="98237"/>
                  </a:lnTo>
                  <a:cubicBezTo>
                    <a:pt x="69447" y="99462"/>
                    <a:pt x="70672" y="100649"/>
                    <a:pt x="71821" y="101912"/>
                  </a:cubicBezTo>
                  <a:cubicBezTo>
                    <a:pt x="72280" y="102448"/>
                    <a:pt x="73199" y="103252"/>
                    <a:pt x="72433" y="103941"/>
                  </a:cubicBezTo>
                  <a:cubicBezTo>
                    <a:pt x="72586" y="104171"/>
                    <a:pt x="72586" y="104477"/>
                    <a:pt x="72433" y="104707"/>
                  </a:cubicBezTo>
                  <a:cubicBezTo>
                    <a:pt x="72586" y="104975"/>
                    <a:pt x="72586" y="105243"/>
                    <a:pt x="72471" y="105434"/>
                  </a:cubicBezTo>
                  <a:cubicBezTo>
                    <a:pt x="72739" y="105779"/>
                    <a:pt x="72969" y="106162"/>
                    <a:pt x="72969" y="106430"/>
                  </a:cubicBezTo>
                  <a:cubicBezTo>
                    <a:pt x="72969" y="106889"/>
                    <a:pt x="72510" y="107195"/>
                    <a:pt x="72089" y="107157"/>
                  </a:cubicBezTo>
                  <a:cubicBezTo>
                    <a:pt x="72089" y="107310"/>
                    <a:pt x="72089" y="107502"/>
                    <a:pt x="72127" y="107655"/>
                  </a:cubicBezTo>
                  <a:cubicBezTo>
                    <a:pt x="72165" y="108421"/>
                    <a:pt x="72701" y="108918"/>
                    <a:pt x="73199" y="109416"/>
                  </a:cubicBezTo>
                  <a:cubicBezTo>
                    <a:pt x="73926" y="110450"/>
                    <a:pt x="73237" y="111904"/>
                    <a:pt x="74003" y="112938"/>
                  </a:cubicBezTo>
                  <a:cubicBezTo>
                    <a:pt x="74845" y="113665"/>
                    <a:pt x="74768" y="114546"/>
                    <a:pt x="75343" y="115388"/>
                  </a:cubicBezTo>
                  <a:cubicBezTo>
                    <a:pt x="75458" y="115503"/>
                    <a:pt x="75611" y="115580"/>
                    <a:pt x="75764" y="115656"/>
                  </a:cubicBezTo>
                  <a:close/>
                </a:path>
              </a:pathLst>
            </a:custGeom>
            <a:solidFill>
              <a:srgbClr val="68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1868050" y="508775"/>
              <a:ext cx="3725025" cy="3511600"/>
            </a:xfrm>
            <a:custGeom>
              <a:avLst/>
              <a:gdLst/>
              <a:ahLst/>
              <a:cxnLst/>
              <a:rect l="l" t="t" r="r" b="b"/>
              <a:pathLst>
                <a:path w="149001" h="140464" extrusionOk="0">
                  <a:moveTo>
                    <a:pt x="70366" y="24157"/>
                  </a:moveTo>
                  <a:cubicBezTo>
                    <a:pt x="70825" y="24999"/>
                    <a:pt x="69753" y="27679"/>
                    <a:pt x="68643" y="27718"/>
                  </a:cubicBezTo>
                  <a:cubicBezTo>
                    <a:pt x="68337" y="28024"/>
                    <a:pt x="68030" y="28330"/>
                    <a:pt x="67609" y="28675"/>
                  </a:cubicBezTo>
                  <a:cubicBezTo>
                    <a:pt x="67380" y="29364"/>
                    <a:pt x="66499" y="29670"/>
                    <a:pt x="65925" y="30053"/>
                  </a:cubicBezTo>
                  <a:cubicBezTo>
                    <a:pt x="65619" y="30321"/>
                    <a:pt x="65198" y="30436"/>
                    <a:pt x="64891" y="30206"/>
                  </a:cubicBezTo>
                  <a:cubicBezTo>
                    <a:pt x="63781" y="30512"/>
                    <a:pt x="62671" y="30359"/>
                    <a:pt x="61561" y="30206"/>
                  </a:cubicBezTo>
                  <a:cubicBezTo>
                    <a:pt x="60680" y="30091"/>
                    <a:pt x="59799" y="29976"/>
                    <a:pt x="58919" y="30053"/>
                  </a:cubicBezTo>
                  <a:cubicBezTo>
                    <a:pt x="57426" y="30168"/>
                    <a:pt x="56201" y="31278"/>
                    <a:pt x="54669" y="31125"/>
                  </a:cubicBezTo>
                  <a:cubicBezTo>
                    <a:pt x="53559" y="31087"/>
                    <a:pt x="52449" y="30857"/>
                    <a:pt x="51339" y="30780"/>
                  </a:cubicBezTo>
                  <a:cubicBezTo>
                    <a:pt x="50382" y="30780"/>
                    <a:pt x="49425" y="30819"/>
                    <a:pt x="48467" y="30627"/>
                  </a:cubicBezTo>
                  <a:cubicBezTo>
                    <a:pt x="47664" y="30436"/>
                    <a:pt x="46898" y="30015"/>
                    <a:pt x="46132" y="29747"/>
                  </a:cubicBezTo>
                  <a:cubicBezTo>
                    <a:pt x="45941" y="29747"/>
                    <a:pt x="45749" y="29747"/>
                    <a:pt x="45558" y="29747"/>
                  </a:cubicBezTo>
                  <a:cubicBezTo>
                    <a:pt x="45290" y="29785"/>
                    <a:pt x="44984" y="29823"/>
                    <a:pt x="44754" y="29747"/>
                  </a:cubicBezTo>
                  <a:cubicBezTo>
                    <a:pt x="44639" y="29785"/>
                    <a:pt x="44524" y="29823"/>
                    <a:pt x="44448" y="29823"/>
                  </a:cubicBezTo>
                  <a:cubicBezTo>
                    <a:pt x="44141" y="29823"/>
                    <a:pt x="43873" y="29632"/>
                    <a:pt x="43797" y="29326"/>
                  </a:cubicBezTo>
                  <a:lnTo>
                    <a:pt x="43759" y="29326"/>
                  </a:lnTo>
                  <a:cubicBezTo>
                    <a:pt x="43644" y="29555"/>
                    <a:pt x="43414" y="29708"/>
                    <a:pt x="43069" y="29632"/>
                  </a:cubicBezTo>
                  <a:cubicBezTo>
                    <a:pt x="42763" y="29594"/>
                    <a:pt x="42534" y="29440"/>
                    <a:pt x="42419" y="29249"/>
                  </a:cubicBezTo>
                  <a:cubicBezTo>
                    <a:pt x="42342" y="29326"/>
                    <a:pt x="42266" y="29364"/>
                    <a:pt x="42151" y="29364"/>
                  </a:cubicBezTo>
                  <a:cubicBezTo>
                    <a:pt x="41768" y="29402"/>
                    <a:pt x="41423" y="29440"/>
                    <a:pt x="41079" y="29517"/>
                  </a:cubicBezTo>
                  <a:cubicBezTo>
                    <a:pt x="40696" y="29594"/>
                    <a:pt x="40313" y="29708"/>
                    <a:pt x="39968" y="29823"/>
                  </a:cubicBezTo>
                  <a:cubicBezTo>
                    <a:pt x="39892" y="29862"/>
                    <a:pt x="39815" y="29862"/>
                    <a:pt x="39701" y="29900"/>
                  </a:cubicBezTo>
                  <a:cubicBezTo>
                    <a:pt x="39547" y="29976"/>
                    <a:pt x="39356" y="30053"/>
                    <a:pt x="39165" y="30053"/>
                  </a:cubicBezTo>
                  <a:cubicBezTo>
                    <a:pt x="39165" y="30053"/>
                    <a:pt x="39165" y="30053"/>
                    <a:pt x="39126" y="30053"/>
                  </a:cubicBezTo>
                  <a:cubicBezTo>
                    <a:pt x="38399" y="30397"/>
                    <a:pt x="37710" y="30780"/>
                    <a:pt x="36982" y="31201"/>
                  </a:cubicBezTo>
                  <a:lnTo>
                    <a:pt x="35949" y="31814"/>
                  </a:lnTo>
                  <a:cubicBezTo>
                    <a:pt x="35910" y="31929"/>
                    <a:pt x="35834" y="32005"/>
                    <a:pt x="35719" y="32044"/>
                  </a:cubicBezTo>
                  <a:cubicBezTo>
                    <a:pt x="34915" y="32580"/>
                    <a:pt x="34035" y="33039"/>
                    <a:pt x="33154" y="33384"/>
                  </a:cubicBezTo>
                  <a:cubicBezTo>
                    <a:pt x="29900" y="34226"/>
                    <a:pt x="29594" y="33498"/>
                    <a:pt x="26646" y="35949"/>
                  </a:cubicBezTo>
                  <a:cubicBezTo>
                    <a:pt x="25880" y="36676"/>
                    <a:pt x="24196" y="36944"/>
                    <a:pt x="24196" y="38207"/>
                  </a:cubicBezTo>
                  <a:cubicBezTo>
                    <a:pt x="24387" y="38782"/>
                    <a:pt x="24693" y="39356"/>
                    <a:pt x="24846" y="39968"/>
                  </a:cubicBezTo>
                  <a:cubicBezTo>
                    <a:pt x="25306" y="40045"/>
                    <a:pt x="25574" y="40581"/>
                    <a:pt x="25344" y="40964"/>
                  </a:cubicBezTo>
                  <a:cubicBezTo>
                    <a:pt x="24961" y="41500"/>
                    <a:pt x="24004" y="41461"/>
                    <a:pt x="23430" y="41385"/>
                  </a:cubicBezTo>
                  <a:cubicBezTo>
                    <a:pt x="21860" y="41347"/>
                    <a:pt x="20329" y="41691"/>
                    <a:pt x="18798" y="41921"/>
                  </a:cubicBezTo>
                  <a:cubicBezTo>
                    <a:pt x="17879" y="41997"/>
                    <a:pt x="16998" y="42227"/>
                    <a:pt x="16118" y="42533"/>
                  </a:cubicBezTo>
                  <a:cubicBezTo>
                    <a:pt x="14510" y="42955"/>
                    <a:pt x="13017" y="43605"/>
                    <a:pt x="11677" y="44524"/>
                  </a:cubicBezTo>
                  <a:cubicBezTo>
                    <a:pt x="11064" y="44869"/>
                    <a:pt x="10413" y="45175"/>
                    <a:pt x="9839" y="45558"/>
                  </a:cubicBezTo>
                  <a:cubicBezTo>
                    <a:pt x="9150" y="46017"/>
                    <a:pt x="8652" y="46630"/>
                    <a:pt x="7963" y="47013"/>
                  </a:cubicBezTo>
                  <a:cubicBezTo>
                    <a:pt x="7504" y="47242"/>
                    <a:pt x="6700" y="47778"/>
                    <a:pt x="5858" y="48161"/>
                  </a:cubicBezTo>
                  <a:cubicBezTo>
                    <a:pt x="5398" y="48467"/>
                    <a:pt x="4977" y="48812"/>
                    <a:pt x="4556" y="49080"/>
                  </a:cubicBezTo>
                  <a:cubicBezTo>
                    <a:pt x="4020" y="49539"/>
                    <a:pt x="3140" y="51300"/>
                    <a:pt x="2336" y="51300"/>
                  </a:cubicBezTo>
                  <a:cubicBezTo>
                    <a:pt x="2144" y="51300"/>
                    <a:pt x="1914" y="51186"/>
                    <a:pt x="1723" y="50879"/>
                  </a:cubicBezTo>
                  <a:cubicBezTo>
                    <a:pt x="1608" y="49846"/>
                    <a:pt x="2221" y="48774"/>
                    <a:pt x="2527" y="47778"/>
                  </a:cubicBezTo>
                  <a:cubicBezTo>
                    <a:pt x="2872" y="46745"/>
                    <a:pt x="3331" y="45749"/>
                    <a:pt x="3752" y="44716"/>
                  </a:cubicBezTo>
                  <a:cubicBezTo>
                    <a:pt x="3867" y="44371"/>
                    <a:pt x="3943" y="43988"/>
                    <a:pt x="4097" y="43644"/>
                  </a:cubicBezTo>
                  <a:cubicBezTo>
                    <a:pt x="3943" y="43069"/>
                    <a:pt x="4556" y="42151"/>
                    <a:pt x="4671" y="41615"/>
                  </a:cubicBezTo>
                  <a:cubicBezTo>
                    <a:pt x="4862" y="41194"/>
                    <a:pt x="5015" y="40619"/>
                    <a:pt x="5322" y="40275"/>
                  </a:cubicBezTo>
                  <a:cubicBezTo>
                    <a:pt x="5781" y="39279"/>
                    <a:pt x="6241" y="38322"/>
                    <a:pt x="6738" y="37365"/>
                  </a:cubicBezTo>
                  <a:cubicBezTo>
                    <a:pt x="7389" y="36102"/>
                    <a:pt x="7963" y="34800"/>
                    <a:pt x="8729" y="33575"/>
                  </a:cubicBezTo>
                  <a:cubicBezTo>
                    <a:pt x="8193" y="32924"/>
                    <a:pt x="10260" y="30474"/>
                    <a:pt x="10605" y="29670"/>
                  </a:cubicBezTo>
                  <a:cubicBezTo>
                    <a:pt x="12902" y="25957"/>
                    <a:pt x="15620" y="22588"/>
                    <a:pt x="18376" y="19257"/>
                  </a:cubicBezTo>
                  <a:cubicBezTo>
                    <a:pt x="19870" y="17458"/>
                    <a:pt x="21516" y="15773"/>
                    <a:pt x="23353" y="14280"/>
                  </a:cubicBezTo>
                  <a:cubicBezTo>
                    <a:pt x="23851" y="13017"/>
                    <a:pt x="25574" y="11906"/>
                    <a:pt x="26531" y="11026"/>
                  </a:cubicBezTo>
                  <a:cubicBezTo>
                    <a:pt x="30053" y="8193"/>
                    <a:pt x="33767" y="5666"/>
                    <a:pt x="37748" y="3561"/>
                  </a:cubicBezTo>
                  <a:cubicBezTo>
                    <a:pt x="39165" y="2757"/>
                    <a:pt x="40543" y="1914"/>
                    <a:pt x="42036" y="1225"/>
                  </a:cubicBezTo>
                  <a:cubicBezTo>
                    <a:pt x="42687" y="996"/>
                    <a:pt x="43797" y="0"/>
                    <a:pt x="44371" y="651"/>
                  </a:cubicBezTo>
                  <a:cubicBezTo>
                    <a:pt x="44563" y="651"/>
                    <a:pt x="44754" y="689"/>
                    <a:pt x="44945" y="766"/>
                  </a:cubicBezTo>
                  <a:cubicBezTo>
                    <a:pt x="45826" y="192"/>
                    <a:pt x="47204" y="919"/>
                    <a:pt x="48200" y="919"/>
                  </a:cubicBezTo>
                  <a:cubicBezTo>
                    <a:pt x="48850" y="1034"/>
                    <a:pt x="49539" y="996"/>
                    <a:pt x="50190" y="1225"/>
                  </a:cubicBezTo>
                  <a:cubicBezTo>
                    <a:pt x="51147" y="1608"/>
                    <a:pt x="51722" y="2642"/>
                    <a:pt x="52794" y="2833"/>
                  </a:cubicBezTo>
                  <a:cubicBezTo>
                    <a:pt x="54899" y="3178"/>
                    <a:pt x="57005" y="3484"/>
                    <a:pt x="59110" y="3867"/>
                  </a:cubicBezTo>
                  <a:cubicBezTo>
                    <a:pt x="60489" y="4058"/>
                    <a:pt x="61943" y="4097"/>
                    <a:pt x="63168" y="4786"/>
                  </a:cubicBezTo>
                  <a:cubicBezTo>
                    <a:pt x="65083" y="5704"/>
                    <a:pt x="66040" y="7619"/>
                    <a:pt x="66691" y="9495"/>
                  </a:cubicBezTo>
                  <a:cubicBezTo>
                    <a:pt x="66959" y="10145"/>
                    <a:pt x="67456" y="10605"/>
                    <a:pt x="67763" y="11179"/>
                  </a:cubicBezTo>
                  <a:cubicBezTo>
                    <a:pt x="68337" y="12481"/>
                    <a:pt x="67456" y="13935"/>
                    <a:pt x="67341" y="15467"/>
                  </a:cubicBezTo>
                  <a:cubicBezTo>
                    <a:pt x="67303" y="15543"/>
                    <a:pt x="67265" y="15658"/>
                    <a:pt x="67265" y="15735"/>
                  </a:cubicBezTo>
                  <a:cubicBezTo>
                    <a:pt x="67227" y="15773"/>
                    <a:pt x="67227" y="15811"/>
                    <a:pt x="67227" y="15888"/>
                  </a:cubicBezTo>
                  <a:cubicBezTo>
                    <a:pt x="67188" y="16003"/>
                    <a:pt x="67150" y="16156"/>
                    <a:pt x="67150" y="16309"/>
                  </a:cubicBezTo>
                  <a:lnTo>
                    <a:pt x="67150" y="16347"/>
                  </a:lnTo>
                  <a:cubicBezTo>
                    <a:pt x="67073" y="16615"/>
                    <a:pt x="67035" y="16883"/>
                    <a:pt x="67150" y="17151"/>
                  </a:cubicBezTo>
                  <a:cubicBezTo>
                    <a:pt x="67265" y="17381"/>
                    <a:pt x="67418" y="17611"/>
                    <a:pt x="67648" y="17802"/>
                  </a:cubicBezTo>
                  <a:cubicBezTo>
                    <a:pt x="67686" y="17840"/>
                    <a:pt x="67724" y="17879"/>
                    <a:pt x="67801" y="17917"/>
                  </a:cubicBezTo>
                  <a:cubicBezTo>
                    <a:pt x="68030" y="18415"/>
                    <a:pt x="68413" y="18836"/>
                    <a:pt x="68834" y="19219"/>
                  </a:cubicBezTo>
                  <a:cubicBezTo>
                    <a:pt x="68911" y="19372"/>
                    <a:pt x="68988" y="19487"/>
                    <a:pt x="68988" y="19601"/>
                  </a:cubicBezTo>
                  <a:cubicBezTo>
                    <a:pt x="69179" y="19640"/>
                    <a:pt x="69294" y="19755"/>
                    <a:pt x="69409" y="19984"/>
                  </a:cubicBezTo>
                  <a:cubicBezTo>
                    <a:pt x="69447" y="20061"/>
                    <a:pt x="69447" y="20137"/>
                    <a:pt x="69485" y="20214"/>
                  </a:cubicBezTo>
                  <a:lnTo>
                    <a:pt x="69485" y="20214"/>
                  </a:lnTo>
                  <a:cubicBezTo>
                    <a:pt x="69600" y="20291"/>
                    <a:pt x="69715" y="20405"/>
                    <a:pt x="69792" y="20559"/>
                  </a:cubicBezTo>
                  <a:cubicBezTo>
                    <a:pt x="70098" y="21018"/>
                    <a:pt x="70366" y="21516"/>
                    <a:pt x="70519" y="22052"/>
                  </a:cubicBezTo>
                  <a:cubicBezTo>
                    <a:pt x="70596" y="22396"/>
                    <a:pt x="70442" y="22626"/>
                    <a:pt x="70213" y="22741"/>
                  </a:cubicBezTo>
                  <a:cubicBezTo>
                    <a:pt x="70289" y="23200"/>
                    <a:pt x="70289" y="23621"/>
                    <a:pt x="70289" y="24042"/>
                  </a:cubicBezTo>
                  <a:cubicBezTo>
                    <a:pt x="70328" y="24081"/>
                    <a:pt x="70328" y="24119"/>
                    <a:pt x="70366" y="24157"/>
                  </a:cubicBezTo>
                  <a:lnTo>
                    <a:pt x="70366" y="24157"/>
                  </a:lnTo>
                  <a:close/>
                  <a:moveTo>
                    <a:pt x="148924" y="62288"/>
                  </a:moveTo>
                  <a:cubicBezTo>
                    <a:pt x="148924" y="62479"/>
                    <a:pt x="148962" y="62671"/>
                    <a:pt x="149001" y="62862"/>
                  </a:cubicBezTo>
                  <a:cubicBezTo>
                    <a:pt x="148733" y="63054"/>
                    <a:pt x="148580" y="63322"/>
                    <a:pt x="148580" y="63666"/>
                  </a:cubicBezTo>
                  <a:cubicBezTo>
                    <a:pt x="148541" y="64508"/>
                    <a:pt x="148580" y="65351"/>
                    <a:pt x="148580" y="66193"/>
                  </a:cubicBezTo>
                  <a:cubicBezTo>
                    <a:pt x="148580" y="66614"/>
                    <a:pt x="148580" y="67035"/>
                    <a:pt x="148618" y="67456"/>
                  </a:cubicBezTo>
                  <a:cubicBezTo>
                    <a:pt x="148618" y="67686"/>
                    <a:pt x="148618" y="67916"/>
                    <a:pt x="148618" y="68145"/>
                  </a:cubicBezTo>
                  <a:cubicBezTo>
                    <a:pt x="148656" y="68298"/>
                    <a:pt x="148656" y="68452"/>
                    <a:pt x="148694" y="68605"/>
                  </a:cubicBezTo>
                  <a:cubicBezTo>
                    <a:pt x="148733" y="68796"/>
                    <a:pt x="148848" y="68988"/>
                    <a:pt x="149001" y="69141"/>
                  </a:cubicBezTo>
                  <a:cubicBezTo>
                    <a:pt x="148694" y="69868"/>
                    <a:pt x="148197" y="70519"/>
                    <a:pt x="147431" y="70978"/>
                  </a:cubicBezTo>
                  <a:cubicBezTo>
                    <a:pt x="145593" y="71706"/>
                    <a:pt x="144024" y="73046"/>
                    <a:pt x="142416" y="74156"/>
                  </a:cubicBezTo>
                  <a:cubicBezTo>
                    <a:pt x="141152" y="75036"/>
                    <a:pt x="139889" y="75840"/>
                    <a:pt x="138587" y="76606"/>
                  </a:cubicBezTo>
                  <a:cubicBezTo>
                    <a:pt x="137362" y="77410"/>
                    <a:pt x="136367" y="78405"/>
                    <a:pt x="135333" y="79439"/>
                  </a:cubicBezTo>
                  <a:cubicBezTo>
                    <a:pt x="134644" y="80052"/>
                    <a:pt x="133840" y="80511"/>
                    <a:pt x="133228" y="81200"/>
                  </a:cubicBezTo>
                  <a:cubicBezTo>
                    <a:pt x="132653" y="81889"/>
                    <a:pt x="132424" y="82770"/>
                    <a:pt x="132079" y="83574"/>
                  </a:cubicBezTo>
                  <a:cubicBezTo>
                    <a:pt x="131773" y="84454"/>
                    <a:pt x="131352" y="85296"/>
                    <a:pt x="131160" y="86215"/>
                  </a:cubicBezTo>
                  <a:cubicBezTo>
                    <a:pt x="130816" y="87555"/>
                    <a:pt x="131084" y="88895"/>
                    <a:pt x="131314" y="90197"/>
                  </a:cubicBezTo>
                  <a:cubicBezTo>
                    <a:pt x="131964" y="91154"/>
                    <a:pt x="132577" y="92149"/>
                    <a:pt x="132577" y="93298"/>
                  </a:cubicBezTo>
                  <a:cubicBezTo>
                    <a:pt x="132960" y="95365"/>
                    <a:pt x="132539" y="97356"/>
                    <a:pt x="132309" y="99385"/>
                  </a:cubicBezTo>
                  <a:cubicBezTo>
                    <a:pt x="132194" y="101299"/>
                    <a:pt x="131314" y="103022"/>
                    <a:pt x="130510" y="104745"/>
                  </a:cubicBezTo>
                  <a:cubicBezTo>
                    <a:pt x="130280" y="105472"/>
                    <a:pt x="130203" y="106238"/>
                    <a:pt x="130012" y="107003"/>
                  </a:cubicBezTo>
                  <a:cubicBezTo>
                    <a:pt x="129706" y="108420"/>
                    <a:pt x="129208" y="109836"/>
                    <a:pt x="128404" y="111061"/>
                  </a:cubicBezTo>
                  <a:cubicBezTo>
                    <a:pt x="127715" y="112133"/>
                    <a:pt x="126605" y="112937"/>
                    <a:pt x="126873" y="114354"/>
                  </a:cubicBezTo>
                  <a:cubicBezTo>
                    <a:pt x="126949" y="115426"/>
                    <a:pt x="127141" y="116498"/>
                    <a:pt x="127064" y="117608"/>
                  </a:cubicBezTo>
                  <a:cubicBezTo>
                    <a:pt x="127026" y="118067"/>
                    <a:pt x="126796" y="119867"/>
                    <a:pt x="126337" y="121053"/>
                  </a:cubicBezTo>
                  <a:cubicBezTo>
                    <a:pt x="126452" y="121398"/>
                    <a:pt x="126184" y="121857"/>
                    <a:pt x="125839" y="122087"/>
                  </a:cubicBezTo>
                  <a:cubicBezTo>
                    <a:pt x="123848" y="123886"/>
                    <a:pt x="121513" y="125188"/>
                    <a:pt x="119254" y="126643"/>
                  </a:cubicBezTo>
                  <a:cubicBezTo>
                    <a:pt x="115962" y="129093"/>
                    <a:pt x="112440" y="131237"/>
                    <a:pt x="108918" y="133419"/>
                  </a:cubicBezTo>
                  <a:cubicBezTo>
                    <a:pt x="105740" y="135793"/>
                    <a:pt x="102180" y="137669"/>
                    <a:pt x="98313" y="138702"/>
                  </a:cubicBezTo>
                  <a:cubicBezTo>
                    <a:pt x="97050" y="139047"/>
                    <a:pt x="94599" y="140348"/>
                    <a:pt x="93106" y="140195"/>
                  </a:cubicBezTo>
                  <a:cubicBezTo>
                    <a:pt x="92953" y="140387"/>
                    <a:pt x="92647" y="140463"/>
                    <a:pt x="92417" y="140272"/>
                  </a:cubicBezTo>
                  <a:cubicBezTo>
                    <a:pt x="91575" y="139544"/>
                    <a:pt x="91384" y="138434"/>
                    <a:pt x="90771" y="137554"/>
                  </a:cubicBezTo>
                  <a:cubicBezTo>
                    <a:pt x="90235" y="136826"/>
                    <a:pt x="89431" y="136252"/>
                    <a:pt x="89010" y="135410"/>
                  </a:cubicBezTo>
                  <a:cubicBezTo>
                    <a:pt x="88665" y="134759"/>
                    <a:pt x="88665" y="133955"/>
                    <a:pt x="88512" y="133228"/>
                  </a:cubicBezTo>
                  <a:cubicBezTo>
                    <a:pt x="88091" y="132385"/>
                    <a:pt x="87632" y="131581"/>
                    <a:pt x="87402" y="130624"/>
                  </a:cubicBezTo>
                  <a:cubicBezTo>
                    <a:pt x="87019" y="128557"/>
                    <a:pt x="86100" y="126681"/>
                    <a:pt x="85718" y="124614"/>
                  </a:cubicBezTo>
                  <a:cubicBezTo>
                    <a:pt x="85526" y="122661"/>
                    <a:pt x="84378" y="121015"/>
                    <a:pt x="83382" y="119369"/>
                  </a:cubicBezTo>
                  <a:cubicBezTo>
                    <a:pt x="82770" y="118029"/>
                    <a:pt x="82502" y="116574"/>
                    <a:pt x="81889" y="115234"/>
                  </a:cubicBezTo>
                  <a:cubicBezTo>
                    <a:pt x="81200" y="113397"/>
                    <a:pt x="80664" y="111023"/>
                    <a:pt x="81009" y="109109"/>
                  </a:cubicBezTo>
                  <a:cubicBezTo>
                    <a:pt x="81430" y="107884"/>
                    <a:pt x="81966" y="106582"/>
                    <a:pt x="81774" y="105280"/>
                  </a:cubicBezTo>
                  <a:cubicBezTo>
                    <a:pt x="81660" y="103251"/>
                    <a:pt x="81238" y="101299"/>
                    <a:pt x="81277" y="99270"/>
                  </a:cubicBezTo>
                  <a:cubicBezTo>
                    <a:pt x="81047" y="97585"/>
                    <a:pt x="80932" y="96743"/>
                    <a:pt x="81774" y="95212"/>
                  </a:cubicBezTo>
                  <a:cubicBezTo>
                    <a:pt x="82042" y="94523"/>
                    <a:pt x="81506" y="93910"/>
                    <a:pt x="81506" y="93221"/>
                  </a:cubicBezTo>
                  <a:cubicBezTo>
                    <a:pt x="81468" y="91230"/>
                    <a:pt x="82195" y="89316"/>
                    <a:pt x="81966" y="87325"/>
                  </a:cubicBezTo>
                  <a:cubicBezTo>
                    <a:pt x="81774" y="85143"/>
                    <a:pt x="81392" y="82885"/>
                    <a:pt x="82119" y="80779"/>
                  </a:cubicBezTo>
                  <a:cubicBezTo>
                    <a:pt x="82234" y="80549"/>
                    <a:pt x="82310" y="80319"/>
                    <a:pt x="82425" y="80052"/>
                  </a:cubicBezTo>
                  <a:cubicBezTo>
                    <a:pt x="82349" y="79630"/>
                    <a:pt x="82770" y="79018"/>
                    <a:pt x="82808" y="78597"/>
                  </a:cubicBezTo>
                  <a:cubicBezTo>
                    <a:pt x="82770" y="77563"/>
                    <a:pt x="83344" y="76721"/>
                    <a:pt x="83727" y="75802"/>
                  </a:cubicBezTo>
                  <a:cubicBezTo>
                    <a:pt x="83842" y="73658"/>
                    <a:pt x="85832" y="72586"/>
                    <a:pt x="87479" y="71629"/>
                  </a:cubicBezTo>
                  <a:cubicBezTo>
                    <a:pt x="88512" y="71017"/>
                    <a:pt x="89469" y="70174"/>
                    <a:pt x="90580" y="69715"/>
                  </a:cubicBezTo>
                  <a:cubicBezTo>
                    <a:pt x="91307" y="69485"/>
                    <a:pt x="91881" y="69217"/>
                    <a:pt x="92570" y="68988"/>
                  </a:cubicBezTo>
                  <a:cubicBezTo>
                    <a:pt x="93910" y="68452"/>
                    <a:pt x="94753" y="69102"/>
                    <a:pt x="95978" y="69026"/>
                  </a:cubicBezTo>
                  <a:cubicBezTo>
                    <a:pt x="97662" y="68566"/>
                    <a:pt x="98811" y="68988"/>
                    <a:pt x="100457" y="69102"/>
                  </a:cubicBezTo>
                  <a:cubicBezTo>
                    <a:pt x="102754" y="69064"/>
                    <a:pt x="105281" y="68758"/>
                    <a:pt x="107080" y="67188"/>
                  </a:cubicBezTo>
                  <a:cubicBezTo>
                    <a:pt x="107884" y="66576"/>
                    <a:pt x="108918" y="66729"/>
                    <a:pt x="109836" y="66499"/>
                  </a:cubicBezTo>
                  <a:cubicBezTo>
                    <a:pt x="110717" y="66078"/>
                    <a:pt x="111483" y="65389"/>
                    <a:pt x="112478" y="65312"/>
                  </a:cubicBezTo>
                  <a:cubicBezTo>
                    <a:pt x="115579" y="65197"/>
                    <a:pt x="113933" y="66116"/>
                    <a:pt x="117455" y="64929"/>
                  </a:cubicBezTo>
                  <a:cubicBezTo>
                    <a:pt x="118680" y="64776"/>
                    <a:pt x="119982" y="64929"/>
                    <a:pt x="121054" y="64202"/>
                  </a:cubicBezTo>
                  <a:cubicBezTo>
                    <a:pt x="122011" y="63628"/>
                    <a:pt x="123236" y="62824"/>
                    <a:pt x="122585" y="61560"/>
                  </a:cubicBezTo>
                  <a:cubicBezTo>
                    <a:pt x="122125" y="60756"/>
                    <a:pt x="122202" y="59799"/>
                    <a:pt x="121704" y="59034"/>
                  </a:cubicBezTo>
                  <a:cubicBezTo>
                    <a:pt x="120364" y="57349"/>
                    <a:pt x="119599" y="57770"/>
                    <a:pt x="117838" y="58459"/>
                  </a:cubicBezTo>
                  <a:cubicBezTo>
                    <a:pt x="117110" y="58689"/>
                    <a:pt x="116421" y="58995"/>
                    <a:pt x="115655" y="59072"/>
                  </a:cubicBezTo>
                  <a:cubicBezTo>
                    <a:pt x="114890" y="59110"/>
                    <a:pt x="114086" y="58957"/>
                    <a:pt x="113358" y="59149"/>
                  </a:cubicBezTo>
                  <a:cubicBezTo>
                    <a:pt x="112363" y="59378"/>
                    <a:pt x="111368" y="59570"/>
                    <a:pt x="110372" y="59608"/>
                  </a:cubicBezTo>
                  <a:cubicBezTo>
                    <a:pt x="109147" y="59608"/>
                    <a:pt x="107846" y="59149"/>
                    <a:pt x="106621" y="59685"/>
                  </a:cubicBezTo>
                  <a:cubicBezTo>
                    <a:pt x="105472" y="59914"/>
                    <a:pt x="103979" y="62288"/>
                    <a:pt x="102907" y="60948"/>
                  </a:cubicBezTo>
                  <a:cubicBezTo>
                    <a:pt x="102218" y="59723"/>
                    <a:pt x="101529" y="58536"/>
                    <a:pt x="100572" y="57502"/>
                  </a:cubicBezTo>
                  <a:cubicBezTo>
                    <a:pt x="99921" y="56660"/>
                    <a:pt x="99193" y="55856"/>
                    <a:pt x="98160" y="55473"/>
                  </a:cubicBezTo>
                  <a:cubicBezTo>
                    <a:pt x="97930" y="55397"/>
                    <a:pt x="97739" y="55167"/>
                    <a:pt x="97739" y="54937"/>
                  </a:cubicBezTo>
                  <a:cubicBezTo>
                    <a:pt x="97700" y="54823"/>
                    <a:pt x="97662" y="54746"/>
                    <a:pt x="97624" y="54631"/>
                  </a:cubicBezTo>
                  <a:cubicBezTo>
                    <a:pt x="96743" y="53559"/>
                    <a:pt x="97777" y="52181"/>
                    <a:pt x="98351" y="51224"/>
                  </a:cubicBezTo>
                  <a:cubicBezTo>
                    <a:pt x="99040" y="49922"/>
                    <a:pt x="99653" y="48544"/>
                    <a:pt x="100610" y="47395"/>
                  </a:cubicBezTo>
                  <a:cubicBezTo>
                    <a:pt x="102180" y="45520"/>
                    <a:pt x="103826" y="45864"/>
                    <a:pt x="105931" y="45711"/>
                  </a:cubicBezTo>
                  <a:cubicBezTo>
                    <a:pt x="107233" y="45443"/>
                    <a:pt x="108458" y="44984"/>
                    <a:pt x="109722" y="44677"/>
                  </a:cubicBezTo>
                  <a:cubicBezTo>
                    <a:pt x="111597" y="44371"/>
                    <a:pt x="113435" y="43988"/>
                    <a:pt x="115158" y="43108"/>
                  </a:cubicBezTo>
                  <a:cubicBezTo>
                    <a:pt x="115694" y="42840"/>
                    <a:pt x="116268" y="42610"/>
                    <a:pt x="116766" y="42227"/>
                  </a:cubicBezTo>
                  <a:cubicBezTo>
                    <a:pt x="116766" y="42189"/>
                    <a:pt x="116766" y="42189"/>
                    <a:pt x="116804" y="42151"/>
                  </a:cubicBezTo>
                  <a:cubicBezTo>
                    <a:pt x="117340" y="41500"/>
                    <a:pt x="117914" y="40849"/>
                    <a:pt x="118412" y="40160"/>
                  </a:cubicBezTo>
                  <a:cubicBezTo>
                    <a:pt x="119675" y="38552"/>
                    <a:pt x="119905" y="36944"/>
                    <a:pt x="118986" y="35145"/>
                  </a:cubicBezTo>
                  <a:cubicBezTo>
                    <a:pt x="117799" y="32695"/>
                    <a:pt x="116191" y="34073"/>
                    <a:pt x="114737" y="35374"/>
                  </a:cubicBezTo>
                  <a:cubicBezTo>
                    <a:pt x="114048" y="35987"/>
                    <a:pt x="113205" y="36408"/>
                    <a:pt x="112478" y="36982"/>
                  </a:cubicBezTo>
                  <a:cubicBezTo>
                    <a:pt x="111406" y="37978"/>
                    <a:pt x="110411" y="39164"/>
                    <a:pt x="109109" y="39854"/>
                  </a:cubicBezTo>
                  <a:cubicBezTo>
                    <a:pt x="107846" y="40351"/>
                    <a:pt x="106391" y="40236"/>
                    <a:pt x="105051" y="40351"/>
                  </a:cubicBezTo>
                  <a:cubicBezTo>
                    <a:pt x="103788" y="40428"/>
                    <a:pt x="101797" y="40772"/>
                    <a:pt x="101337" y="39164"/>
                  </a:cubicBezTo>
                  <a:cubicBezTo>
                    <a:pt x="101146" y="38207"/>
                    <a:pt x="101797" y="37365"/>
                    <a:pt x="102256" y="36599"/>
                  </a:cubicBezTo>
                  <a:cubicBezTo>
                    <a:pt x="102677" y="35795"/>
                    <a:pt x="103060" y="34992"/>
                    <a:pt x="103520" y="34188"/>
                  </a:cubicBezTo>
                  <a:cubicBezTo>
                    <a:pt x="104438" y="32350"/>
                    <a:pt x="106314" y="31393"/>
                    <a:pt x="107922" y="30244"/>
                  </a:cubicBezTo>
                  <a:cubicBezTo>
                    <a:pt x="108573" y="29670"/>
                    <a:pt x="109147" y="29019"/>
                    <a:pt x="109645" y="28330"/>
                  </a:cubicBezTo>
                  <a:cubicBezTo>
                    <a:pt x="109990" y="27909"/>
                    <a:pt x="110181" y="27067"/>
                    <a:pt x="110832" y="27067"/>
                  </a:cubicBezTo>
                  <a:cubicBezTo>
                    <a:pt x="112210" y="24885"/>
                    <a:pt x="112861" y="21401"/>
                    <a:pt x="115923" y="21018"/>
                  </a:cubicBezTo>
                  <a:cubicBezTo>
                    <a:pt x="117991" y="20444"/>
                    <a:pt x="119714" y="21745"/>
                    <a:pt x="121628" y="22013"/>
                  </a:cubicBezTo>
                  <a:cubicBezTo>
                    <a:pt x="127179" y="21975"/>
                    <a:pt x="125839" y="24923"/>
                    <a:pt x="129897" y="24042"/>
                  </a:cubicBezTo>
                  <a:cubicBezTo>
                    <a:pt x="131428" y="23698"/>
                    <a:pt x="133189" y="23583"/>
                    <a:pt x="134568" y="24425"/>
                  </a:cubicBezTo>
                  <a:cubicBezTo>
                    <a:pt x="134644" y="24502"/>
                    <a:pt x="134683" y="24540"/>
                    <a:pt x="134721" y="24617"/>
                  </a:cubicBezTo>
                  <a:cubicBezTo>
                    <a:pt x="134797" y="24655"/>
                    <a:pt x="134836" y="24731"/>
                    <a:pt x="134912" y="24808"/>
                  </a:cubicBezTo>
                  <a:cubicBezTo>
                    <a:pt x="136558" y="26493"/>
                    <a:pt x="137669" y="28675"/>
                    <a:pt x="138741" y="30742"/>
                  </a:cubicBezTo>
                  <a:cubicBezTo>
                    <a:pt x="139698" y="32465"/>
                    <a:pt x="140540" y="34226"/>
                    <a:pt x="141344" y="36025"/>
                  </a:cubicBezTo>
                  <a:cubicBezTo>
                    <a:pt x="141535" y="36025"/>
                    <a:pt x="141727" y="36102"/>
                    <a:pt x="141803" y="36331"/>
                  </a:cubicBezTo>
                  <a:cubicBezTo>
                    <a:pt x="142110" y="37059"/>
                    <a:pt x="142416" y="37786"/>
                    <a:pt x="142722" y="38514"/>
                  </a:cubicBezTo>
                  <a:cubicBezTo>
                    <a:pt x="142914" y="38514"/>
                    <a:pt x="143067" y="38628"/>
                    <a:pt x="143182" y="38820"/>
                  </a:cubicBezTo>
                  <a:cubicBezTo>
                    <a:pt x="144215" y="41308"/>
                    <a:pt x="145096" y="43835"/>
                    <a:pt x="145785" y="46438"/>
                  </a:cubicBezTo>
                  <a:cubicBezTo>
                    <a:pt x="146857" y="50803"/>
                    <a:pt x="148120" y="55205"/>
                    <a:pt x="148465" y="59723"/>
                  </a:cubicBezTo>
                  <a:cubicBezTo>
                    <a:pt x="148656" y="60565"/>
                    <a:pt x="148809" y="61446"/>
                    <a:pt x="148924" y="62288"/>
                  </a:cubicBezTo>
                  <a:lnTo>
                    <a:pt x="148924" y="62288"/>
                  </a:lnTo>
                  <a:close/>
                  <a:moveTo>
                    <a:pt x="106085" y="24999"/>
                  </a:moveTo>
                  <a:cubicBezTo>
                    <a:pt x="106276" y="24004"/>
                    <a:pt x="104898" y="23506"/>
                    <a:pt x="104170" y="23889"/>
                  </a:cubicBezTo>
                  <a:cubicBezTo>
                    <a:pt x="101299" y="23928"/>
                    <a:pt x="98351" y="25344"/>
                    <a:pt x="96552" y="27564"/>
                  </a:cubicBezTo>
                  <a:cubicBezTo>
                    <a:pt x="95825" y="28483"/>
                    <a:pt x="94599" y="29938"/>
                    <a:pt x="95021" y="31201"/>
                  </a:cubicBezTo>
                  <a:cubicBezTo>
                    <a:pt x="94982" y="32044"/>
                    <a:pt x="96054" y="32465"/>
                    <a:pt x="96743" y="32618"/>
                  </a:cubicBezTo>
                  <a:cubicBezTo>
                    <a:pt x="98696" y="32848"/>
                    <a:pt x="100074" y="31125"/>
                    <a:pt x="101031" y="29670"/>
                  </a:cubicBezTo>
                  <a:cubicBezTo>
                    <a:pt x="101950" y="28636"/>
                    <a:pt x="102869" y="27603"/>
                    <a:pt x="104094" y="26837"/>
                  </a:cubicBezTo>
                  <a:cubicBezTo>
                    <a:pt x="104668" y="26952"/>
                    <a:pt x="104936" y="26263"/>
                    <a:pt x="105434" y="26071"/>
                  </a:cubicBezTo>
                  <a:cubicBezTo>
                    <a:pt x="105778" y="25880"/>
                    <a:pt x="106353" y="25535"/>
                    <a:pt x="106085" y="24999"/>
                  </a:cubicBezTo>
                  <a:close/>
                  <a:moveTo>
                    <a:pt x="31776" y="124154"/>
                  </a:moveTo>
                  <a:cubicBezTo>
                    <a:pt x="32618" y="125609"/>
                    <a:pt x="34111" y="127064"/>
                    <a:pt x="33958" y="128863"/>
                  </a:cubicBezTo>
                  <a:cubicBezTo>
                    <a:pt x="33843" y="129438"/>
                    <a:pt x="33422" y="129897"/>
                    <a:pt x="32886" y="129897"/>
                  </a:cubicBezTo>
                  <a:cubicBezTo>
                    <a:pt x="32695" y="129897"/>
                    <a:pt x="32541" y="129859"/>
                    <a:pt x="32350" y="129744"/>
                  </a:cubicBezTo>
                  <a:cubicBezTo>
                    <a:pt x="29134" y="127944"/>
                    <a:pt x="26416" y="125379"/>
                    <a:pt x="23851" y="122738"/>
                  </a:cubicBezTo>
                  <a:cubicBezTo>
                    <a:pt x="22013" y="120709"/>
                    <a:pt x="20482" y="118374"/>
                    <a:pt x="18989" y="116038"/>
                  </a:cubicBezTo>
                  <a:cubicBezTo>
                    <a:pt x="15046" y="109339"/>
                    <a:pt x="11868" y="102180"/>
                    <a:pt x="8652" y="95135"/>
                  </a:cubicBezTo>
                  <a:cubicBezTo>
                    <a:pt x="7044" y="91651"/>
                    <a:pt x="4479" y="88742"/>
                    <a:pt x="2642" y="85411"/>
                  </a:cubicBezTo>
                  <a:cubicBezTo>
                    <a:pt x="2374" y="84952"/>
                    <a:pt x="2144" y="84454"/>
                    <a:pt x="1953" y="83918"/>
                  </a:cubicBezTo>
                  <a:cubicBezTo>
                    <a:pt x="1761" y="83918"/>
                    <a:pt x="1608" y="83803"/>
                    <a:pt x="1532" y="83535"/>
                  </a:cubicBezTo>
                  <a:cubicBezTo>
                    <a:pt x="1340" y="82693"/>
                    <a:pt x="1225" y="81851"/>
                    <a:pt x="1110" y="81009"/>
                  </a:cubicBezTo>
                  <a:cubicBezTo>
                    <a:pt x="1072" y="80894"/>
                    <a:pt x="1072" y="80741"/>
                    <a:pt x="1034" y="80626"/>
                  </a:cubicBezTo>
                  <a:cubicBezTo>
                    <a:pt x="996" y="80549"/>
                    <a:pt x="996" y="80473"/>
                    <a:pt x="1034" y="80358"/>
                  </a:cubicBezTo>
                  <a:cubicBezTo>
                    <a:pt x="957" y="79707"/>
                    <a:pt x="881" y="79018"/>
                    <a:pt x="804" y="78329"/>
                  </a:cubicBezTo>
                  <a:cubicBezTo>
                    <a:pt x="536" y="77257"/>
                    <a:pt x="460" y="76108"/>
                    <a:pt x="345" y="74998"/>
                  </a:cubicBezTo>
                  <a:cubicBezTo>
                    <a:pt x="268" y="73582"/>
                    <a:pt x="0" y="72050"/>
                    <a:pt x="192" y="70634"/>
                  </a:cubicBezTo>
                  <a:cubicBezTo>
                    <a:pt x="153" y="68452"/>
                    <a:pt x="192" y="66231"/>
                    <a:pt x="230" y="64011"/>
                  </a:cubicBezTo>
                  <a:cubicBezTo>
                    <a:pt x="268" y="63513"/>
                    <a:pt x="268" y="63015"/>
                    <a:pt x="230" y="62518"/>
                  </a:cubicBezTo>
                  <a:cubicBezTo>
                    <a:pt x="230" y="62096"/>
                    <a:pt x="39" y="61560"/>
                    <a:pt x="498" y="61331"/>
                  </a:cubicBezTo>
                  <a:cubicBezTo>
                    <a:pt x="1149" y="61101"/>
                    <a:pt x="1838" y="61178"/>
                    <a:pt x="2527" y="61369"/>
                  </a:cubicBezTo>
                  <a:cubicBezTo>
                    <a:pt x="2910" y="61139"/>
                    <a:pt x="3675" y="61331"/>
                    <a:pt x="4097" y="61522"/>
                  </a:cubicBezTo>
                  <a:cubicBezTo>
                    <a:pt x="4594" y="61714"/>
                    <a:pt x="4862" y="61943"/>
                    <a:pt x="4977" y="62173"/>
                  </a:cubicBezTo>
                  <a:lnTo>
                    <a:pt x="4977" y="62173"/>
                  </a:lnTo>
                  <a:cubicBezTo>
                    <a:pt x="5054" y="62250"/>
                    <a:pt x="5092" y="62326"/>
                    <a:pt x="5169" y="62364"/>
                  </a:cubicBezTo>
                  <a:cubicBezTo>
                    <a:pt x="6049" y="63322"/>
                    <a:pt x="6815" y="64317"/>
                    <a:pt x="7848" y="65083"/>
                  </a:cubicBezTo>
                  <a:cubicBezTo>
                    <a:pt x="8652" y="65963"/>
                    <a:pt x="9877" y="65772"/>
                    <a:pt x="10911" y="66231"/>
                  </a:cubicBezTo>
                  <a:cubicBezTo>
                    <a:pt x="11753" y="66537"/>
                    <a:pt x="12174" y="67418"/>
                    <a:pt x="12825" y="67992"/>
                  </a:cubicBezTo>
                  <a:cubicBezTo>
                    <a:pt x="14472" y="69332"/>
                    <a:pt x="16730" y="69983"/>
                    <a:pt x="17764" y="71974"/>
                  </a:cubicBezTo>
                  <a:cubicBezTo>
                    <a:pt x="18262" y="72816"/>
                    <a:pt x="18530" y="73773"/>
                    <a:pt x="18989" y="74653"/>
                  </a:cubicBezTo>
                  <a:cubicBezTo>
                    <a:pt x="20329" y="76874"/>
                    <a:pt x="21707" y="79056"/>
                    <a:pt x="22664" y="81506"/>
                  </a:cubicBezTo>
                  <a:cubicBezTo>
                    <a:pt x="24042" y="85641"/>
                    <a:pt x="24655" y="89967"/>
                    <a:pt x="25612" y="94216"/>
                  </a:cubicBezTo>
                  <a:cubicBezTo>
                    <a:pt x="26148" y="97241"/>
                    <a:pt x="27182" y="100189"/>
                    <a:pt x="27603" y="103213"/>
                  </a:cubicBezTo>
                  <a:cubicBezTo>
                    <a:pt x="28024" y="105931"/>
                    <a:pt x="27986" y="108726"/>
                    <a:pt x="28407" y="111406"/>
                  </a:cubicBezTo>
                  <a:cubicBezTo>
                    <a:pt x="28828" y="113588"/>
                    <a:pt x="30436" y="115426"/>
                    <a:pt x="30130" y="117723"/>
                  </a:cubicBezTo>
                  <a:cubicBezTo>
                    <a:pt x="30015" y="118220"/>
                    <a:pt x="29976" y="118718"/>
                    <a:pt x="29976" y="119216"/>
                  </a:cubicBezTo>
                  <a:cubicBezTo>
                    <a:pt x="29823" y="119331"/>
                    <a:pt x="29708" y="119484"/>
                    <a:pt x="29670" y="119675"/>
                  </a:cubicBezTo>
                  <a:cubicBezTo>
                    <a:pt x="29594" y="119905"/>
                    <a:pt x="29594" y="120173"/>
                    <a:pt x="29632" y="120441"/>
                  </a:cubicBezTo>
                  <a:cubicBezTo>
                    <a:pt x="29670" y="120556"/>
                    <a:pt x="29708" y="120671"/>
                    <a:pt x="29785" y="120824"/>
                  </a:cubicBezTo>
                  <a:cubicBezTo>
                    <a:pt x="29823" y="120977"/>
                    <a:pt x="29900" y="121130"/>
                    <a:pt x="29976" y="121283"/>
                  </a:cubicBezTo>
                  <a:cubicBezTo>
                    <a:pt x="30130" y="121551"/>
                    <a:pt x="30283" y="121781"/>
                    <a:pt x="30436" y="122010"/>
                  </a:cubicBezTo>
                  <a:cubicBezTo>
                    <a:pt x="30512" y="122164"/>
                    <a:pt x="30627" y="122278"/>
                    <a:pt x="30780" y="122355"/>
                  </a:cubicBezTo>
                  <a:cubicBezTo>
                    <a:pt x="31048" y="123006"/>
                    <a:pt x="31393" y="123580"/>
                    <a:pt x="31776" y="124154"/>
                  </a:cubicBezTo>
                  <a:lnTo>
                    <a:pt x="31776" y="124154"/>
                  </a:lnTo>
                  <a:close/>
                  <a:moveTo>
                    <a:pt x="14050" y="48812"/>
                  </a:moveTo>
                  <a:cubicBezTo>
                    <a:pt x="13323" y="48582"/>
                    <a:pt x="12251" y="49539"/>
                    <a:pt x="11524" y="49769"/>
                  </a:cubicBezTo>
                  <a:cubicBezTo>
                    <a:pt x="9609" y="50611"/>
                    <a:pt x="7810" y="51607"/>
                    <a:pt x="6011" y="52640"/>
                  </a:cubicBezTo>
                  <a:cubicBezTo>
                    <a:pt x="5245" y="53061"/>
                    <a:pt x="4403" y="53444"/>
                    <a:pt x="3790" y="54057"/>
                  </a:cubicBezTo>
                  <a:cubicBezTo>
                    <a:pt x="3331" y="54440"/>
                    <a:pt x="3063" y="55205"/>
                    <a:pt x="3675" y="55550"/>
                  </a:cubicBezTo>
                  <a:cubicBezTo>
                    <a:pt x="4556" y="56086"/>
                    <a:pt x="5666" y="55435"/>
                    <a:pt x="6508" y="55971"/>
                  </a:cubicBezTo>
                  <a:cubicBezTo>
                    <a:pt x="7580" y="56316"/>
                    <a:pt x="8461" y="54899"/>
                    <a:pt x="9341" y="54478"/>
                  </a:cubicBezTo>
                  <a:cubicBezTo>
                    <a:pt x="9916" y="54057"/>
                    <a:pt x="10528" y="53674"/>
                    <a:pt x="11179" y="53368"/>
                  </a:cubicBezTo>
                  <a:cubicBezTo>
                    <a:pt x="12557" y="52487"/>
                    <a:pt x="13859" y="51262"/>
                    <a:pt x="14357" y="49692"/>
                  </a:cubicBezTo>
                  <a:cubicBezTo>
                    <a:pt x="14472" y="49348"/>
                    <a:pt x="14395" y="48965"/>
                    <a:pt x="14050" y="48850"/>
                  </a:cubicBezTo>
                  <a:lnTo>
                    <a:pt x="14050" y="48850"/>
                  </a:lnTo>
                  <a:close/>
                  <a:moveTo>
                    <a:pt x="78367" y="8844"/>
                  </a:moveTo>
                  <a:cubicBezTo>
                    <a:pt x="77180" y="7695"/>
                    <a:pt x="76108" y="6394"/>
                    <a:pt x="74615" y="5628"/>
                  </a:cubicBezTo>
                  <a:cubicBezTo>
                    <a:pt x="73696" y="5092"/>
                    <a:pt x="72586" y="4862"/>
                    <a:pt x="71553" y="5015"/>
                  </a:cubicBezTo>
                  <a:cubicBezTo>
                    <a:pt x="71246" y="4709"/>
                    <a:pt x="70787" y="4671"/>
                    <a:pt x="70366" y="4671"/>
                  </a:cubicBezTo>
                  <a:cubicBezTo>
                    <a:pt x="69677" y="4556"/>
                    <a:pt x="68605" y="4901"/>
                    <a:pt x="69026" y="5819"/>
                  </a:cubicBezTo>
                  <a:cubicBezTo>
                    <a:pt x="69064" y="5819"/>
                    <a:pt x="69064" y="5819"/>
                    <a:pt x="69064" y="5858"/>
                  </a:cubicBezTo>
                  <a:cubicBezTo>
                    <a:pt x="69064" y="6087"/>
                    <a:pt x="69141" y="6355"/>
                    <a:pt x="69447" y="6508"/>
                  </a:cubicBezTo>
                  <a:cubicBezTo>
                    <a:pt x="69638" y="6623"/>
                    <a:pt x="69792" y="6738"/>
                    <a:pt x="69983" y="6891"/>
                  </a:cubicBezTo>
                  <a:cubicBezTo>
                    <a:pt x="70442" y="7351"/>
                    <a:pt x="70596" y="7542"/>
                    <a:pt x="70825" y="9150"/>
                  </a:cubicBezTo>
                  <a:cubicBezTo>
                    <a:pt x="70863" y="9265"/>
                    <a:pt x="70940" y="9380"/>
                    <a:pt x="70978" y="9456"/>
                  </a:cubicBezTo>
                  <a:cubicBezTo>
                    <a:pt x="70902" y="9763"/>
                    <a:pt x="70940" y="10145"/>
                    <a:pt x="71017" y="10490"/>
                  </a:cubicBezTo>
                  <a:cubicBezTo>
                    <a:pt x="71017" y="10490"/>
                    <a:pt x="70978" y="10490"/>
                    <a:pt x="70978" y="10490"/>
                  </a:cubicBezTo>
                  <a:cubicBezTo>
                    <a:pt x="70710" y="11294"/>
                    <a:pt x="71706" y="11868"/>
                    <a:pt x="71974" y="12519"/>
                  </a:cubicBezTo>
                  <a:cubicBezTo>
                    <a:pt x="72548" y="13974"/>
                    <a:pt x="72548" y="15620"/>
                    <a:pt x="74500" y="15735"/>
                  </a:cubicBezTo>
                  <a:cubicBezTo>
                    <a:pt x="75381" y="15811"/>
                    <a:pt x="76223" y="15467"/>
                    <a:pt x="77065" y="15352"/>
                  </a:cubicBezTo>
                  <a:cubicBezTo>
                    <a:pt x="78099" y="15199"/>
                    <a:pt x="79286" y="15352"/>
                    <a:pt x="80128" y="14625"/>
                  </a:cubicBezTo>
                  <a:cubicBezTo>
                    <a:pt x="82157" y="12519"/>
                    <a:pt x="79745" y="10413"/>
                    <a:pt x="78367" y="88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2174325" y="575775"/>
              <a:ext cx="3028250" cy="2922975"/>
            </a:xfrm>
            <a:custGeom>
              <a:avLst/>
              <a:gdLst/>
              <a:ahLst/>
              <a:cxnLst/>
              <a:rect l="l" t="t" r="r" b="b"/>
              <a:pathLst>
                <a:path w="121130" h="116919" extrusionOk="0">
                  <a:moveTo>
                    <a:pt x="70634" y="115808"/>
                  </a:moveTo>
                  <a:cubicBezTo>
                    <a:pt x="70289" y="114890"/>
                    <a:pt x="70136" y="113932"/>
                    <a:pt x="69906" y="112975"/>
                  </a:cubicBezTo>
                  <a:lnTo>
                    <a:pt x="69906" y="113014"/>
                  </a:lnTo>
                  <a:cubicBezTo>
                    <a:pt x="69906" y="112937"/>
                    <a:pt x="69868" y="112861"/>
                    <a:pt x="69868" y="112822"/>
                  </a:cubicBezTo>
                  <a:cubicBezTo>
                    <a:pt x="69868" y="112822"/>
                    <a:pt x="69868" y="112822"/>
                    <a:pt x="69868" y="112822"/>
                  </a:cubicBezTo>
                  <a:cubicBezTo>
                    <a:pt x="69791" y="112516"/>
                    <a:pt x="69715" y="112171"/>
                    <a:pt x="69638" y="111827"/>
                  </a:cubicBezTo>
                  <a:cubicBezTo>
                    <a:pt x="69638" y="111865"/>
                    <a:pt x="69638" y="111865"/>
                    <a:pt x="69638" y="111903"/>
                  </a:cubicBezTo>
                  <a:cubicBezTo>
                    <a:pt x="69638" y="111865"/>
                    <a:pt x="69638" y="111865"/>
                    <a:pt x="69600" y="111827"/>
                  </a:cubicBezTo>
                  <a:cubicBezTo>
                    <a:pt x="69600" y="111827"/>
                    <a:pt x="69600" y="111789"/>
                    <a:pt x="69600" y="111789"/>
                  </a:cubicBezTo>
                  <a:cubicBezTo>
                    <a:pt x="69600" y="111789"/>
                    <a:pt x="69600" y="111827"/>
                    <a:pt x="69600" y="111827"/>
                  </a:cubicBezTo>
                  <a:lnTo>
                    <a:pt x="69600" y="111865"/>
                  </a:lnTo>
                  <a:cubicBezTo>
                    <a:pt x="69447" y="111367"/>
                    <a:pt x="69179" y="110908"/>
                    <a:pt x="68949" y="110449"/>
                  </a:cubicBezTo>
                  <a:cubicBezTo>
                    <a:pt x="68873" y="110296"/>
                    <a:pt x="68758" y="110219"/>
                    <a:pt x="68643" y="110104"/>
                  </a:cubicBezTo>
                  <a:cubicBezTo>
                    <a:pt x="68528" y="109721"/>
                    <a:pt x="68451" y="109338"/>
                    <a:pt x="68375" y="108956"/>
                  </a:cubicBezTo>
                  <a:lnTo>
                    <a:pt x="68375" y="108956"/>
                  </a:lnTo>
                  <a:cubicBezTo>
                    <a:pt x="68375" y="108573"/>
                    <a:pt x="68375" y="108228"/>
                    <a:pt x="68413" y="107845"/>
                  </a:cubicBezTo>
                  <a:lnTo>
                    <a:pt x="68413" y="107845"/>
                  </a:lnTo>
                  <a:cubicBezTo>
                    <a:pt x="68451" y="107539"/>
                    <a:pt x="68490" y="107233"/>
                    <a:pt x="68566" y="106927"/>
                  </a:cubicBezTo>
                  <a:cubicBezTo>
                    <a:pt x="68643" y="106659"/>
                    <a:pt x="68681" y="106429"/>
                    <a:pt x="68719" y="106161"/>
                  </a:cubicBezTo>
                  <a:cubicBezTo>
                    <a:pt x="68758" y="105893"/>
                    <a:pt x="68796" y="105587"/>
                    <a:pt x="68681" y="105357"/>
                  </a:cubicBezTo>
                  <a:cubicBezTo>
                    <a:pt x="68681" y="105204"/>
                    <a:pt x="68681" y="105051"/>
                    <a:pt x="68681" y="104898"/>
                  </a:cubicBezTo>
                  <a:cubicBezTo>
                    <a:pt x="68643" y="104630"/>
                    <a:pt x="68566" y="104323"/>
                    <a:pt x="68337" y="104132"/>
                  </a:cubicBezTo>
                  <a:cubicBezTo>
                    <a:pt x="68260" y="104055"/>
                    <a:pt x="68183" y="103979"/>
                    <a:pt x="68069" y="103940"/>
                  </a:cubicBezTo>
                  <a:cubicBezTo>
                    <a:pt x="68069" y="103864"/>
                    <a:pt x="68069" y="103787"/>
                    <a:pt x="68030" y="103711"/>
                  </a:cubicBezTo>
                  <a:cubicBezTo>
                    <a:pt x="67954" y="103443"/>
                    <a:pt x="67877" y="103213"/>
                    <a:pt x="67686" y="103022"/>
                  </a:cubicBezTo>
                  <a:cubicBezTo>
                    <a:pt x="67494" y="102792"/>
                    <a:pt x="67150" y="102677"/>
                    <a:pt x="66844" y="102754"/>
                  </a:cubicBezTo>
                  <a:cubicBezTo>
                    <a:pt x="66767" y="102639"/>
                    <a:pt x="66690" y="102562"/>
                    <a:pt x="66614" y="102486"/>
                  </a:cubicBezTo>
                  <a:lnTo>
                    <a:pt x="66614" y="102447"/>
                  </a:lnTo>
                  <a:lnTo>
                    <a:pt x="66614" y="102486"/>
                  </a:lnTo>
                  <a:cubicBezTo>
                    <a:pt x="66614" y="102486"/>
                    <a:pt x="66614" y="102447"/>
                    <a:pt x="66576" y="102447"/>
                  </a:cubicBezTo>
                  <a:lnTo>
                    <a:pt x="66576" y="102447"/>
                  </a:lnTo>
                  <a:cubicBezTo>
                    <a:pt x="66461" y="101911"/>
                    <a:pt x="66346" y="101337"/>
                    <a:pt x="66231" y="100763"/>
                  </a:cubicBezTo>
                  <a:cubicBezTo>
                    <a:pt x="66231" y="100763"/>
                    <a:pt x="66231" y="100725"/>
                    <a:pt x="66231" y="100725"/>
                  </a:cubicBezTo>
                  <a:cubicBezTo>
                    <a:pt x="66231" y="100610"/>
                    <a:pt x="66231" y="100495"/>
                    <a:pt x="66231" y="100418"/>
                  </a:cubicBezTo>
                  <a:cubicBezTo>
                    <a:pt x="66154" y="99997"/>
                    <a:pt x="65848" y="99691"/>
                    <a:pt x="65465" y="99614"/>
                  </a:cubicBezTo>
                  <a:lnTo>
                    <a:pt x="65465" y="99461"/>
                  </a:lnTo>
                  <a:lnTo>
                    <a:pt x="65465" y="99270"/>
                  </a:lnTo>
                  <a:lnTo>
                    <a:pt x="65465" y="99040"/>
                  </a:lnTo>
                  <a:lnTo>
                    <a:pt x="65504" y="98849"/>
                  </a:lnTo>
                  <a:lnTo>
                    <a:pt x="65504" y="98657"/>
                  </a:lnTo>
                  <a:lnTo>
                    <a:pt x="65504" y="98466"/>
                  </a:lnTo>
                  <a:lnTo>
                    <a:pt x="65504" y="98274"/>
                  </a:lnTo>
                  <a:lnTo>
                    <a:pt x="65542" y="98083"/>
                  </a:lnTo>
                  <a:lnTo>
                    <a:pt x="65542" y="97892"/>
                  </a:lnTo>
                  <a:lnTo>
                    <a:pt x="65542" y="97738"/>
                  </a:lnTo>
                  <a:lnTo>
                    <a:pt x="65580" y="97547"/>
                  </a:lnTo>
                  <a:lnTo>
                    <a:pt x="65580" y="97356"/>
                  </a:lnTo>
                  <a:lnTo>
                    <a:pt x="65618" y="97164"/>
                  </a:lnTo>
                  <a:lnTo>
                    <a:pt x="65657" y="96973"/>
                  </a:lnTo>
                  <a:lnTo>
                    <a:pt x="65657" y="96820"/>
                  </a:lnTo>
                  <a:lnTo>
                    <a:pt x="65695" y="96628"/>
                  </a:lnTo>
                  <a:lnTo>
                    <a:pt x="65695" y="96475"/>
                  </a:lnTo>
                  <a:lnTo>
                    <a:pt x="65733" y="96284"/>
                  </a:lnTo>
                  <a:lnTo>
                    <a:pt x="65772" y="96131"/>
                  </a:lnTo>
                  <a:lnTo>
                    <a:pt x="65810" y="95977"/>
                  </a:lnTo>
                  <a:lnTo>
                    <a:pt x="65810" y="95786"/>
                  </a:lnTo>
                  <a:lnTo>
                    <a:pt x="65848" y="95633"/>
                  </a:lnTo>
                  <a:lnTo>
                    <a:pt x="65886" y="95480"/>
                  </a:lnTo>
                  <a:lnTo>
                    <a:pt x="65925" y="95327"/>
                  </a:lnTo>
                  <a:lnTo>
                    <a:pt x="65925" y="95327"/>
                  </a:lnTo>
                  <a:cubicBezTo>
                    <a:pt x="66078" y="95327"/>
                    <a:pt x="66269" y="95288"/>
                    <a:pt x="66422" y="95212"/>
                  </a:cubicBezTo>
                  <a:cubicBezTo>
                    <a:pt x="66461" y="95212"/>
                    <a:pt x="66499" y="95250"/>
                    <a:pt x="66537" y="95250"/>
                  </a:cubicBezTo>
                  <a:cubicBezTo>
                    <a:pt x="66614" y="95327"/>
                    <a:pt x="66729" y="95327"/>
                    <a:pt x="66844" y="95365"/>
                  </a:cubicBezTo>
                  <a:cubicBezTo>
                    <a:pt x="67035" y="95595"/>
                    <a:pt x="67303" y="95748"/>
                    <a:pt x="67609" y="95748"/>
                  </a:cubicBezTo>
                  <a:cubicBezTo>
                    <a:pt x="67686" y="95748"/>
                    <a:pt x="67762" y="95748"/>
                    <a:pt x="67839" y="95709"/>
                  </a:cubicBezTo>
                  <a:cubicBezTo>
                    <a:pt x="67915" y="95709"/>
                    <a:pt x="67992" y="95671"/>
                    <a:pt x="68069" y="95633"/>
                  </a:cubicBezTo>
                  <a:cubicBezTo>
                    <a:pt x="68490" y="95556"/>
                    <a:pt x="68796" y="95250"/>
                    <a:pt x="68873" y="94829"/>
                  </a:cubicBezTo>
                  <a:cubicBezTo>
                    <a:pt x="68911" y="94714"/>
                    <a:pt x="68911" y="94523"/>
                    <a:pt x="68911" y="94369"/>
                  </a:cubicBezTo>
                  <a:cubicBezTo>
                    <a:pt x="68949" y="94255"/>
                    <a:pt x="68949" y="94102"/>
                    <a:pt x="68949" y="93948"/>
                  </a:cubicBezTo>
                  <a:cubicBezTo>
                    <a:pt x="68987" y="93680"/>
                    <a:pt x="69026" y="93451"/>
                    <a:pt x="69064" y="93183"/>
                  </a:cubicBezTo>
                  <a:cubicBezTo>
                    <a:pt x="69102" y="93183"/>
                    <a:pt x="69102" y="93144"/>
                    <a:pt x="69102" y="93106"/>
                  </a:cubicBezTo>
                  <a:cubicBezTo>
                    <a:pt x="69255" y="92800"/>
                    <a:pt x="69409" y="92494"/>
                    <a:pt x="69485" y="92149"/>
                  </a:cubicBezTo>
                  <a:cubicBezTo>
                    <a:pt x="69523" y="91958"/>
                    <a:pt x="69523" y="91728"/>
                    <a:pt x="69523" y="91498"/>
                  </a:cubicBezTo>
                  <a:cubicBezTo>
                    <a:pt x="69485" y="91192"/>
                    <a:pt x="69409" y="90886"/>
                    <a:pt x="69332" y="90579"/>
                  </a:cubicBezTo>
                  <a:cubicBezTo>
                    <a:pt x="69332" y="90503"/>
                    <a:pt x="69294" y="90426"/>
                    <a:pt x="69294" y="90350"/>
                  </a:cubicBezTo>
                  <a:lnTo>
                    <a:pt x="69294" y="90235"/>
                  </a:lnTo>
                  <a:cubicBezTo>
                    <a:pt x="69294" y="90158"/>
                    <a:pt x="69332" y="90120"/>
                    <a:pt x="69332" y="90043"/>
                  </a:cubicBezTo>
                  <a:cubicBezTo>
                    <a:pt x="69370" y="89890"/>
                    <a:pt x="69409" y="89699"/>
                    <a:pt x="69485" y="89507"/>
                  </a:cubicBezTo>
                  <a:cubicBezTo>
                    <a:pt x="69562" y="89278"/>
                    <a:pt x="69638" y="89010"/>
                    <a:pt x="69638" y="88742"/>
                  </a:cubicBezTo>
                  <a:cubicBezTo>
                    <a:pt x="69715" y="88168"/>
                    <a:pt x="69638" y="87593"/>
                    <a:pt x="69562" y="87019"/>
                  </a:cubicBezTo>
                  <a:cubicBezTo>
                    <a:pt x="69523" y="86521"/>
                    <a:pt x="69064" y="86100"/>
                    <a:pt x="68528" y="86177"/>
                  </a:cubicBezTo>
                  <a:cubicBezTo>
                    <a:pt x="68337" y="86177"/>
                    <a:pt x="68183" y="86253"/>
                    <a:pt x="68030" y="86368"/>
                  </a:cubicBezTo>
                  <a:cubicBezTo>
                    <a:pt x="68030" y="86253"/>
                    <a:pt x="68030" y="86177"/>
                    <a:pt x="68030" y="86062"/>
                  </a:cubicBezTo>
                  <a:cubicBezTo>
                    <a:pt x="67992" y="85870"/>
                    <a:pt x="67992" y="85717"/>
                    <a:pt x="67954" y="85526"/>
                  </a:cubicBezTo>
                  <a:cubicBezTo>
                    <a:pt x="67877" y="85067"/>
                    <a:pt x="67494" y="84722"/>
                    <a:pt x="66997" y="84722"/>
                  </a:cubicBezTo>
                  <a:lnTo>
                    <a:pt x="66958" y="84722"/>
                  </a:lnTo>
                  <a:cubicBezTo>
                    <a:pt x="66882" y="84377"/>
                    <a:pt x="66844" y="84033"/>
                    <a:pt x="66767" y="83688"/>
                  </a:cubicBezTo>
                  <a:lnTo>
                    <a:pt x="66767" y="83688"/>
                  </a:lnTo>
                  <a:cubicBezTo>
                    <a:pt x="66767" y="83535"/>
                    <a:pt x="66729" y="83420"/>
                    <a:pt x="66690" y="83305"/>
                  </a:cubicBezTo>
                  <a:cubicBezTo>
                    <a:pt x="66461" y="82961"/>
                    <a:pt x="66040" y="82731"/>
                    <a:pt x="65618" y="82846"/>
                  </a:cubicBezTo>
                  <a:cubicBezTo>
                    <a:pt x="65580" y="82846"/>
                    <a:pt x="65542" y="82846"/>
                    <a:pt x="65504" y="82884"/>
                  </a:cubicBezTo>
                  <a:lnTo>
                    <a:pt x="65427" y="82731"/>
                  </a:lnTo>
                  <a:lnTo>
                    <a:pt x="65389" y="82578"/>
                  </a:lnTo>
                  <a:lnTo>
                    <a:pt x="65312" y="82387"/>
                  </a:lnTo>
                  <a:lnTo>
                    <a:pt x="65236" y="82234"/>
                  </a:lnTo>
                  <a:lnTo>
                    <a:pt x="65197" y="82080"/>
                  </a:lnTo>
                  <a:lnTo>
                    <a:pt x="65121" y="81927"/>
                  </a:lnTo>
                  <a:lnTo>
                    <a:pt x="65044" y="81774"/>
                  </a:lnTo>
                  <a:lnTo>
                    <a:pt x="65006" y="81621"/>
                  </a:lnTo>
                  <a:lnTo>
                    <a:pt x="64929" y="81468"/>
                  </a:lnTo>
                  <a:lnTo>
                    <a:pt x="64853" y="81315"/>
                  </a:lnTo>
                  <a:lnTo>
                    <a:pt x="64814" y="81162"/>
                  </a:lnTo>
                  <a:lnTo>
                    <a:pt x="64738" y="81008"/>
                  </a:lnTo>
                  <a:lnTo>
                    <a:pt x="64700" y="80855"/>
                  </a:lnTo>
                  <a:lnTo>
                    <a:pt x="64623" y="80702"/>
                  </a:lnTo>
                  <a:lnTo>
                    <a:pt x="64585" y="80549"/>
                  </a:lnTo>
                  <a:lnTo>
                    <a:pt x="64546" y="80396"/>
                  </a:lnTo>
                  <a:lnTo>
                    <a:pt x="64508" y="80243"/>
                  </a:lnTo>
                  <a:lnTo>
                    <a:pt x="64470" y="80090"/>
                  </a:lnTo>
                  <a:lnTo>
                    <a:pt x="64432" y="79937"/>
                  </a:lnTo>
                  <a:lnTo>
                    <a:pt x="64393" y="79783"/>
                  </a:lnTo>
                  <a:lnTo>
                    <a:pt x="64393" y="79630"/>
                  </a:lnTo>
                  <a:lnTo>
                    <a:pt x="64355" y="79477"/>
                  </a:lnTo>
                  <a:lnTo>
                    <a:pt x="64355" y="79286"/>
                  </a:lnTo>
                  <a:lnTo>
                    <a:pt x="64355" y="79133"/>
                  </a:lnTo>
                  <a:lnTo>
                    <a:pt x="64355" y="78979"/>
                  </a:lnTo>
                  <a:lnTo>
                    <a:pt x="64355" y="78826"/>
                  </a:lnTo>
                  <a:lnTo>
                    <a:pt x="64355" y="78673"/>
                  </a:lnTo>
                  <a:lnTo>
                    <a:pt x="64393" y="78520"/>
                  </a:lnTo>
                  <a:lnTo>
                    <a:pt x="64393" y="78367"/>
                  </a:lnTo>
                  <a:lnTo>
                    <a:pt x="64432" y="78214"/>
                  </a:lnTo>
                  <a:lnTo>
                    <a:pt x="64432" y="78022"/>
                  </a:lnTo>
                  <a:lnTo>
                    <a:pt x="64470" y="77869"/>
                  </a:lnTo>
                  <a:lnTo>
                    <a:pt x="64470" y="77716"/>
                  </a:lnTo>
                  <a:lnTo>
                    <a:pt x="64508" y="77563"/>
                  </a:lnTo>
                  <a:lnTo>
                    <a:pt x="64546" y="77410"/>
                  </a:lnTo>
                  <a:lnTo>
                    <a:pt x="64585" y="77257"/>
                  </a:lnTo>
                  <a:lnTo>
                    <a:pt x="64623" y="77104"/>
                  </a:lnTo>
                  <a:lnTo>
                    <a:pt x="64661" y="76950"/>
                  </a:lnTo>
                  <a:lnTo>
                    <a:pt x="64738" y="76797"/>
                  </a:lnTo>
                  <a:lnTo>
                    <a:pt x="64776" y="76644"/>
                  </a:lnTo>
                  <a:lnTo>
                    <a:pt x="64814" y="76491"/>
                  </a:lnTo>
                  <a:lnTo>
                    <a:pt x="64891" y="76338"/>
                  </a:lnTo>
                  <a:lnTo>
                    <a:pt x="64929" y="76185"/>
                  </a:lnTo>
                  <a:lnTo>
                    <a:pt x="65006" y="76070"/>
                  </a:lnTo>
                  <a:lnTo>
                    <a:pt x="65044" y="75917"/>
                  </a:lnTo>
                  <a:lnTo>
                    <a:pt x="65121" y="75764"/>
                  </a:lnTo>
                  <a:lnTo>
                    <a:pt x="65159" y="75649"/>
                  </a:lnTo>
                  <a:lnTo>
                    <a:pt x="65236" y="75496"/>
                  </a:lnTo>
                  <a:lnTo>
                    <a:pt x="65312" y="75381"/>
                  </a:lnTo>
                  <a:lnTo>
                    <a:pt x="65389" y="75228"/>
                  </a:lnTo>
                  <a:lnTo>
                    <a:pt x="65465" y="75074"/>
                  </a:lnTo>
                  <a:lnTo>
                    <a:pt x="65542" y="74960"/>
                  </a:lnTo>
                  <a:lnTo>
                    <a:pt x="65618" y="74806"/>
                  </a:lnTo>
                  <a:lnTo>
                    <a:pt x="65695" y="74653"/>
                  </a:lnTo>
                  <a:lnTo>
                    <a:pt x="65772" y="74500"/>
                  </a:lnTo>
                  <a:lnTo>
                    <a:pt x="65848" y="74385"/>
                  </a:lnTo>
                  <a:lnTo>
                    <a:pt x="65886" y="74309"/>
                  </a:lnTo>
                  <a:cubicBezTo>
                    <a:pt x="65963" y="74424"/>
                    <a:pt x="66078" y="74500"/>
                    <a:pt x="66193" y="74539"/>
                  </a:cubicBezTo>
                  <a:cubicBezTo>
                    <a:pt x="66154" y="74730"/>
                    <a:pt x="66116" y="74883"/>
                    <a:pt x="66154" y="75036"/>
                  </a:cubicBezTo>
                  <a:cubicBezTo>
                    <a:pt x="66193" y="75228"/>
                    <a:pt x="66269" y="75381"/>
                    <a:pt x="66384" y="75534"/>
                  </a:cubicBezTo>
                  <a:cubicBezTo>
                    <a:pt x="66576" y="75764"/>
                    <a:pt x="66844" y="75878"/>
                    <a:pt x="67150" y="75878"/>
                  </a:cubicBezTo>
                  <a:cubicBezTo>
                    <a:pt x="67379" y="75878"/>
                    <a:pt x="67647" y="75764"/>
                    <a:pt x="67839" y="75572"/>
                  </a:cubicBezTo>
                  <a:cubicBezTo>
                    <a:pt x="67915" y="75496"/>
                    <a:pt x="67992" y="75419"/>
                    <a:pt x="68069" y="75304"/>
                  </a:cubicBezTo>
                  <a:cubicBezTo>
                    <a:pt x="68145" y="75342"/>
                    <a:pt x="68222" y="75342"/>
                    <a:pt x="68337" y="75342"/>
                  </a:cubicBezTo>
                  <a:cubicBezTo>
                    <a:pt x="68260" y="75534"/>
                    <a:pt x="68183" y="75764"/>
                    <a:pt x="68145" y="75955"/>
                  </a:cubicBezTo>
                  <a:cubicBezTo>
                    <a:pt x="68030" y="76414"/>
                    <a:pt x="68183" y="76912"/>
                    <a:pt x="68605" y="77142"/>
                  </a:cubicBezTo>
                  <a:cubicBezTo>
                    <a:pt x="68758" y="77218"/>
                    <a:pt x="68911" y="77257"/>
                    <a:pt x="69064" y="77257"/>
                  </a:cubicBezTo>
                  <a:cubicBezTo>
                    <a:pt x="69102" y="77257"/>
                    <a:pt x="69179" y="77257"/>
                    <a:pt x="69217" y="77257"/>
                  </a:cubicBezTo>
                  <a:cubicBezTo>
                    <a:pt x="69447" y="77218"/>
                    <a:pt x="69638" y="77104"/>
                    <a:pt x="69791" y="76950"/>
                  </a:cubicBezTo>
                  <a:cubicBezTo>
                    <a:pt x="69906" y="76836"/>
                    <a:pt x="70021" y="76721"/>
                    <a:pt x="70098" y="76568"/>
                  </a:cubicBezTo>
                  <a:lnTo>
                    <a:pt x="70136" y="76529"/>
                  </a:lnTo>
                  <a:cubicBezTo>
                    <a:pt x="70366" y="76453"/>
                    <a:pt x="70595" y="76261"/>
                    <a:pt x="70672" y="75993"/>
                  </a:cubicBezTo>
                  <a:cubicBezTo>
                    <a:pt x="70710" y="75878"/>
                    <a:pt x="70787" y="75725"/>
                    <a:pt x="70825" y="75610"/>
                  </a:cubicBezTo>
                  <a:cubicBezTo>
                    <a:pt x="70902" y="75381"/>
                    <a:pt x="70978" y="75189"/>
                    <a:pt x="70940" y="74960"/>
                  </a:cubicBezTo>
                  <a:cubicBezTo>
                    <a:pt x="70940" y="74883"/>
                    <a:pt x="70940" y="74845"/>
                    <a:pt x="70940" y="74806"/>
                  </a:cubicBezTo>
                  <a:cubicBezTo>
                    <a:pt x="70940" y="74692"/>
                    <a:pt x="70978" y="74577"/>
                    <a:pt x="70978" y="74462"/>
                  </a:cubicBezTo>
                  <a:cubicBezTo>
                    <a:pt x="71016" y="74232"/>
                    <a:pt x="71055" y="73964"/>
                    <a:pt x="71093" y="73696"/>
                  </a:cubicBezTo>
                  <a:cubicBezTo>
                    <a:pt x="71093" y="73658"/>
                    <a:pt x="71093" y="73620"/>
                    <a:pt x="71093" y="73581"/>
                  </a:cubicBezTo>
                  <a:cubicBezTo>
                    <a:pt x="71131" y="73543"/>
                    <a:pt x="71131" y="73505"/>
                    <a:pt x="71170" y="73428"/>
                  </a:cubicBezTo>
                  <a:cubicBezTo>
                    <a:pt x="71170" y="73390"/>
                    <a:pt x="71208" y="73352"/>
                    <a:pt x="71246" y="73275"/>
                  </a:cubicBezTo>
                  <a:cubicBezTo>
                    <a:pt x="71438" y="72969"/>
                    <a:pt x="71667" y="72701"/>
                    <a:pt x="71859" y="72395"/>
                  </a:cubicBezTo>
                  <a:cubicBezTo>
                    <a:pt x="71935" y="72203"/>
                    <a:pt x="72012" y="71973"/>
                    <a:pt x="72088" y="71782"/>
                  </a:cubicBezTo>
                  <a:cubicBezTo>
                    <a:pt x="72088" y="71706"/>
                    <a:pt x="72127" y="71591"/>
                    <a:pt x="72127" y="71514"/>
                  </a:cubicBezTo>
                  <a:cubicBezTo>
                    <a:pt x="72127" y="71476"/>
                    <a:pt x="72165" y="71476"/>
                    <a:pt x="72165" y="71438"/>
                  </a:cubicBezTo>
                  <a:cubicBezTo>
                    <a:pt x="72318" y="71131"/>
                    <a:pt x="72471" y="70863"/>
                    <a:pt x="72663" y="70595"/>
                  </a:cubicBezTo>
                  <a:cubicBezTo>
                    <a:pt x="72739" y="70442"/>
                    <a:pt x="72816" y="70327"/>
                    <a:pt x="72892" y="70212"/>
                  </a:cubicBezTo>
                  <a:cubicBezTo>
                    <a:pt x="73160" y="70021"/>
                    <a:pt x="73313" y="69715"/>
                    <a:pt x="73275" y="69370"/>
                  </a:cubicBezTo>
                  <a:cubicBezTo>
                    <a:pt x="73390" y="69102"/>
                    <a:pt x="73352" y="68758"/>
                    <a:pt x="73199" y="68528"/>
                  </a:cubicBezTo>
                  <a:cubicBezTo>
                    <a:pt x="73199" y="68375"/>
                    <a:pt x="73160" y="68260"/>
                    <a:pt x="73122" y="68145"/>
                  </a:cubicBezTo>
                  <a:cubicBezTo>
                    <a:pt x="73084" y="68069"/>
                    <a:pt x="73045" y="67992"/>
                    <a:pt x="73007" y="67954"/>
                  </a:cubicBezTo>
                  <a:cubicBezTo>
                    <a:pt x="73007" y="67954"/>
                    <a:pt x="73007" y="67954"/>
                    <a:pt x="73007" y="67954"/>
                  </a:cubicBezTo>
                  <a:cubicBezTo>
                    <a:pt x="73160" y="67647"/>
                    <a:pt x="73122" y="67303"/>
                    <a:pt x="72931" y="67035"/>
                  </a:cubicBezTo>
                  <a:cubicBezTo>
                    <a:pt x="72969" y="66997"/>
                    <a:pt x="73007" y="66958"/>
                    <a:pt x="73084" y="66958"/>
                  </a:cubicBezTo>
                  <a:cubicBezTo>
                    <a:pt x="73160" y="66882"/>
                    <a:pt x="73237" y="66843"/>
                    <a:pt x="73313" y="66805"/>
                  </a:cubicBezTo>
                  <a:cubicBezTo>
                    <a:pt x="73696" y="66614"/>
                    <a:pt x="73849" y="66116"/>
                    <a:pt x="73735" y="65695"/>
                  </a:cubicBezTo>
                  <a:lnTo>
                    <a:pt x="73811" y="65657"/>
                  </a:lnTo>
                  <a:lnTo>
                    <a:pt x="73888" y="65618"/>
                  </a:lnTo>
                  <a:lnTo>
                    <a:pt x="74003" y="65542"/>
                  </a:lnTo>
                  <a:lnTo>
                    <a:pt x="74117" y="65504"/>
                  </a:lnTo>
                  <a:lnTo>
                    <a:pt x="74194" y="65427"/>
                  </a:lnTo>
                  <a:lnTo>
                    <a:pt x="74309" y="65389"/>
                  </a:lnTo>
                  <a:lnTo>
                    <a:pt x="74385" y="65312"/>
                  </a:lnTo>
                  <a:lnTo>
                    <a:pt x="74500" y="65274"/>
                  </a:lnTo>
                  <a:lnTo>
                    <a:pt x="74615" y="65236"/>
                  </a:lnTo>
                  <a:lnTo>
                    <a:pt x="74730" y="65159"/>
                  </a:lnTo>
                  <a:lnTo>
                    <a:pt x="74807" y="65121"/>
                  </a:lnTo>
                  <a:lnTo>
                    <a:pt x="74921" y="65082"/>
                  </a:lnTo>
                  <a:lnTo>
                    <a:pt x="75036" y="65044"/>
                  </a:lnTo>
                  <a:lnTo>
                    <a:pt x="75151" y="65006"/>
                  </a:lnTo>
                  <a:lnTo>
                    <a:pt x="75266" y="64968"/>
                  </a:lnTo>
                  <a:lnTo>
                    <a:pt x="75381" y="64929"/>
                  </a:lnTo>
                  <a:lnTo>
                    <a:pt x="75534" y="64891"/>
                  </a:lnTo>
                  <a:lnTo>
                    <a:pt x="75649" y="64853"/>
                  </a:lnTo>
                  <a:lnTo>
                    <a:pt x="75764" y="64853"/>
                  </a:lnTo>
                  <a:lnTo>
                    <a:pt x="75878" y="64814"/>
                  </a:lnTo>
                  <a:lnTo>
                    <a:pt x="75955" y="64814"/>
                  </a:lnTo>
                  <a:cubicBezTo>
                    <a:pt x="75955" y="65006"/>
                    <a:pt x="75993" y="65236"/>
                    <a:pt x="76108" y="65427"/>
                  </a:cubicBezTo>
                  <a:cubicBezTo>
                    <a:pt x="76300" y="65695"/>
                    <a:pt x="76606" y="65886"/>
                    <a:pt x="76912" y="65886"/>
                  </a:cubicBezTo>
                  <a:cubicBezTo>
                    <a:pt x="76989" y="65886"/>
                    <a:pt x="77065" y="65886"/>
                    <a:pt x="77142" y="65848"/>
                  </a:cubicBezTo>
                  <a:cubicBezTo>
                    <a:pt x="77180" y="65925"/>
                    <a:pt x="77257" y="66001"/>
                    <a:pt x="77295" y="66078"/>
                  </a:cubicBezTo>
                  <a:cubicBezTo>
                    <a:pt x="77448" y="66231"/>
                    <a:pt x="77678" y="66346"/>
                    <a:pt x="77908" y="66422"/>
                  </a:cubicBezTo>
                  <a:cubicBezTo>
                    <a:pt x="78022" y="66461"/>
                    <a:pt x="78137" y="66461"/>
                    <a:pt x="78252" y="66461"/>
                  </a:cubicBezTo>
                  <a:cubicBezTo>
                    <a:pt x="78329" y="66461"/>
                    <a:pt x="78443" y="66461"/>
                    <a:pt x="78520" y="66461"/>
                  </a:cubicBezTo>
                  <a:cubicBezTo>
                    <a:pt x="79094" y="66384"/>
                    <a:pt x="79630" y="66231"/>
                    <a:pt x="80205" y="66154"/>
                  </a:cubicBezTo>
                  <a:lnTo>
                    <a:pt x="80205" y="66154"/>
                  </a:lnTo>
                  <a:cubicBezTo>
                    <a:pt x="80511" y="66116"/>
                    <a:pt x="80817" y="66078"/>
                    <a:pt x="81123" y="66040"/>
                  </a:cubicBezTo>
                  <a:cubicBezTo>
                    <a:pt x="81200" y="66040"/>
                    <a:pt x="81276" y="66078"/>
                    <a:pt x="81353" y="66078"/>
                  </a:cubicBezTo>
                  <a:cubicBezTo>
                    <a:pt x="81812" y="66154"/>
                    <a:pt x="82310" y="66193"/>
                    <a:pt x="82770" y="66193"/>
                  </a:cubicBezTo>
                  <a:cubicBezTo>
                    <a:pt x="83267" y="66193"/>
                    <a:pt x="83803" y="66001"/>
                    <a:pt x="84301" y="65848"/>
                  </a:cubicBezTo>
                  <a:cubicBezTo>
                    <a:pt x="84339" y="65848"/>
                    <a:pt x="84377" y="65848"/>
                    <a:pt x="84416" y="65848"/>
                  </a:cubicBezTo>
                  <a:cubicBezTo>
                    <a:pt x="84569" y="65925"/>
                    <a:pt x="84722" y="65963"/>
                    <a:pt x="84913" y="65963"/>
                  </a:cubicBezTo>
                  <a:cubicBezTo>
                    <a:pt x="85564" y="66001"/>
                    <a:pt x="86445" y="66001"/>
                    <a:pt x="86751" y="65274"/>
                  </a:cubicBezTo>
                  <a:cubicBezTo>
                    <a:pt x="86866" y="64929"/>
                    <a:pt x="86789" y="64508"/>
                    <a:pt x="86521" y="64240"/>
                  </a:cubicBezTo>
                  <a:cubicBezTo>
                    <a:pt x="86445" y="64164"/>
                    <a:pt x="86368" y="64125"/>
                    <a:pt x="86292" y="64087"/>
                  </a:cubicBezTo>
                  <a:lnTo>
                    <a:pt x="86445" y="64087"/>
                  </a:lnTo>
                  <a:lnTo>
                    <a:pt x="86598" y="64087"/>
                  </a:lnTo>
                  <a:lnTo>
                    <a:pt x="86713" y="64087"/>
                  </a:lnTo>
                  <a:lnTo>
                    <a:pt x="86866" y="64087"/>
                  </a:lnTo>
                  <a:lnTo>
                    <a:pt x="87019" y="64087"/>
                  </a:lnTo>
                  <a:lnTo>
                    <a:pt x="87172" y="64049"/>
                  </a:lnTo>
                  <a:lnTo>
                    <a:pt x="87325" y="64049"/>
                  </a:lnTo>
                  <a:lnTo>
                    <a:pt x="87478" y="64049"/>
                  </a:lnTo>
                  <a:lnTo>
                    <a:pt x="87632" y="64049"/>
                  </a:lnTo>
                  <a:lnTo>
                    <a:pt x="87785" y="64010"/>
                  </a:lnTo>
                  <a:lnTo>
                    <a:pt x="87976" y="64010"/>
                  </a:lnTo>
                  <a:lnTo>
                    <a:pt x="88129" y="64010"/>
                  </a:lnTo>
                  <a:lnTo>
                    <a:pt x="88321" y="63972"/>
                  </a:lnTo>
                  <a:lnTo>
                    <a:pt x="88474" y="63972"/>
                  </a:lnTo>
                  <a:lnTo>
                    <a:pt x="88665" y="63934"/>
                  </a:lnTo>
                  <a:lnTo>
                    <a:pt x="88818" y="63934"/>
                  </a:lnTo>
                  <a:lnTo>
                    <a:pt x="89010" y="63896"/>
                  </a:lnTo>
                  <a:lnTo>
                    <a:pt x="89201" y="63857"/>
                  </a:lnTo>
                  <a:lnTo>
                    <a:pt x="89393" y="63857"/>
                  </a:lnTo>
                  <a:lnTo>
                    <a:pt x="89584" y="63819"/>
                  </a:lnTo>
                  <a:lnTo>
                    <a:pt x="89775" y="63781"/>
                  </a:lnTo>
                  <a:lnTo>
                    <a:pt x="89967" y="63742"/>
                  </a:lnTo>
                  <a:lnTo>
                    <a:pt x="90120" y="63704"/>
                  </a:lnTo>
                  <a:lnTo>
                    <a:pt x="90311" y="63704"/>
                  </a:lnTo>
                  <a:lnTo>
                    <a:pt x="90503" y="63666"/>
                  </a:lnTo>
                  <a:lnTo>
                    <a:pt x="90694" y="63628"/>
                  </a:lnTo>
                  <a:lnTo>
                    <a:pt x="90847" y="63589"/>
                  </a:lnTo>
                  <a:lnTo>
                    <a:pt x="91039" y="63551"/>
                  </a:lnTo>
                  <a:lnTo>
                    <a:pt x="91192" y="63513"/>
                  </a:lnTo>
                  <a:lnTo>
                    <a:pt x="91345" y="63475"/>
                  </a:lnTo>
                  <a:lnTo>
                    <a:pt x="91537" y="63436"/>
                  </a:lnTo>
                  <a:lnTo>
                    <a:pt x="91690" y="63436"/>
                  </a:lnTo>
                  <a:lnTo>
                    <a:pt x="91843" y="63398"/>
                  </a:lnTo>
                  <a:cubicBezTo>
                    <a:pt x="91881" y="63436"/>
                    <a:pt x="91919" y="63436"/>
                    <a:pt x="91919" y="63475"/>
                  </a:cubicBezTo>
                  <a:cubicBezTo>
                    <a:pt x="91958" y="63628"/>
                    <a:pt x="92034" y="63742"/>
                    <a:pt x="92111" y="63819"/>
                  </a:cubicBezTo>
                  <a:cubicBezTo>
                    <a:pt x="92111" y="63896"/>
                    <a:pt x="92149" y="63972"/>
                    <a:pt x="92187" y="64049"/>
                  </a:cubicBezTo>
                  <a:cubicBezTo>
                    <a:pt x="92264" y="64240"/>
                    <a:pt x="92379" y="64432"/>
                    <a:pt x="92570" y="64546"/>
                  </a:cubicBezTo>
                  <a:cubicBezTo>
                    <a:pt x="92647" y="64623"/>
                    <a:pt x="92723" y="64700"/>
                    <a:pt x="92838" y="64776"/>
                  </a:cubicBezTo>
                  <a:cubicBezTo>
                    <a:pt x="92991" y="64853"/>
                    <a:pt x="93144" y="64929"/>
                    <a:pt x="93336" y="64929"/>
                  </a:cubicBezTo>
                  <a:cubicBezTo>
                    <a:pt x="93489" y="64929"/>
                    <a:pt x="93642" y="64891"/>
                    <a:pt x="93834" y="64814"/>
                  </a:cubicBezTo>
                  <a:cubicBezTo>
                    <a:pt x="93987" y="64738"/>
                    <a:pt x="94140" y="64661"/>
                    <a:pt x="94293" y="64585"/>
                  </a:cubicBezTo>
                  <a:cubicBezTo>
                    <a:pt x="94561" y="64432"/>
                    <a:pt x="94829" y="64240"/>
                    <a:pt x="95097" y="64087"/>
                  </a:cubicBezTo>
                  <a:lnTo>
                    <a:pt x="95059" y="64087"/>
                  </a:lnTo>
                  <a:cubicBezTo>
                    <a:pt x="95097" y="64087"/>
                    <a:pt x="95135" y="64049"/>
                    <a:pt x="95173" y="64010"/>
                  </a:cubicBezTo>
                  <a:cubicBezTo>
                    <a:pt x="95365" y="64010"/>
                    <a:pt x="95556" y="63972"/>
                    <a:pt x="95748" y="63934"/>
                  </a:cubicBezTo>
                  <a:cubicBezTo>
                    <a:pt x="95901" y="63896"/>
                    <a:pt x="96054" y="63857"/>
                    <a:pt x="96207" y="63819"/>
                  </a:cubicBezTo>
                  <a:cubicBezTo>
                    <a:pt x="96284" y="63781"/>
                    <a:pt x="96360" y="63781"/>
                    <a:pt x="96437" y="63742"/>
                  </a:cubicBezTo>
                  <a:cubicBezTo>
                    <a:pt x="96513" y="63781"/>
                    <a:pt x="96590" y="63781"/>
                    <a:pt x="96667" y="63781"/>
                  </a:cubicBezTo>
                  <a:cubicBezTo>
                    <a:pt x="96935" y="63781"/>
                    <a:pt x="97203" y="63742"/>
                    <a:pt x="97432" y="63666"/>
                  </a:cubicBezTo>
                  <a:cubicBezTo>
                    <a:pt x="98083" y="63398"/>
                    <a:pt x="98657" y="63053"/>
                    <a:pt x="99232" y="62709"/>
                  </a:cubicBezTo>
                  <a:cubicBezTo>
                    <a:pt x="99270" y="62671"/>
                    <a:pt x="99308" y="62632"/>
                    <a:pt x="99346" y="62632"/>
                  </a:cubicBezTo>
                  <a:cubicBezTo>
                    <a:pt x="99385" y="62594"/>
                    <a:pt x="99461" y="62556"/>
                    <a:pt x="99500" y="62517"/>
                  </a:cubicBezTo>
                  <a:cubicBezTo>
                    <a:pt x="99538" y="62517"/>
                    <a:pt x="99576" y="62479"/>
                    <a:pt x="99576" y="62479"/>
                  </a:cubicBezTo>
                  <a:cubicBezTo>
                    <a:pt x="99576" y="62479"/>
                    <a:pt x="99576" y="62479"/>
                    <a:pt x="99614" y="62479"/>
                  </a:cubicBezTo>
                  <a:lnTo>
                    <a:pt x="99614" y="62479"/>
                  </a:lnTo>
                  <a:cubicBezTo>
                    <a:pt x="99614" y="62479"/>
                    <a:pt x="99614" y="62479"/>
                    <a:pt x="99614" y="62479"/>
                  </a:cubicBezTo>
                  <a:cubicBezTo>
                    <a:pt x="99614" y="62479"/>
                    <a:pt x="99614" y="62479"/>
                    <a:pt x="99614" y="62479"/>
                  </a:cubicBezTo>
                  <a:cubicBezTo>
                    <a:pt x="99614" y="62441"/>
                    <a:pt x="99653" y="62441"/>
                    <a:pt x="99653" y="62441"/>
                  </a:cubicBezTo>
                  <a:lnTo>
                    <a:pt x="99653" y="62441"/>
                  </a:lnTo>
                  <a:cubicBezTo>
                    <a:pt x="99691" y="62441"/>
                    <a:pt x="99691" y="62441"/>
                    <a:pt x="99691" y="62441"/>
                  </a:cubicBezTo>
                  <a:cubicBezTo>
                    <a:pt x="99729" y="62403"/>
                    <a:pt x="99729" y="62403"/>
                    <a:pt x="99768" y="62403"/>
                  </a:cubicBezTo>
                  <a:lnTo>
                    <a:pt x="99844" y="62326"/>
                  </a:lnTo>
                  <a:cubicBezTo>
                    <a:pt x="99844" y="62326"/>
                    <a:pt x="99844" y="62326"/>
                    <a:pt x="99844" y="62326"/>
                  </a:cubicBezTo>
                  <a:lnTo>
                    <a:pt x="99844" y="62326"/>
                  </a:lnTo>
                  <a:lnTo>
                    <a:pt x="99844" y="62326"/>
                  </a:lnTo>
                  <a:cubicBezTo>
                    <a:pt x="99921" y="62288"/>
                    <a:pt x="99997" y="62249"/>
                    <a:pt x="100074" y="62211"/>
                  </a:cubicBezTo>
                  <a:cubicBezTo>
                    <a:pt x="100418" y="62173"/>
                    <a:pt x="100763" y="62096"/>
                    <a:pt x="101146" y="62058"/>
                  </a:cubicBezTo>
                  <a:cubicBezTo>
                    <a:pt x="101414" y="62211"/>
                    <a:pt x="101797" y="62211"/>
                    <a:pt x="102103" y="62249"/>
                  </a:cubicBezTo>
                  <a:cubicBezTo>
                    <a:pt x="102141" y="62288"/>
                    <a:pt x="102218" y="62288"/>
                    <a:pt x="102256" y="62326"/>
                  </a:cubicBezTo>
                  <a:cubicBezTo>
                    <a:pt x="102256" y="62326"/>
                    <a:pt x="102294" y="62326"/>
                    <a:pt x="102294" y="62326"/>
                  </a:cubicBezTo>
                  <a:lnTo>
                    <a:pt x="102294" y="62326"/>
                  </a:lnTo>
                  <a:cubicBezTo>
                    <a:pt x="102371" y="62364"/>
                    <a:pt x="102409" y="62403"/>
                    <a:pt x="102486" y="62441"/>
                  </a:cubicBezTo>
                  <a:cubicBezTo>
                    <a:pt x="102677" y="62556"/>
                    <a:pt x="102869" y="62632"/>
                    <a:pt x="103060" y="62632"/>
                  </a:cubicBezTo>
                  <a:cubicBezTo>
                    <a:pt x="103711" y="62709"/>
                    <a:pt x="104362" y="62632"/>
                    <a:pt x="104974" y="62441"/>
                  </a:cubicBezTo>
                  <a:cubicBezTo>
                    <a:pt x="105548" y="62288"/>
                    <a:pt x="106123" y="62096"/>
                    <a:pt x="106659" y="61905"/>
                  </a:cubicBezTo>
                  <a:cubicBezTo>
                    <a:pt x="106888" y="61828"/>
                    <a:pt x="107080" y="61752"/>
                    <a:pt x="107309" y="61675"/>
                  </a:cubicBezTo>
                  <a:cubicBezTo>
                    <a:pt x="107577" y="61560"/>
                    <a:pt x="107807" y="61484"/>
                    <a:pt x="108075" y="61407"/>
                  </a:cubicBezTo>
                  <a:cubicBezTo>
                    <a:pt x="108190" y="61369"/>
                    <a:pt x="108305" y="61292"/>
                    <a:pt x="108420" y="61254"/>
                  </a:cubicBezTo>
                  <a:cubicBezTo>
                    <a:pt x="108573" y="61216"/>
                    <a:pt x="108726" y="61177"/>
                    <a:pt x="108841" y="61101"/>
                  </a:cubicBezTo>
                  <a:cubicBezTo>
                    <a:pt x="109032" y="61063"/>
                    <a:pt x="109185" y="60986"/>
                    <a:pt x="109377" y="60871"/>
                  </a:cubicBezTo>
                  <a:lnTo>
                    <a:pt x="109377" y="60871"/>
                  </a:lnTo>
                  <a:cubicBezTo>
                    <a:pt x="109453" y="60871"/>
                    <a:pt x="109530" y="60871"/>
                    <a:pt x="109606" y="60871"/>
                  </a:cubicBezTo>
                  <a:cubicBezTo>
                    <a:pt x="109798" y="60833"/>
                    <a:pt x="109951" y="60718"/>
                    <a:pt x="110104" y="60565"/>
                  </a:cubicBezTo>
                  <a:cubicBezTo>
                    <a:pt x="110219" y="60450"/>
                    <a:pt x="110296" y="60297"/>
                    <a:pt x="110334" y="60144"/>
                  </a:cubicBezTo>
                  <a:cubicBezTo>
                    <a:pt x="110449" y="60029"/>
                    <a:pt x="110525" y="59876"/>
                    <a:pt x="110564" y="59723"/>
                  </a:cubicBezTo>
                  <a:cubicBezTo>
                    <a:pt x="110640" y="59493"/>
                    <a:pt x="110602" y="59225"/>
                    <a:pt x="110525" y="58995"/>
                  </a:cubicBezTo>
                  <a:cubicBezTo>
                    <a:pt x="110487" y="58919"/>
                    <a:pt x="110449" y="58842"/>
                    <a:pt x="110410" y="58804"/>
                  </a:cubicBezTo>
                  <a:cubicBezTo>
                    <a:pt x="110334" y="58612"/>
                    <a:pt x="110296" y="58459"/>
                    <a:pt x="110219" y="58268"/>
                  </a:cubicBezTo>
                  <a:cubicBezTo>
                    <a:pt x="110219" y="58306"/>
                    <a:pt x="110257" y="58383"/>
                    <a:pt x="110257" y="58421"/>
                  </a:cubicBezTo>
                  <a:cubicBezTo>
                    <a:pt x="110181" y="58153"/>
                    <a:pt x="110104" y="57923"/>
                    <a:pt x="109989" y="57694"/>
                  </a:cubicBezTo>
                  <a:cubicBezTo>
                    <a:pt x="109913" y="57464"/>
                    <a:pt x="109798" y="57234"/>
                    <a:pt x="109721" y="57005"/>
                  </a:cubicBezTo>
                  <a:cubicBezTo>
                    <a:pt x="109568" y="56545"/>
                    <a:pt x="109492" y="56009"/>
                    <a:pt x="109070" y="55665"/>
                  </a:cubicBezTo>
                  <a:cubicBezTo>
                    <a:pt x="108764" y="55435"/>
                    <a:pt x="108343" y="55435"/>
                    <a:pt x="107960" y="55397"/>
                  </a:cubicBezTo>
                  <a:cubicBezTo>
                    <a:pt x="107463" y="55397"/>
                    <a:pt x="106927" y="55473"/>
                    <a:pt x="106429" y="55588"/>
                  </a:cubicBezTo>
                  <a:cubicBezTo>
                    <a:pt x="105970" y="55703"/>
                    <a:pt x="105510" y="55856"/>
                    <a:pt x="105051" y="55971"/>
                  </a:cubicBezTo>
                  <a:cubicBezTo>
                    <a:pt x="104821" y="56009"/>
                    <a:pt x="104553" y="56047"/>
                    <a:pt x="104323" y="56124"/>
                  </a:cubicBezTo>
                  <a:cubicBezTo>
                    <a:pt x="104094" y="56201"/>
                    <a:pt x="103902" y="56277"/>
                    <a:pt x="103672" y="56354"/>
                  </a:cubicBezTo>
                  <a:cubicBezTo>
                    <a:pt x="103443" y="56392"/>
                    <a:pt x="103213" y="56392"/>
                    <a:pt x="102983" y="56430"/>
                  </a:cubicBezTo>
                  <a:cubicBezTo>
                    <a:pt x="102447" y="56430"/>
                    <a:pt x="101950" y="56469"/>
                    <a:pt x="101414" y="56545"/>
                  </a:cubicBezTo>
                  <a:cubicBezTo>
                    <a:pt x="101146" y="56583"/>
                    <a:pt x="100878" y="56622"/>
                    <a:pt x="100648" y="56660"/>
                  </a:cubicBezTo>
                  <a:cubicBezTo>
                    <a:pt x="100495" y="56660"/>
                    <a:pt x="100342" y="56698"/>
                    <a:pt x="100189" y="56737"/>
                  </a:cubicBezTo>
                  <a:cubicBezTo>
                    <a:pt x="100036" y="56775"/>
                    <a:pt x="99844" y="56775"/>
                    <a:pt x="99653" y="56851"/>
                  </a:cubicBezTo>
                  <a:cubicBezTo>
                    <a:pt x="99500" y="56928"/>
                    <a:pt x="99385" y="57043"/>
                    <a:pt x="99308" y="57158"/>
                  </a:cubicBezTo>
                  <a:lnTo>
                    <a:pt x="99155" y="57158"/>
                  </a:lnTo>
                  <a:cubicBezTo>
                    <a:pt x="98964" y="57158"/>
                    <a:pt x="98772" y="57119"/>
                    <a:pt x="98581" y="57119"/>
                  </a:cubicBezTo>
                  <a:cubicBezTo>
                    <a:pt x="98428" y="57119"/>
                    <a:pt x="98313" y="57119"/>
                    <a:pt x="98160" y="57119"/>
                  </a:cubicBezTo>
                  <a:cubicBezTo>
                    <a:pt x="97892" y="56890"/>
                    <a:pt x="97509" y="56851"/>
                    <a:pt x="97126" y="56851"/>
                  </a:cubicBezTo>
                  <a:lnTo>
                    <a:pt x="96590" y="56851"/>
                  </a:lnTo>
                  <a:cubicBezTo>
                    <a:pt x="96207" y="56890"/>
                    <a:pt x="95786" y="56890"/>
                    <a:pt x="95441" y="57005"/>
                  </a:cubicBezTo>
                  <a:cubicBezTo>
                    <a:pt x="95020" y="57081"/>
                    <a:pt x="94638" y="57196"/>
                    <a:pt x="94216" y="57349"/>
                  </a:cubicBezTo>
                  <a:cubicBezTo>
                    <a:pt x="94178" y="57349"/>
                    <a:pt x="94140" y="57349"/>
                    <a:pt x="94102" y="57349"/>
                  </a:cubicBezTo>
                  <a:cubicBezTo>
                    <a:pt x="93910" y="57426"/>
                    <a:pt x="93719" y="57502"/>
                    <a:pt x="93527" y="57579"/>
                  </a:cubicBezTo>
                  <a:cubicBezTo>
                    <a:pt x="93298" y="57655"/>
                    <a:pt x="93030" y="57694"/>
                    <a:pt x="92838" y="57847"/>
                  </a:cubicBezTo>
                  <a:cubicBezTo>
                    <a:pt x="92762" y="57923"/>
                    <a:pt x="92723" y="57962"/>
                    <a:pt x="92685" y="58038"/>
                  </a:cubicBezTo>
                  <a:cubicBezTo>
                    <a:pt x="92532" y="58115"/>
                    <a:pt x="92417" y="58153"/>
                    <a:pt x="92264" y="58268"/>
                  </a:cubicBezTo>
                  <a:cubicBezTo>
                    <a:pt x="92187" y="58306"/>
                    <a:pt x="92111" y="58383"/>
                    <a:pt x="92034" y="58421"/>
                  </a:cubicBezTo>
                  <a:cubicBezTo>
                    <a:pt x="91690" y="58498"/>
                    <a:pt x="91345" y="58536"/>
                    <a:pt x="91001" y="58574"/>
                  </a:cubicBezTo>
                  <a:lnTo>
                    <a:pt x="90809" y="58612"/>
                  </a:lnTo>
                  <a:cubicBezTo>
                    <a:pt x="90618" y="58612"/>
                    <a:pt x="90426" y="58612"/>
                    <a:pt x="90235" y="58689"/>
                  </a:cubicBezTo>
                  <a:cubicBezTo>
                    <a:pt x="90082" y="58766"/>
                    <a:pt x="89967" y="58880"/>
                    <a:pt x="89852" y="59034"/>
                  </a:cubicBezTo>
                  <a:lnTo>
                    <a:pt x="89278" y="59034"/>
                  </a:lnTo>
                  <a:cubicBezTo>
                    <a:pt x="88933" y="59034"/>
                    <a:pt x="88627" y="59225"/>
                    <a:pt x="88474" y="59531"/>
                  </a:cubicBezTo>
                  <a:cubicBezTo>
                    <a:pt x="88244" y="59493"/>
                    <a:pt x="88014" y="59455"/>
                    <a:pt x="87823" y="59416"/>
                  </a:cubicBezTo>
                  <a:cubicBezTo>
                    <a:pt x="87440" y="59302"/>
                    <a:pt x="87096" y="59225"/>
                    <a:pt x="86713" y="59110"/>
                  </a:cubicBezTo>
                  <a:cubicBezTo>
                    <a:pt x="86024" y="58919"/>
                    <a:pt x="85335" y="58689"/>
                    <a:pt x="84645" y="58421"/>
                  </a:cubicBezTo>
                  <a:cubicBezTo>
                    <a:pt x="84569" y="58383"/>
                    <a:pt x="84492" y="58344"/>
                    <a:pt x="84416" y="58306"/>
                  </a:cubicBezTo>
                  <a:cubicBezTo>
                    <a:pt x="84416" y="58268"/>
                    <a:pt x="84377" y="58268"/>
                    <a:pt x="84377" y="58268"/>
                  </a:cubicBezTo>
                  <a:cubicBezTo>
                    <a:pt x="84186" y="58115"/>
                    <a:pt x="83956" y="58000"/>
                    <a:pt x="83688" y="58000"/>
                  </a:cubicBezTo>
                  <a:lnTo>
                    <a:pt x="83727" y="57962"/>
                  </a:lnTo>
                  <a:cubicBezTo>
                    <a:pt x="83727" y="57962"/>
                    <a:pt x="83727" y="58000"/>
                    <a:pt x="83688" y="58000"/>
                  </a:cubicBezTo>
                  <a:cubicBezTo>
                    <a:pt x="83727" y="57885"/>
                    <a:pt x="83765" y="57732"/>
                    <a:pt x="83803" y="57617"/>
                  </a:cubicBezTo>
                  <a:cubicBezTo>
                    <a:pt x="83841" y="57387"/>
                    <a:pt x="83803" y="57158"/>
                    <a:pt x="83688" y="57005"/>
                  </a:cubicBezTo>
                  <a:cubicBezTo>
                    <a:pt x="83727" y="56698"/>
                    <a:pt x="83765" y="56392"/>
                    <a:pt x="83803" y="56086"/>
                  </a:cubicBezTo>
                  <a:cubicBezTo>
                    <a:pt x="83841" y="55550"/>
                    <a:pt x="83918" y="54976"/>
                    <a:pt x="83956" y="54401"/>
                  </a:cubicBezTo>
                  <a:lnTo>
                    <a:pt x="84033" y="53636"/>
                  </a:lnTo>
                  <a:cubicBezTo>
                    <a:pt x="84263" y="53636"/>
                    <a:pt x="84454" y="53636"/>
                    <a:pt x="84645" y="53521"/>
                  </a:cubicBezTo>
                  <a:cubicBezTo>
                    <a:pt x="84990" y="53368"/>
                    <a:pt x="85220" y="53023"/>
                    <a:pt x="85220" y="52678"/>
                  </a:cubicBezTo>
                  <a:cubicBezTo>
                    <a:pt x="85220" y="52525"/>
                    <a:pt x="85220" y="52334"/>
                    <a:pt x="85143" y="52219"/>
                  </a:cubicBezTo>
                  <a:cubicBezTo>
                    <a:pt x="85143" y="52104"/>
                    <a:pt x="85105" y="52028"/>
                    <a:pt x="85067" y="51913"/>
                  </a:cubicBezTo>
                  <a:cubicBezTo>
                    <a:pt x="84990" y="51760"/>
                    <a:pt x="84913" y="51568"/>
                    <a:pt x="84875" y="51377"/>
                  </a:cubicBezTo>
                  <a:lnTo>
                    <a:pt x="84875" y="51377"/>
                  </a:lnTo>
                  <a:lnTo>
                    <a:pt x="84875" y="51377"/>
                  </a:lnTo>
                  <a:lnTo>
                    <a:pt x="84875" y="51377"/>
                  </a:lnTo>
                  <a:lnTo>
                    <a:pt x="84875" y="51377"/>
                  </a:lnTo>
                  <a:lnTo>
                    <a:pt x="84875" y="51377"/>
                  </a:lnTo>
                  <a:cubicBezTo>
                    <a:pt x="84875" y="51377"/>
                    <a:pt x="84875" y="51377"/>
                    <a:pt x="84837" y="51339"/>
                  </a:cubicBezTo>
                  <a:cubicBezTo>
                    <a:pt x="84837" y="51262"/>
                    <a:pt x="84799" y="51147"/>
                    <a:pt x="84760" y="51032"/>
                  </a:cubicBezTo>
                  <a:cubicBezTo>
                    <a:pt x="84760" y="50956"/>
                    <a:pt x="84760" y="50917"/>
                    <a:pt x="84722" y="50841"/>
                  </a:cubicBezTo>
                  <a:cubicBezTo>
                    <a:pt x="84722" y="50764"/>
                    <a:pt x="84722" y="50688"/>
                    <a:pt x="84760" y="50611"/>
                  </a:cubicBezTo>
                  <a:cubicBezTo>
                    <a:pt x="84760" y="50573"/>
                    <a:pt x="84760" y="50535"/>
                    <a:pt x="84760" y="50496"/>
                  </a:cubicBezTo>
                  <a:cubicBezTo>
                    <a:pt x="84799" y="50420"/>
                    <a:pt x="84799" y="50343"/>
                    <a:pt x="84837" y="50305"/>
                  </a:cubicBezTo>
                  <a:lnTo>
                    <a:pt x="84913" y="50152"/>
                  </a:lnTo>
                  <a:cubicBezTo>
                    <a:pt x="84952" y="50075"/>
                    <a:pt x="85028" y="49999"/>
                    <a:pt x="85067" y="49922"/>
                  </a:cubicBezTo>
                  <a:cubicBezTo>
                    <a:pt x="85296" y="49616"/>
                    <a:pt x="85564" y="49310"/>
                    <a:pt x="85679" y="48965"/>
                  </a:cubicBezTo>
                  <a:cubicBezTo>
                    <a:pt x="85756" y="48812"/>
                    <a:pt x="85832" y="48659"/>
                    <a:pt x="85947" y="48467"/>
                  </a:cubicBezTo>
                  <a:cubicBezTo>
                    <a:pt x="86062" y="48238"/>
                    <a:pt x="86177" y="47970"/>
                    <a:pt x="86292" y="47740"/>
                  </a:cubicBezTo>
                  <a:cubicBezTo>
                    <a:pt x="86368" y="47625"/>
                    <a:pt x="86445" y="47510"/>
                    <a:pt x="86483" y="47395"/>
                  </a:cubicBezTo>
                  <a:cubicBezTo>
                    <a:pt x="86560" y="47280"/>
                    <a:pt x="86636" y="47127"/>
                    <a:pt x="86674" y="47012"/>
                  </a:cubicBezTo>
                  <a:cubicBezTo>
                    <a:pt x="86713" y="46859"/>
                    <a:pt x="86751" y="46706"/>
                    <a:pt x="86713" y="46553"/>
                  </a:cubicBezTo>
                  <a:cubicBezTo>
                    <a:pt x="86751" y="46477"/>
                    <a:pt x="86789" y="46400"/>
                    <a:pt x="86866" y="46323"/>
                  </a:cubicBezTo>
                  <a:cubicBezTo>
                    <a:pt x="86904" y="46247"/>
                    <a:pt x="86942" y="46170"/>
                    <a:pt x="87019" y="46094"/>
                  </a:cubicBezTo>
                  <a:cubicBezTo>
                    <a:pt x="87096" y="46017"/>
                    <a:pt x="87172" y="45941"/>
                    <a:pt x="87210" y="45864"/>
                  </a:cubicBezTo>
                  <a:lnTo>
                    <a:pt x="87210" y="45864"/>
                  </a:lnTo>
                  <a:lnTo>
                    <a:pt x="87210" y="45864"/>
                  </a:lnTo>
                  <a:lnTo>
                    <a:pt x="87210" y="45864"/>
                  </a:lnTo>
                  <a:lnTo>
                    <a:pt x="87210" y="45864"/>
                  </a:lnTo>
                  <a:lnTo>
                    <a:pt x="87210" y="45864"/>
                  </a:lnTo>
                  <a:lnTo>
                    <a:pt x="87210" y="45864"/>
                  </a:lnTo>
                  <a:lnTo>
                    <a:pt x="87210" y="45864"/>
                  </a:lnTo>
                  <a:lnTo>
                    <a:pt x="87210" y="45864"/>
                  </a:lnTo>
                  <a:lnTo>
                    <a:pt x="87210" y="45826"/>
                  </a:lnTo>
                  <a:cubicBezTo>
                    <a:pt x="87249" y="45787"/>
                    <a:pt x="87287" y="45749"/>
                    <a:pt x="87325" y="45711"/>
                  </a:cubicBezTo>
                  <a:cubicBezTo>
                    <a:pt x="87478" y="45519"/>
                    <a:pt x="87632" y="45328"/>
                    <a:pt x="87785" y="45175"/>
                  </a:cubicBezTo>
                  <a:cubicBezTo>
                    <a:pt x="87823" y="45098"/>
                    <a:pt x="87900" y="45060"/>
                    <a:pt x="87938" y="44983"/>
                  </a:cubicBezTo>
                  <a:cubicBezTo>
                    <a:pt x="88014" y="44907"/>
                    <a:pt x="88091" y="44830"/>
                    <a:pt x="88129" y="44754"/>
                  </a:cubicBezTo>
                  <a:cubicBezTo>
                    <a:pt x="88244" y="44715"/>
                    <a:pt x="88359" y="44639"/>
                    <a:pt x="88436" y="44562"/>
                  </a:cubicBezTo>
                  <a:cubicBezTo>
                    <a:pt x="88474" y="44486"/>
                    <a:pt x="88550" y="44447"/>
                    <a:pt x="88627" y="44371"/>
                  </a:cubicBezTo>
                  <a:cubicBezTo>
                    <a:pt x="88704" y="44294"/>
                    <a:pt x="88742" y="44218"/>
                    <a:pt x="88818" y="44103"/>
                  </a:cubicBezTo>
                  <a:cubicBezTo>
                    <a:pt x="88895" y="44065"/>
                    <a:pt x="88972" y="43988"/>
                    <a:pt x="89048" y="43950"/>
                  </a:cubicBezTo>
                  <a:cubicBezTo>
                    <a:pt x="89163" y="43873"/>
                    <a:pt x="89240" y="43835"/>
                    <a:pt x="89354" y="43758"/>
                  </a:cubicBezTo>
                  <a:cubicBezTo>
                    <a:pt x="89546" y="43720"/>
                    <a:pt x="89699" y="43644"/>
                    <a:pt x="89852" y="43605"/>
                  </a:cubicBezTo>
                  <a:cubicBezTo>
                    <a:pt x="90082" y="43529"/>
                    <a:pt x="90311" y="43490"/>
                    <a:pt x="90541" y="43452"/>
                  </a:cubicBezTo>
                  <a:cubicBezTo>
                    <a:pt x="90733" y="43414"/>
                    <a:pt x="90886" y="43414"/>
                    <a:pt x="91077" y="43376"/>
                  </a:cubicBezTo>
                  <a:cubicBezTo>
                    <a:pt x="91192" y="43376"/>
                    <a:pt x="91269" y="43376"/>
                    <a:pt x="91345" y="43376"/>
                  </a:cubicBezTo>
                  <a:cubicBezTo>
                    <a:pt x="91460" y="43337"/>
                    <a:pt x="91575" y="43337"/>
                    <a:pt x="91690" y="43261"/>
                  </a:cubicBezTo>
                  <a:cubicBezTo>
                    <a:pt x="91881" y="43299"/>
                    <a:pt x="92073" y="43337"/>
                    <a:pt x="92264" y="43337"/>
                  </a:cubicBezTo>
                  <a:cubicBezTo>
                    <a:pt x="92417" y="43337"/>
                    <a:pt x="92570" y="43337"/>
                    <a:pt x="92723" y="43299"/>
                  </a:cubicBezTo>
                  <a:cubicBezTo>
                    <a:pt x="93221" y="43261"/>
                    <a:pt x="93757" y="43069"/>
                    <a:pt x="94255" y="42954"/>
                  </a:cubicBezTo>
                  <a:cubicBezTo>
                    <a:pt x="94791" y="42801"/>
                    <a:pt x="95288" y="42610"/>
                    <a:pt x="95786" y="42457"/>
                  </a:cubicBezTo>
                  <a:cubicBezTo>
                    <a:pt x="96245" y="42304"/>
                    <a:pt x="96705" y="42150"/>
                    <a:pt x="97164" y="42036"/>
                  </a:cubicBezTo>
                  <a:cubicBezTo>
                    <a:pt x="97432" y="41959"/>
                    <a:pt x="97739" y="41844"/>
                    <a:pt x="98006" y="41729"/>
                  </a:cubicBezTo>
                  <a:cubicBezTo>
                    <a:pt x="98198" y="41614"/>
                    <a:pt x="98428" y="41538"/>
                    <a:pt x="98657" y="41423"/>
                  </a:cubicBezTo>
                  <a:cubicBezTo>
                    <a:pt x="98657" y="41423"/>
                    <a:pt x="98657" y="41423"/>
                    <a:pt x="98657" y="41423"/>
                  </a:cubicBezTo>
                  <a:cubicBezTo>
                    <a:pt x="98849" y="41576"/>
                    <a:pt x="99078" y="41653"/>
                    <a:pt x="99308" y="41653"/>
                  </a:cubicBezTo>
                  <a:cubicBezTo>
                    <a:pt x="99423" y="41653"/>
                    <a:pt x="99576" y="41614"/>
                    <a:pt x="99691" y="41576"/>
                  </a:cubicBezTo>
                  <a:cubicBezTo>
                    <a:pt x="99959" y="41461"/>
                    <a:pt x="100227" y="41347"/>
                    <a:pt x="100457" y="41193"/>
                  </a:cubicBezTo>
                  <a:cubicBezTo>
                    <a:pt x="100686" y="41155"/>
                    <a:pt x="100878" y="41079"/>
                    <a:pt x="101107" y="41040"/>
                  </a:cubicBezTo>
                  <a:cubicBezTo>
                    <a:pt x="101682" y="40887"/>
                    <a:pt x="102294" y="40657"/>
                    <a:pt x="102830" y="40351"/>
                  </a:cubicBezTo>
                  <a:cubicBezTo>
                    <a:pt x="103404" y="40045"/>
                    <a:pt x="103940" y="39739"/>
                    <a:pt x="104438" y="39356"/>
                  </a:cubicBezTo>
                  <a:cubicBezTo>
                    <a:pt x="104936" y="38935"/>
                    <a:pt x="105357" y="38437"/>
                    <a:pt x="105740" y="37939"/>
                  </a:cubicBezTo>
                  <a:cubicBezTo>
                    <a:pt x="106084" y="37480"/>
                    <a:pt x="106391" y="36944"/>
                    <a:pt x="106582" y="36408"/>
                  </a:cubicBezTo>
                  <a:cubicBezTo>
                    <a:pt x="106697" y="36102"/>
                    <a:pt x="106773" y="35757"/>
                    <a:pt x="106812" y="35451"/>
                  </a:cubicBezTo>
                  <a:cubicBezTo>
                    <a:pt x="106850" y="35183"/>
                    <a:pt x="106888" y="34953"/>
                    <a:pt x="106888" y="34685"/>
                  </a:cubicBezTo>
                  <a:cubicBezTo>
                    <a:pt x="106927" y="34111"/>
                    <a:pt x="106888" y="33460"/>
                    <a:pt x="106697" y="32886"/>
                  </a:cubicBezTo>
                  <a:cubicBezTo>
                    <a:pt x="106544" y="32350"/>
                    <a:pt x="106161" y="31929"/>
                    <a:pt x="105663" y="31699"/>
                  </a:cubicBezTo>
                  <a:cubicBezTo>
                    <a:pt x="105587" y="31546"/>
                    <a:pt x="105472" y="31393"/>
                    <a:pt x="105319" y="31278"/>
                  </a:cubicBezTo>
                  <a:cubicBezTo>
                    <a:pt x="105127" y="31163"/>
                    <a:pt x="104898" y="31086"/>
                    <a:pt x="104668" y="31086"/>
                  </a:cubicBezTo>
                  <a:cubicBezTo>
                    <a:pt x="104362" y="31125"/>
                    <a:pt x="104132" y="31278"/>
                    <a:pt x="103902" y="31508"/>
                  </a:cubicBezTo>
                  <a:cubicBezTo>
                    <a:pt x="103749" y="31661"/>
                    <a:pt x="103558" y="31814"/>
                    <a:pt x="103404" y="31967"/>
                  </a:cubicBezTo>
                  <a:cubicBezTo>
                    <a:pt x="103290" y="32120"/>
                    <a:pt x="103213" y="32312"/>
                    <a:pt x="103213" y="32503"/>
                  </a:cubicBezTo>
                  <a:cubicBezTo>
                    <a:pt x="103137" y="32580"/>
                    <a:pt x="103060" y="32656"/>
                    <a:pt x="102983" y="32733"/>
                  </a:cubicBezTo>
                  <a:cubicBezTo>
                    <a:pt x="102869" y="32848"/>
                    <a:pt x="102754" y="32962"/>
                    <a:pt x="102639" y="33077"/>
                  </a:cubicBezTo>
                  <a:cubicBezTo>
                    <a:pt x="102601" y="33154"/>
                    <a:pt x="102524" y="33192"/>
                    <a:pt x="102447" y="33230"/>
                  </a:cubicBezTo>
                  <a:cubicBezTo>
                    <a:pt x="102103" y="33460"/>
                    <a:pt x="101758" y="33651"/>
                    <a:pt x="101452" y="33881"/>
                  </a:cubicBezTo>
                  <a:cubicBezTo>
                    <a:pt x="101261" y="33996"/>
                    <a:pt x="101069" y="34149"/>
                    <a:pt x="100916" y="34302"/>
                  </a:cubicBezTo>
                  <a:cubicBezTo>
                    <a:pt x="100763" y="34417"/>
                    <a:pt x="100648" y="34570"/>
                    <a:pt x="100533" y="34723"/>
                  </a:cubicBezTo>
                  <a:cubicBezTo>
                    <a:pt x="100342" y="34953"/>
                    <a:pt x="100112" y="35145"/>
                    <a:pt x="99882" y="35374"/>
                  </a:cubicBezTo>
                  <a:cubicBezTo>
                    <a:pt x="99729" y="35489"/>
                    <a:pt x="99576" y="35604"/>
                    <a:pt x="99423" y="35757"/>
                  </a:cubicBezTo>
                  <a:cubicBezTo>
                    <a:pt x="99232" y="35910"/>
                    <a:pt x="99040" y="36063"/>
                    <a:pt x="98887" y="36216"/>
                  </a:cubicBezTo>
                  <a:cubicBezTo>
                    <a:pt x="98772" y="36331"/>
                    <a:pt x="98696" y="36446"/>
                    <a:pt x="98657" y="36561"/>
                  </a:cubicBezTo>
                  <a:cubicBezTo>
                    <a:pt x="98581" y="36638"/>
                    <a:pt x="98466" y="36714"/>
                    <a:pt x="98389" y="36791"/>
                  </a:cubicBezTo>
                  <a:cubicBezTo>
                    <a:pt x="98121" y="36944"/>
                    <a:pt x="97853" y="37097"/>
                    <a:pt x="97585" y="37212"/>
                  </a:cubicBezTo>
                  <a:cubicBezTo>
                    <a:pt x="97317" y="37365"/>
                    <a:pt x="97011" y="37480"/>
                    <a:pt x="96667" y="37595"/>
                  </a:cubicBezTo>
                  <a:cubicBezTo>
                    <a:pt x="96590" y="37633"/>
                    <a:pt x="96552" y="37633"/>
                    <a:pt x="96475" y="37671"/>
                  </a:cubicBezTo>
                  <a:cubicBezTo>
                    <a:pt x="96092" y="37710"/>
                    <a:pt x="95748" y="37748"/>
                    <a:pt x="95403" y="37748"/>
                  </a:cubicBezTo>
                  <a:cubicBezTo>
                    <a:pt x="95288" y="37786"/>
                    <a:pt x="95212" y="37786"/>
                    <a:pt x="95135" y="37786"/>
                  </a:cubicBezTo>
                  <a:lnTo>
                    <a:pt x="95135" y="37786"/>
                  </a:lnTo>
                  <a:cubicBezTo>
                    <a:pt x="94982" y="37748"/>
                    <a:pt x="94791" y="37748"/>
                    <a:pt x="94638" y="37786"/>
                  </a:cubicBezTo>
                  <a:cubicBezTo>
                    <a:pt x="94484" y="37786"/>
                    <a:pt x="94370" y="37786"/>
                    <a:pt x="94255" y="37786"/>
                  </a:cubicBezTo>
                  <a:cubicBezTo>
                    <a:pt x="94140" y="37824"/>
                    <a:pt x="93987" y="37824"/>
                    <a:pt x="93834" y="37863"/>
                  </a:cubicBezTo>
                  <a:cubicBezTo>
                    <a:pt x="93757" y="37901"/>
                    <a:pt x="93642" y="37939"/>
                    <a:pt x="93566" y="37978"/>
                  </a:cubicBezTo>
                  <a:cubicBezTo>
                    <a:pt x="93412" y="38016"/>
                    <a:pt x="93298" y="38054"/>
                    <a:pt x="93144" y="38054"/>
                  </a:cubicBezTo>
                  <a:cubicBezTo>
                    <a:pt x="92915" y="38131"/>
                    <a:pt x="92647" y="38169"/>
                    <a:pt x="92379" y="38169"/>
                  </a:cubicBezTo>
                  <a:cubicBezTo>
                    <a:pt x="92073" y="38207"/>
                    <a:pt x="91728" y="38169"/>
                    <a:pt x="91383" y="38169"/>
                  </a:cubicBezTo>
                  <a:cubicBezTo>
                    <a:pt x="91154" y="38169"/>
                    <a:pt x="90962" y="38131"/>
                    <a:pt x="90733" y="38131"/>
                  </a:cubicBezTo>
                  <a:cubicBezTo>
                    <a:pt x="90618" y="38131"/>
                    <a:pt x="90503" y="38092"/>
                    <a:pt x="90350" y="38092"/>
                  </a:cubicBezTo>
                  <a:cubicBezTo>
                    <a:pt x="90350" y="38092"/>
                    <a:pt x="90350" y="38054"/>
                    <a:pt x="90311" y="38054"/>
                  </a:cubicBezTo>
                  <a:lnTo>
                    <a:pt x="90350" y="38092"/>
                  </a:lnTo>
                  <a:cubicBezTo>
                    <a:pt x="90120" y="37863"/>
                    <a:pt x="89890" y="37595"/>
                    <a:pt x="89699" y="37365"/>
                  </a:cubicBezTo>
                  <a:cubicBezTo>
                    <a:pt x="89584" y="37212"/>
                    <a:pt x="89507" y="37059"/>
                    <a:pt x="89393" y="36906"/>
                  </a:cubicBezTo>
                  <a:cubicBezTo>
                    <a:pt x="89278" y="36676"/>
                    <a:pt x="89163" y="36446"/>
                    <a:pt x="89086" y="36216"/>
                  </a:cubicBezTo>
                  <a:cubicBezTo>
                    <a:pt x="89010" y="36063"/>
                    <a:pt x="88972" y="35910"/>
                    <a:pt x="88857" y="35795"/>
                  </a:cubicBezTo>
                  <a:lnTo>
                    <a:pt x="88818" y="35757"/>
                  </a:lnTo>
                  <a:cubicBezTo>
                    <a:pt x="88818" y="35757"/>
                    <a:pt x="88818" y="35757"/>
                    <a:pt x="88857" y="35719"/>
                  </a:cubicBezTo>
                  <a:cubicBezTo>
                    <a:pt x="88857" y="35719"/>
                    <a:pt x="88857" y="35681"/>
                    <a:pt x="88895" y="35681"/>
                  </a:cubicBezTo>
                  <a:cubicBezTo>
                    <a:pt x="89086" y="35298"/>
                    <a:pt x="89316" y="34953"/>
                    <a:pt x="89507" y="34609"/>
                  </a:cubicBezTo>
                  <a:cubicBezTo>
                    <a:pt x="89699" y="34226"/>
                    <a:pt x="89929" y="33843"/>
                    <a:pt x="90120" y="33460"/>
                  </a:cubicBezTo>
                  <a:cubicBezTo>
                    <a:pt x="90158" y="33307"/>
                    <a:pt x="90235" y="33154"/>
                    <a:pt x="90311" y="33001"/>
                  </a:cubicBezTo>
                  <a:cubicBezTo>
                    <a:pt x="90388" y="32848"/>
                    <a:pt x="90465" y="32656"/>
                    <a:pt x="90541" y="32503"/>
                  </a:cubicBezTo>
                  <a:cubicBezTo>
                    <a:pt x="90579" y="32465"/>
                    <a:pt x="90579" y="32388"/>
                    <a:pt x="90618" y="32350"/>
                  </a:cubicBezTo>
                  <a:cubicBezTo>
                    <a:pt x="90694" y="32197"/>
                    <a:pt x="90771" y="32044"/>
                    <a:pt x="90847" y="31890"/>
                  </a:cubicBezTo>
                  <a:cubicBezTo>
                    <a:pt x="91001" y="31546"/>
                    <a:pt x="91154" y="31240"/>
                    <a:pt x="91307" y="30933"/>
                  </a:cubicBezTo>
                  <a:cubicBezTo>
                    <a:pt x="91345" y="30857"/>
                    <a:pt x="91383" y="30818"/>
                    <a:pt x="91422" y="30742"/>
                  </a:cubicBezTo>
                  <a:cubicBezTo>
                    <a:pt x="91537" y="30589"/>
                    <a:pt x="91690" y="30436"/>
                    <a:pt x="91843" y="30282"/>
                  </a:cubicBezTo>
                  <a:lnTo>
                    <a:pt x="91843" y="30244"/>
                  </a:lnTo>
                  <a:cubicBezTo>
                    <a:pt x="91919" y="30206"/>
                    <a:pt x="91996" y="30168"/>
                    <a:pt x="92073" y="30091"/>
                  </a:cubicBezTo>
                  <a:cubicBezTo>
                    <a:pt x="92149" y="30053"/>
                    <a:pt x="92226" y="29976"/>
                    <a:pt x="92302" y="29938"/>
                  </a:cubicBezTo>
                  <a:lnTo>
                    <a:pt x="92532" y="29708"/>
                  </a:lnTo>
                  <a:cubicBezTo>
                    <a:pt x="92685" y="29555"/>
                    <a:pt x="92838" y="29402"/>
                    <a:pt x="92991" y="29249"/>
                  </a:cubicBezTo>
                  <a:lnTo>
                    <a:pt x="93068" y="29172"/>
                  </a:lnTo>
                  <a:cubicBezTo>
                    <a:pt x="93068" y="29172"/>
                    <a:pt x="93068" y="29172"/>
                    <a:pt x="93106" y="29172"/>
                  </a:cubicBezTo>
                  <a:cubicBezTo>
                    <a:pt x="93221" y="29096"/>
                    <a:pt x="93336" y="28981"/>
                    <a:pt x="93451" y="28866"/>
                  </a:cubicBezTo>
                  <a:cubicBezTo>
                    <a:pt x="93604" y="28751"/>
                    <a:pt x="93795" y="28598"/>
                    <a:pt x="93987" y="28445"/>
                  </a:cubicBezTo>
                  <a:cubicBezTo>
                    <a:pt x="93987" y="28445"/>
                    <a:pt x="94025" y="28407"/>
                    <a:pt x="94063" y="28407"/>
                  </a:cubicBezTo>
                  <a:cubicBezTo>
                    <a:pt x="94063" y="28407"/>
                    <a:pt x="94063" y="28407"/>
                    <a:pt x="94063" y="28407"/>
                  </a:cubicBezTo>
                  <a:cubicBezTo>
                    <a:pt x="94293" y="28330"/>
                    <a:pt x="94446" y="28292"/>
                    <a:pt x="94638" y="28177"/>
                  </a:cubicBezTo>
                  <a:cubicBezTo>
                    <a:pt x="94752" y="28100"/>
                    <a:pt x="94906" y="27985"/>
                    <a:pt x="95059" y="27909"/>
                  </a:cubicBezTo>
                  <a:cubicBezTo>
                    <a:pt x="95365" y="27679"/>
                    <a:pt x="95633" y="27488"/>
                    <a:pt x="95901" y="27258"/>
                  </a:cubicBezTo>
                  <a:cubicBezTo>
                    <a:pt x="96169" y="27028"/>
                    <a:pt x="96437" y="26760"/>
                    <a:pt x="96705" y="26531"/>
                  </a:cubicBezTo>
                  <a:cubicBezTo>
                    <a:pt x="96973" y="26224"/>
                    <a:pt x="97356" y="25918"/>
                    <a:pt x="97432" y="25535"/>
                  </a:cubicBezTo>
                  <a:cubicBezTo>
                    <a:pt x="97509" y="25420"/>
                    <a:pt x="97585" y="25306"/>
                    <a:pt x="97662" y="25229"/>
                  </a:cubicBezTo>
                  <a:cubicBezTo>
                    <a:pt x="97739" y="25038"/>
                    <a:pt x="97853" y="24846"/>
                    <a:pt x="97968" y="24655"/>
                  </a:cubicBezTo>
                  <a:cubicBezTo>
                    <a:pt x="98006" y="24540"/>
                    <a:pt x="98083" y="24425"/>
                    <a:pt x="98121" y="24310"/>
                  </a:cubicBezTo>
                  <a:cubicBezTo>
                    <a:pt x="98466" y="23813"/>
                    <a:pt x="98925" y="23391"/>
                    <a:pt x="99232" y="22894"/>
                  </a:cubicBezTo>
                  <a:cubicBezTo>
                    <a:pt x="99423" y="22587"/>
                    <a:pt x="99538" y="22243"/>
                    <a:pt x="99614" y="21898"/>
                  </a:cubicBezTo>
                  <a:cubicBezTo>
                    <a:pt x="99691" y="21669"/>
                    <a:pt x="99729" y="21401"/>
                    <a:pt x="99844" y="21171"/>
                  </a:cubicBezTo>
                  <a:cubicBezTo>
                    <a:pt x="99921" y="21018"/>
                    <a:pt x="99997" y="20865"/>
                    <a:pt x="100074" y="20712"/>
                  </a:cubicBezTo>
                  <a:cubicBezTo>
                    <a:pt x="100265" y="20405"/>
                    <a:pt x="100457" y="20099"/>
                    <a:pt x="100686" y="19831"/>
                  </a:cubicBezTo>
                  <a:cubicBezTo>
                    <a:pt x="100763" y="19716"/>
                    <a:pt x="100839" y="19640"/>
                    <a:pt x="100878" y="19525"/>
                  </a:cubicBezTo>
                  <a:cubicBezTo>
                    <a:pt x="101107" y="19448"/>
                    <a:pt x="101299" y="19295"/>
                    <a:pt x="101452" y="19180"/>
                  </a:cubicBezTo>
                  <a:cubicBezTo>
                    <a:pt x="101643" y="19065"/>
                    <a:pt x="101835" y="18951"/>
                    <a:pt x="101988" y="18836"/>
                  </a:cubicBezTo>
                  <a:cubicBezTo>
                    <a:pt x="102218" y="18721"/>
                    <a:pt x="102409" y="18606"/>
                    <a:pt x="102639" y="18529"/>
                  </a:cubicBezTo>
                  <a:cubicBezTo>
                    <a:pt x="102830" y="18453"/>
                    <a:pt x="103022" y="18376"/>
                    <a:pt x="103213" y="18338"/>
                  </a:cubicBezTo>
                  <a:cubicBezTo>
                    <a:pt x="103443" y="18261"/>
                    <a:pt x="103672" y="18223"/>
                    <a:pt x="103902" y="18185"/>
                  </a:cubicBezTo>
                  <a:cubicBezTo>
                    <a:pt x="104476" y="18147"/>
                    <a:pt x="105089" y="18108"/>
                    <a:pt x="105663" y="18070"/>
                  </a:cubicBezTo>
                  <a:lnTo>
                    <a:pt x="105816" y="18070"/>
                  </a:lnTo>
                  <a:lnTo>
                    <a:pt x="106199" y="18108"/>
                  </a:lnTo>
                  <a:cubicBezTo>
                    <a:pt x="106467" y="18147"/>
                    <a:pt x="106773" y="18223"/>
                    <a:pt x="107080" y="18261"/>
                  </a:cubicBezTo>
                  <a:cubicBezTo>
                    <a:pt x="115847" y="28789"/>
                    <a:pt x="121130" y="42342"/>
                    <a:pt x="121130" y="57119"/>
                  </a:cubicBezTo>
                  <a:cubicBezTo>
                    <a:pt x="121130" y="87019"/>
                    <a:pt x="99500" y="111865"/>
                    <a:pt x="71055" y="116919"/>
                  </a:cubicBezTo>
                  <a:cubicBezTo>
                    <a:pt x="70902" y="116536"/>
                    <a:pt x="70748" y="116191"/>
                    <a:pt x="70595" y="115808"/>
                  </a:cubicBezTo>
                  <a:lnTo>
                    <a:pt x="70595" y="115808"/>
                  </a:lnTo>
                  <a:close/>
                  <a:moveTo>
                    <a:pt x="651" y="46132"/>
                  </a:moveTo>
                  <a:lnTo>
                    <a:pt x="651" y="46132"/>
                  </a:lnTo>
                  <a:cubicBezTo>
                    <a:pt x="804" y="46132"/>
                    <a:pt x="957" y="46017"/>
                    <a:pt x="1072" y="45941"/>
                  </a:cubicBezTo>
                  <a:cubicBezTo>
                    <a:pt x="1225" y="46017"/>
                    <a:pt x="1378" y="46055"/>
                    <a:pt x="1531" y="46017"/>
                  </a:cubicBezTo>
                  <a:cubicBezTo>
                    <a:pt x="1876" y="46017"/>
                    <a:pt x="2182" y="46017"/>
                    <a:pt x="2488" y="46017"/>
                  </a:cubicBezTo>
                  <a:lnTo>
                    <a:pt x="2565" y="46017"/>
                  </a:lnTo>
                  <a:cubicBezTo>
                    <a:pt x="2565" y="46017"/>
                    <a:pt x="2565" y="46017"/>
                    <a:pt x="2565" y="46017"/>
                  </a:cubicBezTo>
                  <a:cubicBezTo>
                    <a:pt x="2565" y="46055"/>
                    <a:pt x="2565" y="46132"/>
                    <a:pt x="2603" y="46170"/>
                  </a:cubicBezTo>
                  <a:cubicBezTo>
                    <a:pt x="2450" y="46630"/>
                    <a:pt x="2297" y="47051"/>
                    <a:pt x="2106" y="47472"/>
                  </a:cubicBezTo>
                  <a:cubicBezTo>
                    <a:pt x="2029" y="47702"/>
                    <a:pt x="1914" y="47931"/>
                    <a:pt x="1838" y="48161"/>
                  </a:cubicBezTo>
                  <a:cubicBezTo>
                    <a:pt x="1761" y="48314"/>
                    <a:pt x="1685" y="48467"/>
                    <a:pt x="1646" y="48659"/>
                  </a:cubicBezTo>
                  <a:cubicBezTo>
                    <a:pt x="1455" y="48850"/>
                    <a:pt x="1302" y="49042"/>
                    <a:pt x="1110" y="49233"/>
                  </a:cubicBezTo>
                  <a:cubicBezTo>
                    <a:pt x="919" y="49463"/>
                    <a:pt x="727" y="49692"/>
                    <a:pt x="536" y="49884"/>
                  </a:cubicBezTo>
                  <a:cubicBezTo>
                    <a:pt x="345" y="50075"/>
                    <a:pt x="153" y="50267"/>
                    <a:pt x="0" y="50458"/>
                  </a:cubicBezTo>
                  <a:cubicBezTo>
                    <a:pt x="153" y="49003"/>
                    <a:pt x="383" y="47548"/>
                    <a:pt x="613" y="46132"/>
                  </a:cubicBezTo>
                  <a:lnTo>
                    <a:pt x="613" y="46132"/>
                  </a:lnTo>
                  <a:close/>
                  <a:moveTo>
                    <a:pt x="44065" y="28177"/>
                  </a:moveTo>
                  <a:cubicBezTo>
                    <a:pt x="44065" y="28177"/>
                    <a:pt x="44065" y="28177"/>
                    <a:pt x="44026" y="28177"/>
                  </a:cubicBezTo>
                  <a:cubicBezTo>
                    <a:pt x="44065" y="28177"/>
                    <a:pt x="44065" y="28177"/>
                    <a:pt x="44065" y="28177"/>
                  </a:cubicBezTo>
                  <a:close/>
                  <a:moveTo>
                    <a:pt x="27603" y="29325"/>
                  </a:moveTo>
                  <a:lnTo>
                    <a:pt x="27603" y="29325"/>
                  </a:lnTo>
                  <a:lnTo>
                    <a:pt x="27603" y="29325"/>
                  </a:lnTo>
                  <a:close/>
                  <a:moveTo>
                    <a:pt x="39700" y="0"/>
                  </a:moveTo>
                  <a:cubicBezTo>
                    <a:pt x="21324" y="6661"/>
                    <a:pt x="7083" y="21937"/>
                    <a:pt x="1838" y="40925"/>
                  </a:cubicBezTo>
                  <a:cubicBezTo>
                    <a:pt x="1953" y="40849"/>
                    <a:pt x="2106" y="40772"/>
                    <a:pt x="2221" y="40696"/>
                  </a:cubicBezTo>
                  <a:cubicBezTo>
                    <a:pt x="2335" y="40657"/>
                    <a:pt x="2412" y="40619"/>
                    <a:pt x="2488" y="40581"/>
                  </a:cubicBezTo>
                  <a:cubicBezTo>
                    <a:pt x="2756" y="40351"/>
                    <a:pt x="3101" y="40275"/>
                    <a:pt x="3407" y="40160"/>
                  </a:cubicBezTo>
                  <a:cubicBezTo>
                    <a:pt x="3714" y="40045"/>
                    <a:pt x="4020" y="39968"/>
                    <a:pt x="4364" y="39892"/>
                  </a:cubicBezTo>
                  <a:cubicBezTo>
                    <a:pt x="4939" y="39739"/>
                    <a:pt x="5551" y="39585"/>
                    <a:pt x="6164" y="39509"/>
                  </a:cubicBezTo>
                  <a:cubicBezTo>
                    <a:pt x="6738" y="39394"/>
                    <a:pt x="7274" y="39317"/>
                    <a:pt x="7810" y="39279"/>
                  </a:cubicBezTo>
                  <a:cubicBezTo>
                    <a:pt x="8346" y="39203"/>
                    <a:pt x="8882" y="39126"/>
                    <a:pt x="9418" y="39049"/>
                  </a:cubicBezTo>
                  <a:cubicBezTo>
                    <a:pt x="9648" y="39049"/>
                    <a:pt x="9877" y="39011"/>
                    <a:pt x="10107" y="39011"/>
                  </a:cubicBezTo>
                  <a:cubicBezTo>
                    <a:pt x="10337" y="39011"/>
                    <a:pt x="10605" y="39049"/>
                    <a:pt x="10834" y="39049"/>
                  </a:cubicBezTo>
                  <a:cubicBezTo>
                    <a:pt x="11026" y="39011"/>
                    <a:pt x="11217" y="39011"/>
                    <a:pt x="11409" y="38973"/>
                  </a:cubicBezTo>
                  <a:cubicBezTo>
                    <a:pt x="11523" y="38973"/>
                    <a:pt x="11638" y="38935"/>
                    <a:pt x="11753" y="38896"/>
                  </a:cubicBezTo>
                  <a:cubicBezTo>
                    <a:pt x="11868" y="38858"/>
                    <a:pt x="11945" y="38858"/>
                    <a:pt x="12059" y="38820"/>
                  </a:cubicBezTo>
                  <a:cubicBezTo>
                    <a:pt x="12136" y="38781"/>
                    <a:pt x="12213" y="38705"/>
                    <a:pt x="12289" y="38667"/>
                  </a:cubicBezTo>
                  <a:cubicBezTo>
                    <a:pt x="12481" y="38552"/>
                    <a:pt x="12634" y="38475"/>
                    <a:pt x="12787" y="38322"/>
                  </a:cubicBezTo>
                  <a:cubicBezTo>
                    <a:pt x="12787" y="38322"/>
                    <a:pt x="12825" y="38284"/>
                    <a:pt x="12863" y="38246"/>
                  </a:cubicBezTo>
                  <a:lnTo>
                    <a:pt x="12863" y="38207"/>
                  </a:lnTo>
                  <a:cubicBezTo>
                    <a:pt x="12863" y="38169"/>
                    <a:pt x="12863" y="38131"/>
                    <a:pt x="12863" y="38092"/>
                  </a:cubicBezTo>
                  <a:cubicBezTo>
                    <a:pt x="12863" y="38016"/>
                    <a:pt x="12825" y="37901"/>
                    <a:pt x="12825" y="37824"/>
                  </a:cubicBezTo>
                  <a:cubicBezTo>
                    <a:pt x="12787" y="37748"/>
                    <a:pt x="12749" y="37633"/>
                    <a:pt x="12710" y="37556"/>
                  </a:cubicBezTo>
                  <a:cubicBezTo>
                    <a:pt x="12672" y="37442"/>
                    <a:pt x="12634" y="37365"/>
                    <a:pt x="12595" y="37250"/>
                  </a:cubicBezTo>
                  <a:cubicBezTo>
                    <a:pt x="12481" y="37097"/>
                    <a:pt x="12366" y="36944"/>
                    <a:pt x="12289" y="36791"/>
                  </a:cubicBezTo>
                  <a:cubicBezTo>
                    <a:pt x="12136" y="36599"/>
                    <a:pt x="12059" y="36408"/>
                    <a:pt x="12021" y="36178"/>
                  </a:cubicBezTo>
                  <a:cubicBezTo>
                    <a:pt x="11983" y="35872"/>
                    <a:pt x="12059" y="35566"/>
                    <a:pt x="12213" y="35298"/>
                  </a:cubicBezTo>
                  <a:cubicBezTo>
                    <a:pt x="12327" y="34991"/>
                    <a:pt x="12557" y="34723"/>
                    <a:pt x="12787" y="34494"/>
                  </a:cubicBezTo>
                  <a:cubicBezTo>
                    <a:pt x="13017" y="34264"/>
                    <a:pt x="13285" y="34034"/>
                    <a:pt x="13553" y="33805"/>
                  </a:cubicBezTo>
                  <a:cubicBezTo>
                    <a:pt x="13974" y="33460"/>
                    <a:pt x="14356" y="33115"/>
                    <a:pt x="14816" y="32809"/>
                  </a:cubicBezTo>
                  <a:cubicBezTo>
                    <a:pt x="15275" y="32503"/>
                    <a:pt x="15773" y="32235"/>
                    <a:pt x="16309" y="32044"/>
                  </a:cubicBezTo>
                  <a:cubicBezTo>
                    <a:pt x="16692" y="31852"/>
                    <a:pt x="17075" y="31699"/>
                    <a:pt x="17457" y="31546"/>
                  </a:cubicBezTo>
                  <a:cubicBezTo>
                    <a:pt x="17955" y="31354"/>
                    <a:pt x="18453" y="31240"/>
                    <a:pt x="18989" y="31125"/>
                  </a:cubicBezTo>
                  <a:cubicBezTo>
                    <a:pt x="19142" y="31086"/>
                    <a:pt x="19295" y="31086"/>
                    <a:pt x="19448" y="31125"/>
                  </a:cubicBezTo>
                  <a:cubicBezTo>
                    <a:pt x="19486" y="31125"/>
                    <a:pt x="19525" y="31125"/>
                    <a:pt x="19563" y="31086"/>
                  </a:cubicBezTo>
                  <a:cubicBezTo>
                    <a:pt x="19640" y="31086"/>
                    <a:pt x="19678" y="31086"/>
                    <a:pt x="19754" y="31048"/>
                  </a:cubicBezTo>
                  <a:cubicBezTo>
                    <a:pt x="19869" y="31010"/>
                    <a:pt x="20022" y="30972"/>
                    <a:pt x="20137" y="30933"/>
                  </a:cubicBezTo>
                  <a:lnTo>
                    <a:pt x="20520" y="30818"/>
                  </a:lnTo>
                  <a:cubicBezTo>
                    <a:pt x="20788" y="30704"/>
                    <a:pt x="21056" y="30627"/>
                    <a:pt x="21324" y="30550"/>
                  </a:cubicBezTo>
                  <a:cubicBezTo>
                    <a:pt x="21745" y="30397"/>
                    <a:pt x="22205" y="30206"/>
                    <a:pt x="22626" y="30053"/>
                  </a:cubicBezTo>
                  <a:cubicBezTo>
                    <a:pt x="22702" y="29938"/>
                    <a:pt x="22779" y="29823"/>
                    <a:pt x="22894" y="29708"/>
                  </a:cubicBezTo>
                  <a:cubicBezTo>
                    <a:pt x="22970" y="29632"/>
                    <a:pt x="23085" y="29593"/>
                    <a:pt x="23162" y="29555"/>
                  </a:cubicBezTo>
                  <a:cubicBezTo>
                    <a:pt x="23277" y="29479"/>
                    <a:pt x="23391" y="29402"/>
                    <a:pt x="23506" y="29325"/>
                  </a:cubicBezTo>
                  <a:cubicBezTo>
                    <a:pt x="23774" y="29211"/>
                    <a:pt x="24004" y="29057"/>
                    <a:pt x="24272" y="28943"/>
                  </a:cubicBezTo>
                  <a:cubicBezTo>
                    <a:pt x="24770" y="28675"/>
                    <a:pt x="25267" y="28407"/>
                    <a:pt x="25765" y="28139"/>
                  </a:cubicBezTo>
                  <a:cubicBezTo>
                    <a:pt x="26263" y="27871"/>
                    <a:pt x="26722" y="27603"/>
                    <a:pt x="27220" y="27373"/>
                  </a:cubicBezTo>
                  <a:cubicBezTo>
                    <a:pt x="27756" y="27105"/>
                    <a:pt x="28330" y="26990"/>
                    <a:pt x="28943" y="26914"/>
                  </a:cubicBezTo>
                  <a:cubicBezTo>
                    <a:pt x="29479" y="26875"/>
                    <a:pt x="30053" y="26914"/>
                    <a:pt x="30627" y="26952"/>
                  </a:cubicBezTo>
                  <a:cubicBezTo>
                    <a:pt x="31125" y="26952"/>
                    <a:pt x="31622" y="27028"/>
                    <a:pt x="32120" y="27067"/>
                  </a:cubicBezTo>
                  <a:cubicBezTo>
                    <a:pt x="32694" y="27105"/>
                    <a:pt x="33269" y="27182"/>
                    <a:pt x="33843" y="27296"/>
                  </a:cubicBezTo>
                  <a:cubicBezTo>
                    <a:pt x="34149" y="27335"/>
                    <a:pt x="34417" y="27411"/>
                    <a:pt x="34723" y="27450"/>
                  </a:cubicBezTo>
                  <a:cubicBezTo>
                    <a:pt x="34953" y="27526"/>
                    <a:pt x="35221" y="27564"/>
                    <a:pt x="35489" y="27641"/>
                  </a:cubicBezTo>
                  <a:cubicBezTo>
                    <a:pt x="35987" y="27756"/>
                    <a:pt x="36484" y="27871"/>
                    <a:pt x="36982" y="27947"/>
                  </a:cubicBezTo>
                  <a:cubicBezTo>
                    <a:pt x="37288" y="28024"/>
                    <a:pt x="37595" y="28024"/>
                    <a:pt x="37863" y="28062"/>
                  </a:cubicBezTo>
                  <a:cubicBezTo>
                    <a:pt x="38169" y="28062"/>
                    <a:pt x="38437" y="28062"/>
                    <a:pt x="38743" y="28062"/>
                  </a:cubicBezTo>
                  <a:cubicBezTo>
                    <a:pt x="39279" y="28024"/>
                    <a:pt x="39853" y="28024"/>
                    <a:pt x="40389" y="28100"/>
                  </a:cubicBezTo>
                  <a:cubicBezTo>
                    <a:pt x="40734" y="28139"/>
                    <a:pt x="41079" y="28215"/>
                    <a:pt x="41423" y="28253"/>
                  </a:cubicBezTo>
                  <a:cubicBezTo>
                    <a:pt x="41768" y="28330"/>
                    <a:pt x="42112" y="28368"/>
                    <a:pt x="42457" y="28368"/>
                  </a:cubicBezTo>
                  <a:cubicBezTo>
                    <a:pt x="42686" y="28368"/>
                    <a:pt x="42916" y="28368"/>
                    <a:pt x="43108" y="28368"/>
                  </a:cubicBezTo>
                  <a:cubicBezTo>
                    <a:pt x="43261" y="28330"/>
                    <a:pt x="43414" y="28330"/>
                    <a:pt x="43605" y="28292"/>
                  </a:cubicBezTo>
                  <a:cubicBezTo>
                    <a:pt x="43758" y="28253"/>
                    <a:pt x="43950" y="28215"/>
                    <a:pt x="44103" y="28139"/>
                  </a:cubicBezTo>
                  <a:cubicBezTo>
                    <a:pt x="44524" y="27985"/>
                    <a:pt x="44945" y="27832"/>
                    <a:pt x="45366" y="27641"/>
                  </a:cubicBezTo>
                  <a:cubicBezTo>
                    <a:pt x="45826" y="27450"/>
                    <a:pt x="46323" y="27296"/>
                    <a:pt x="46821" y="27220"/>
                  </a:cubicBezTo>
                  <a:cubicBezTo>
                    <a:pt x="47357" y="27143"/>
                    <a:pt x="47893" y="27067"/>
                    <a:pt x="48429" y="27143"/>
                  </a:cubicBezTo>
                  <a:cubicBezTo>
                    <a:pt x="48888" y="27220"/>
                    <a:pt x="49348" y="27373"/>
                    <a:pt x="49769" y="27526"/>
                  </a:cubicBezTo>
                  <a:cubicBezTo>
                    <a:pt x="49999" y="27603"/>
                    <a:pt x="50228" y="27641"/>
                    <a:pt x="50458" y="27679"/>
                  </a:cubicBezTo>
                  <a:cubicBezTo>
                    <a:pt x="50688" y="27717"/>
                    <a:pt x="50879" y="27756"/>
                    <a:pt x="51109" y="27794"/>
                  </a:cubicBezTo>
                  <a:cubicBezTo>
                    <a:pt x="51453" y="27794"/>
                    <a:pt x="51798" y="27794"/>
                    <a:pt x="52143" y="27756"/>
                  </a:cubicBezTo>
                  <a:cubicBezTo>
                    <a:pt x="52334" y="27756"/>
                    <a:pt x="52564" y="27717"/>
                    <a:pt x="52793" y="27679"/>
                  </a:cubicBezTo>
                  <a:cubicBezTo>
                    <a:pt x="53023" y="27603"/>
                    <a:pt x="53291" y="27564"/>
                    <a:pt x="53521" y="27488"/>
                  </a:cubicBezTo>
                  <a:cubicBezTo>
                    <a:pt x="53674" y="27411"/>
                    <a:pt x="53789" y="27373"/>
                    <a:pt x="53942" y="27296"/>
                  </a:cubicBezTo>
                  <a:cubicBezTo>
                    <a:pt x="54133" y="27182"/>
                    <a:pt x="54286" y="27105"/>
                    <a:pt x="54478" y="26990"/>
                  </a:cubicBezTo>
                  <a:cubicBezTo>
                    <a:pt x="54593" y="26914"/>
                    <a:pt x="54708" y="26837"/>
                    <a:pt x="54784" y="26722"/>
                  </a:cubicBezTo>
                  <a:cubicBezTo>
                    <a:pt x="54937" y="26607"/>
                    <a:pt x="55052" y="26454"/>
                    <a:pt x="55167" y="26339"/>
                  </a:cubicBezTo>
                  <a:cubicBezTo>
                    <a:pt x="55358" y="26110"/>
                    <a:pt x="55550" y="25918"/>
                    <a:pt x="55779" y="25765"/>
                  </a:cubicBezTo>
                  <a:cubicBezTo>
                    <a:pt x="56086" y="25497"/>
                    <a:pt x="56430" y="25306"/>
                    <a:pt x="56737" y="25038"/>
                  </a:cubicBezTo>
                  <a:cubicBezTo>
                    <a:pt x="56851" y="24923"/>
                    <a:pt x="56928" y="24808"/>
                    <a:pt x="57043" y="24693"/>
                  </a:cubicBezTo>
                  <a:cubicBezTo>
                    <a:pt x="57119" y="24617"/>
                    <a:pt x="57196" y="24502"/>
                    <a:pt x="57273" y="24425"/>
                  </a:cubicBezTo>
                  <a:cubicBezTo>
                    <a:pt x="57349" y="24272"/>
                    <a:pt x="57426" y="24157"/>
                    <a:pt x="57464" y="24004"/>
                  </a:cubicBezTo>
                  <a:cubicBezTo>
                    <a:pt x="57541" y="23851"/>
                    <a:pt x="57617" y="23659"/>
                    <a:pt x="57694" y="23468"/>
                  </a:cubicBezTo>
                  <a:cubicBezTo>
                    <a:pt x="57770" y="23162"/>
                    <a:pt x="57885" y="22817"/>
                    <a:pt x="57962" y="22511"/>
                  </a:cubicBezTo>
                  <a:cubicBezTo>
                    <a:pt x="58077" y="22128"/>
                    <a:pt x="58230" y="21784"/>
                    <a:pt x="58345" y="21439"/>
                  </a:cubicBezTo>
                  <a:cubicBezTo>
                    <a:pt x="58383" y="21401"/>
                    <a:pt x="58383" y="21362"/>
                    <a:pt x="58421" y="21286"/>
                  </a:cubicBezTo>
                  <a:cubicBezTo>
                    <a:pt x="58421" y="21209"/>
                    <a:pt x="58421" y="21133"/>
                    <a:pt x="58383" y="21056"/>
                  </a:cubicBezTo>
                  <a:cubicBezTo>
                    <a:pt x="58230" y="20903"/>
                    <a:pt x="58153" y="20673"/>
                    <a:pt x="58115" y="20405"/>
                  </a:cubicBezTo>
                  <a:cubicBezTo>
                    <a:pt x="58077" y="20176"/>
                    <a:pt x="58077" y="19946"/>
                    <a:pt x="58077" y="19716"/>
                  </a:cubicBezTo>
                  <a:cubicBezTo>
                    <a:pt x="58077" y="19640"/>
                    <a:pt x="58038" y="19601"/>
                    <a:pt x="58038" y="19525"/>
                  </a:cubicBezTo>
                  <a:cubicBezTo>
                    <a:pt x="58038" y="19257"/>
                    <a:pt x="58000" y="18951"/>
                    <a:pt x="57962" y="18644"/>
                  </a:cubicBezTo>
                  <a:cubicBezTo>
                    <a:pt x="57923" y="18415"/>
                    <a:pt x="57923" y="18185"/>
                    <a:pt x="57847" y="17917"/>
                  </a:cubicBezTo>
                  <a:cubicBezTo>
                    <a:pt x="57847" y="17879"/>
                    <a:pt x="57847" y="17879"/>
                    <a:pt x="57809" y="17840"/>
                  </a:cubicBezTo>
                  <a:cubicBezTo>
                    <a:pt x="57809" y="17802"/>
                    <a:pt x="57770" y="17764"/>
                    <a:pt x="57770" y="17725"/>
                  </a:cubicBezTo>
                  <a:cubicBezTo>
                    <a:pt x="57655" y="17572"/>
                    <a:pt x="57541" y="17419"/>
                    <a:pt x="57426" y="17266"/>
                  </a:cubicBezTo>
                  <a:cubicBezTo>
                    <a:pt x="57234" y="17075"/>
                    <a:pt x="57043" y="16845"/>
                    <a:pt x="56890" y="16615"/>
                  </a:cubicBezTo>
                  <a:cubicBezTo>
                    <a:pt x="56775" y="16462"/>
                    <a:pt x="56660" y="16309"/>
                    <a:pt x="56545" y="16156"/>
                  </a:cubicBezTo>
                  <a:cubicBezTo>
                    <a:pt x="56545" y="16118"/>
                    <a:pt x="56507" y="16118"/>
                    <a:pt x="56507" y="16118"/>
                  </a:cubicBezTo>
                  <a:cubicBezTo>
                    <a:pt x="56354" y="15964"/>
                    <a:pt x="56162" y="15850"/>
                    <a:pt x="56009" y="15696"/>
                  </a:cubicBezTo>
                  <a:cubicBezTo>
                    <a:pt x="55818" y="15543"/>
                    <a:pt x="55626" y="15390"/>
                    <a:pt x="55435" y="15160"/>
                  </a:cubicBezTo>
                  <a:cubicBezTo>
                    <a:pt x="55167" y="14854"/>
                    <a:pt x="55014" y="14471"/>
                    <a:pt x="54937" y="14050"/>
                  </a:cubicBezTo>
                  <a:cubicBezTo>
                    <a:pt x="54937" y="13974"/>
                    <a:pt x="54937" y="13897"/>
                    <a:pt x="54899" y="13782"/>
                  </a:cubicBezTo>
                  <a:cubicBezTo>
                    <a:pt x="54899" y="13782"/>
                    <a:pt x="54899" y="13744"/>
                    <a:pt x="54861" y="13744"/>
                  </a:cubicBezTo>
                  <a:cubicBezTo>
                    <a:pt x="54708" y="13399"/>
                    <a:pt x="54784" y="13055"/>
                    <a:pt x="54861" y="12710"/>
                  </a:cubicBezTo>
                  <a:cubicBezTo>
                    <a:pt x="54899" y="12519"/>
                    <a:pt x="54937" y="12327"/>
                    <a:pt x="55014" y="12136"/>
                  </a:cubicBezTo>
                  <a:cubicBezTo>
                    <a:pt x="55090" y="11791"/>
                    <a:pt x="55205" y="11447"/>
                    <a:pt x="55282" y="11102"/>
                  </a:cubicBezTo>
                  <a:cubicBezTo>
                    <a:pt x="55320" y="10758"/>
                    <a:pt x="55358" y="10375"/>
                    <a:pt x="55397" y="10030"/>
                  </a:cubicBezTo>
                  <a:cubicBezTo>
                    <a:pt x="55473" y="9686"/>
                    <a:pt x="55512" y="9341"/>
                    <a:pt x="55550" y="8997"/>
                  </a:cubicBezTo>
                  <a:cubicBezTo>
                    <a:pt x="55588" y="8920"/>
                    <a:pt x="55588" y="8844"/>
                    <a:pt x="55588" y="8767"/>
                  </a:cubicBezTo>
                  <a:cubicBezTo>
                    <a:pt x="55588" y="8729"/>
                    <a:pt x="55588" y="8690"/>
                    <a:pt x="55550" y="8652"/>
                  </a:cubicBezTo>
                  <a:cubicBezTo>
                    <a:pt x="55550" y="8614"/>
                    <a:pt x="55550" y="8614"/>
                    <a:pt x="55550" y="8576"/>
                  </a:cubicBezTo>
                  <a:cubicBezTo>
                    <a:pt x="55550" y="8537"/>
                    <a:pt x="55512" y="8537"/>
                    <a:pt x="55512" y="8499"/>
                  </a:cubicBezTo>
                  <a:cubicBezTo>
                    <a:pt x="55473" y="8422"/>
                    <a:pt x="55435" y="8346"/>
                    <a:pt x="55397" y="8269"/>
                  </a:cubicBezTo>
                  <a:cubicBezTo>
                    <a:pt x="55090" y="7772"/>
                    <a:pt x="54784" y="7312"/>
                    <a:pt x="54516" y="6776"/>
                  </a:cubicBezTo>
                  <a:cubicBezTo>
                    <a:pt x="54286" y="6355"/>
                    <a:pt x="54172" y="5896"/>
                    <a:pt x="53980" y="5436"/>
                  </a:cubicBezTo>
                  <a:cubicBezTo>
                    <a:pt x="53865" y="5092"/>
                    <a:pt x="53712" y="4786"/>
                    <a:pt x="53559" y="4479"/>
                  </a:cubicBezTo>
                  <a:cubicBezTo>
                    <a:pt x="53482" y="4364"/>
                    <a:pt x="53406" y="4250"/>
                    <a:pt x="53329" y="4096"/>
                  </a:cubicBezTo>
                  <a:cubicBezTo>
                    <a:pt x="53253" y="4020"/>
                    <a:pt x="53176" y="3905"/>
                    <a:pt x="53061" y="3790"/>
                  </a:cubicBezTo>
                  <a:cubicBezTo>
                    <a:pt x="52870" y="3599"/>
                    <a:pt x="52679" y="3407"/>
                    <a:pt x="52449" y="3216"/>
                  </a:cubicBezTo>
                  <a:cubicBezTo>
                    <a:pt x="52257" y="2986"/>
                    <a:pt x="52028" y="2756"/>
                    <a:pt x="51798" y="2565"/>
                  </a:cubicBezTo>
                  <a:cubicBezTo>
                    <a:pt x="51683" y="2450"/>
                    <a:pt x="51530" y="2374"/>
                    <a:pt x="51415" y="2259"/>
                  </a:cubicBezTo>
                  <a:cubicBezTo>
                    <a:pt x="51300" y="2221"/>
                    <a:pt x="51224" y="2144"/>
                    <a:pt x="51109" y="2106"/>
                  </a:cubicBezTo>
                  <a:cubicBezTo>
                    <a:pt x="50917" y="2029"/>
                    <a:pt x="50726" y="1914"/>
                    <a:pt x="50496" y="1838"/>
                  </a:cubicBezTo>
                  <a:cubicBezTo>
                    <a:pt x="50381" y="1838"/>
                    <a:pt x="50267" y="1799"/>
                    <a:pt x="50152" y="1761"/>
                  </a:cubicBezTo>
                  <a:cubicBezTo>
                    <a:pt x="49692" y="1685"/>
                    <a:pt x="49233" y="1646"/>
                    <a:pt x="48812" y="1570"/>
                  </a:cubicBezTo>
                  <a:cubicBezTo>
                    <a:pt x="48352" y="1455"/>
                    <a:pt x="47893" y="1340"/>
                    <a:pt x="47434" y="1263"/>
                  </a:cubicBezTo>
                  <a:cubicBezTo>
                    <a:pt x="46974" y="1187"/>
                    <a:pt x="46515" y="1149"/>
                    <a:pt x="46055" y="1110"/>
                  </a:cubicBezTo>
                  <a:cubicBezTo>
                    <a:pt x="45558" y="1034"/>
                    <a:pt x="45022" y="957"/>
                    <a:pt x="44524" y="881"/>
                  </a:cubicBezTo>
                  <a:lnTo>
                    <a:pt x="44524" y="881"/>
                  </a:lnTo>
                  <a:lnTo>
                    <a:pt x="44486" y="842"/>
                  </a:lnTo>
                  <a:cubicBezTo>
                    <a:pt x="44486" y="842"/>
                    <a:pt x="44524" y="842"/>
                    <a:pt x="44524" y="881"/>
                  </a:cubicBezTo>
                  <a:cubicBezTo>
                    <a:pt x="44524" y="881"/>
                    <a:pt x="44486" y="881"/>
                    <a:pt x="44486" y="842"/>
                  </a:cubicBezTo>
                  <a:cubicBezTo>
                    <a:pt x="44103" y="804"/>
                    <a:pt x="43682" y="727"/>
                    <a:pt x="43299" y="651"/>
                  </a:cubicBezTo>
                  <a:cubicBezTo>
                    <a:pt x="42878" y="613"/>
                    <a:pt x="42457" y="574"/>
                    <a:pt x="42036" y="536"/>
                  </a:cubicBezTo>
                  <a:cubicBezTo>
                    <a:pt x="41691" y="536"/>
                    <a:pt x="41308" y="536"/>
                    <a:pt x="40925" y="536"/>
                  </a:cubicBezTo>
                  <a:cubicBezTo>
                    <a:pt x="40811" y="536"/>
                    <a:pt x="40696" y="536"/>
                    <a:pt x="40581" y="536"/>
                  </a:cubicBezTo>
                  <a:cubicBezTo>
                    <a:pt x="40198" y="536"/>
                    <a:pt x="39853" y="306"/>
                    <a:pt x="39700" y="0"/>
                  </a:cubicBezTo>
                  <a:lnTo>
                    <a:pt x="39700" y="0"/>
                  </a:lnTo>
                  <a:close/>
                  <a:moveTo>
                    <a:pt x="56890" y="3560"/>
                  </a:moveTo>
                  <a:cubicBezTo>
                    <a:pt x="56890" y="3560"/>
                    <a:pt x="56928" y="3599"/>
                    <a:pt x="56966" y="3637"/>
                  </a:cubicBezTo>
                  <a:lnTo>
                    <a:pt x="56966" y="3637"/>
                  </a:lnTo>
                  <a:cubicBezTo>
                    <a:pt x="56966" y="3637"/>
                    <a:pt x="56890" y="3599"/>
                    <a:pt x="56890" y="3560"/>
                  </a:cubicBezTo>
                  <a:close/>
                  <a:moveTo>
                    <a:pt x="68643" y="11370"/>
                  </a:moveTo>
                  <a:lnTo>
                    <a:pt x="68643" y="11370"/>
                  </a:lnTo>
                  <a:close/>
                  <a:moveTo>
                    <a:pt x="62671" y="13323"/>
                  </a:moveTo>
                  <a:cubicBezTo>
                    <a:pt x="62517" y="13323"/>
                    <a:pt x="62403" y="13285"/>
                    <a:pt x="62249" y="13246"/>
                  </a:cubicBezTo>
                  <a:cubicBezTo>
                    <a:pt x="61981" y="13170"/>
                    <a:pt x="61675" y="13055"/>
                    <a:pt x="61407" y="12978"/>
                  </a:cubicBezTo>
                  <a:cubicBezTo>
                    <a:pt x="61254" y="12902"/>
                    <a:pt x="61101" y="12863"/>
                    <a:pt x="60948" y="12787"/>
                  </a:cubicBezTo>
                  <a:cubicBezTo>
                    <a:pt x="60756" y="12710"/>
                    <a:pt x="60603" y="12672"/>
                    <a:pt x="60412" y="12672"/>
                  </a:cubicBezTo>
                  <a:cubicBezTo>
                    <a:pt x="60412" y="12634"/>
                    <a:pt x="60374" y="12557"/>
                    <a:pt x="60335" y="12481"/>
                  </a:cubicBezTo>
                  <a:cubicBezTo>
                    <a:pt x="60220" y="12098"/>
                    <a:pt x="60067" y="11715"/>
                    <a:pt x="59952" y="11332"/>
                  </a:cubicBezTo>
                  <a:cubicBezTo>
                    <a:pt x="59876" y="11179"/>
                    <a:pt x="59838" y="11026"/>
                    <a:pt x="59761" y="10873"/>
                  </a:cubicBezTo>
                  <a:cubicBezTo>
                    <a:pt x="59761" y="10834"/>
                    <a:pt x="59761" y="10834"/>
                    <a:pt x="59761" y="10796"/>
                  </a:cubicBezTo>
                  <a:cubicBezTo>
                    <a:pt x="59723" y="10758"/>
                    <a:pt x="59723" y="10758"/>
                    <a:pt x="59723" y="10720"/>
                  </a:cubicBezTo>
                  <a:cubicBezTo>
                    <a:pt x="59646" y="10375"/>
                    <a:pt x="59531" y="10069"/>
                    <a:pt x="59416" y="9762"/>
                  </a:cubicBezTo>
                  <a:cubicBezTo>
                    <a:pt x="59378" y="9533"/>
                    <a:pt x="59263" y="9303"/>
                    <a:pt x="59148" y="9112"/>
                  </a:cubicBezTo>
                  <a:cubicBezTo>
                    <a:pt x="59072" y="9073"/>
                    <a:pt x="59034" y="8997"/>
                    <a:pt x="58957" y="8920"/>
                  </a:cubicBezTo>
                  <a:cubicBezTo>
                    <a:pt x="58957" y="8882"/>
                    <a:pt x="58957" y="8844"/>
                    <a:pt x="58957" y="8767"/>
                  </a:cubicBezTo>
                  <a:lnTo>
                    <a:pt x="58919" y="8308"/>
                  </a:lnTo>
                  <a:cubicBezTo>
                    <a:pt x="58919" y="8308"/>
                    <a:pt x="58919" y="8269"/>
                    <a:pt x="58957" y="8231"/>
                  </a:cubicBezTo>
                  <a:cubicBezTo>
                    <a:pt x="59034" y="8001"/>
                    <a:pt x="59034" y="7733"/>
                    <a:pt x="58995" y="7465"/>
                  </a:cubicBezTo>
                  <a:cubicBezTo>
                    <a:pt x="58957" y="6891"/>
                    <a:pt x="58842" y="6317"/>
                    <a:pt x="58651" y="5781"/>
                  </a:cubicBezTo>
                  <a:cubicBezTo>
                    <a:pt x="58421" y="5207"/>
                    <a:pt x="58038" y="4671"/>
                    <a:pt x="57617" y="4250"/>
                  </a:cubicBezTo>
                  <a:cubicBezTo>
                    <a:pt x="57426" y="4020"/>
                    <a:pt x="57196" y="3828"/>
                    <a:pt x="56966" y="3637"/>
                  </a:cubicBezTo>
                  <a:cubicBezTo>
                    <a:pt x="56966" y="3637"/>
                    <a:pt x="56966" y="3637"/>
                    <a:pt x="56966" y="3637"/>
                  </a:cubicBezTo>
                  <a:lnTo>
                    <a:pt x="56966" y="3637"/>
                  </a:lnTo>
                  <a:lnTo>
                    <a:pt x="56966" y="3637"/>
                  </a:lnTo>
                  <a:cubicBezTo>
                    <a:pt x="56813" y="3484"/>
                    <a:pt x="56660" y="3369"/>
                    <a:pt x="56545" y="3216"/>
                  </a:cubicBezTo>
                  <a:cubicBezTo>
                    <a:pt x="56469" y="3139"/>
                    <a:pt x="56392" y="3024"/>
                    <a:pt x="56315" y="2948"/>
                  </a:cubicBezTo>
                  <a:lnTo>
                    <a:pt x="56315" y="2910"/>
                  </a:lnTo>
                  <a:cubicBezTo>
                    <a:pt x="56392" y="2871"/>
                    <a:pt x="56507" y="2795"/>
                    <a:pt x="56545" y="2718"/>
                  </a:cubicBezTo>
                  <a:cubicBezTo>
                    <a:pt x="56660" y="2603"/>
                    <a:pt x="56737" y="2489"/>
                    <a:pt x="56813" y="2335"/>
                  </a:cubicBezTo>
                  <a:cubicBezTo>
                    <a:pt x="56813" y="2335"/>
                    <a:pt x="56813" y="2335"/>
                    <a:pt x="56813" y="2297"/>
                  </a:cubicBezTo>
                  <a:cubicBezTo>
                    <a:pt x="56851" y="2297"/>
                    <a:pt x="56851" y="2297"/>
                    <a:pt x="56851" y="2297"/>
                  </a:cubicBezTo>
                  <a:cubicBezTo>
                    <a:pt x="56966" y="2259"/>
                    <a:pt x="57043" y="2221"/>
                    <a:pt x="57119" y="2221"/>
                  </a:cubicBezTo>
                  <a:cubicBezTo>
                    <a:pt x="57234" y="2182"/>
                    <a:pt x="57311" y="2144"/>
                    <a:pt x="57426" y="2144"/>
                  </a:cubicBezTo>
                  <a:cubicBezTo>
                    <a:pt x="57962" y="2067"/>
                    <a:pt x="58498" y="2067"/>
                    <a:pt x="58995" y="2029"/>
                  </a:cubicBezTo>
                  <a:cubicBezTo>
                    <a:pt x="59148" y="2029"/>
                    <a:pt x="59263" y="2067"/>
                    <a:pt x="59378" y="2067"/>
                  </a:cubicBezTo>
                  <a:cubicBezTo>
                    <a:pt x="59493" y="2067"/>
                    <a:pt x="59608" y="2106"/>
                    <a:pt x="59723" y="2106"/>
                  </a:cubicBezTo>
                  <a:cubicBezTo>
                    <a:pt x="59952" y="2182"/>
                    <a:pt x="60182" y="2221"/>
                    <a:pt x="60412" y="2297"/>
                  </a:cubicBezTo>
                  <a:cubicBezTo>
                    <a:pt x="60680" y="2374"/>
                    <a:pt x="60948" y="2450"/>
                    <a:pt x="61178" y="2527"/>
                  </a:cubicBezTo>
                  <a:cubicBezTo>
                    <a:pt x="61522" y="2603"/>
                    <a:pt x="61828" y="2718"/>
                    <a:pt x="62173" y="2833"/>
                  </a:cubicBezTo>
                  <a:cubicBezTo>
                    <a:pt x="62403" y="2948"/>
                    <a:pt x="62632" y="3063"/>
                    <a:pt x="62862" y="3216"/>
                  </a:cubicBezTo>
                  <a:cubicBezTo>
                    <a:pt x="63092" y="3331"/>
                    <a:pt x="63321" y="3446"/>
                    <a:pt x="63551" y="3560"/>
                  </a:cubicBezTo>
                  <a:cubicBezTo>
                    <a:pt x="63589" y="3560"/>
                    <a:pt x="63628" y="3599"/>
                    <a:pt x="63628" y="3599"/>
                  </a:cubicBezTo>
                  <a:cubicBezTo>
                    <a:pt x="63857" y="3790"/>
                    <a:pt x="64049" y="3905"/>
                    <a:pt x="64240" y="4058"/>
                  </a:cubicBezTo>
                  <a:cubicBezTo>
                    <a:pt x="64546" y="4250"/>
                    <a:pt x="64853" y="4479"/>
                    <a:pt x="65197" y="4632"/>
                  </a:cubicBezTo>
                  <a:cubicBezTo>
                    <a:pt x="65427" y="4939"/>
                    <a:pt x="65657" y="5283"/>
                    <a:pt x="65886" y="5589"/>
                  </a:cubicBezTo>
                  <a:lnTo>
                    <a:pt x="66729" y="6661"/>
                  </a:lnTo>
                  <a:cubicBezTo>
                    <a:pt x="66997" y="7044"/>
                    <a:pt x="67303" y="7465"/>
                    <a:pt x="67571" y="7848"/>
                  </a:cubicBezTo>
                  <a:cubicBezTo>
                    <a:pt x="67724" y="8001"/>
                    <a:pt x="67877" y="8154"/>
                    <a:pt x="67992" y="8346"/>
                  </a:cubicBezTo>
                  <a:cubicBezTo>
                    <a:pt x="68107" y="8461"/>
                    <a:pt x="68222" y="8576"/>
                    <a:pt x="68375" y="8690"/>
                  </a:cubicBezTo>
                  <a:cubicBezTo>
                    <a:pt x="68451" y="8767"/>
                    <a:pt x="68528" y="8805"/>
                    <a:pt x="68605" y="8882"/>
                  </a:cubicBezTo>
                  <a:cubicBezTo>
                    <a:pt x="68643" y="8882"/>
                    <a:pt x="68681" y="8920"/>
                    <a:pt x="68719" y="8958"/>
                  </a:cubicBezTo>
                  <a:cubicBezTo>
                    <a:pt x="68719" y="8997"/>
                    <a:pt x="68758" y="8997"/>
                    <a:pt x="68758" y="9035"/>
                  </a:cubicBezTo>
                  <a:lnTo>
                    <a:pt x="68758" y="9265"/>
                  </a:lnTo>
                  <a:cubicBezTo>
                    <a:pt x="68758" y="9494"/>
                    <a:pt x="68758" y="9724"/>
                    <a:pt x="68719" y="9954"/>
                  </a:cubicBezTo>
                  <a:cubicBezTo>
                    <a:pt x="68681" y="10298"/>
                    <a:pt x="68605" y="10643"/>
                    <a:pt x="68528" y="10987"/>
                  </a:cubicBezTo>
                  <a:cubicBezTo>
                    <a:pt x="68490" y="11179"/>
                    <a:pt x="68413" y="11409"/>
                    <a:pt x="68413" y="11638"/>
                  </a:cubicBezTo>
                  <a:cubicBezTo>
                    <a:pt x="68337" y="11753"/>
                    <a:pt x="68222" y="11868"/>
                    <a:pt x="68107" y="11983"/>
                  </a:cubicBezTo>
                  <a:cubicBezTo>
                    <a:pt x="68030" y="11983"/>
                    <a:pt x="67915" y="12021"/>
                    <a:pt x="67839" y="12021"/>
                  </a:cubicBezTo>
                  <a:cubicBezTo>
                    <a:pt x="67226" y="12136"/>
                    <a:pt x="66614" y="12289"/>
                    <a:pt x="66040" y="12404"/>
                  </a:cubicBezTo>
                  <a:cubicBezTo>
                    <a:pt x="65465" y="12557"/>
                    <a:pt x="64891" y="12710"/>
                    <a:pt x="64317" y="12902"/>
                  </a:cubicBezTo>
                  <a:cubicBezTo>
                    <a:pt x="64011" y="12978"/>
                    <a:pt x="63704" y="13093"/>
                    <a:pt x="63436" y="13170"/>
                  </a:cubicBezTo>
                  <a:cubicBezTo>
                    <a:pt x="63283" y="13208"/>
                    <a:pt x="63130" y="13246"/>
                    <a:pt x="63015" y="13285"/>
                  </a:cubicBezTo>
                  <a:cubicBezTo>
                    <a:pt x="62939" y="13285"/>
                    <a:pt x="62900" y="13323"/>
                    <a:pt x="62824" y="13361"/>
                  </a:cubicBezTo>
                  <a:cubicBezTo>
                    <a:pt x="62747" y="13323"/>
                    <a:pt x="62709" y="13323"/>
                    <a:pt x="62632" y="13323"/>
                  </a:cubicBezTo>
                  <a:lnTo>
                    <a:pt x="62632" y="13323"/>
                  </a:lnTo>
                  <a:close/>
                  <a:moveTo>
                    <a:pt x="77" y="64546"/>
                  </a:moveTo>
                  <a:cubicBezTo>
                    <a:pt x="115" y="64546"/>
                    <a:pt x="153" y="64585"/>
                    <a:pt x="153" y="64623"/>
                  </a:cubicBezTo>
                  <a:cubicBezTo>
                    <a:pt x="459" y="64929"/>
                    <a:pt x="766" y="65236"/>
                    <a:pt x="1110" y="65542"/>
                  </a:cubicBezTo>
                  <a:cubicBezTo>
                    <a:pt x="1417" y="65848"/>
                    <a:pt x="1761" y="66116"/>
                    <a:pt x="2144" y="66346"/>
                  </a:cubicBezTo>
                  <a:cubicBezTo>
                    <a:pt x="2527" y="66537"/>
                    <a:pt x="2948" y="66652"/>
                    <a:pt x="3331" y="66767"/>
                  </a:cubicBezTo>
                  <a:cubicBezTo>
                    <a:pt x="3522" y="66805"/>
                    <a:pt x="3675" y="66843"/>
                    <a:pt x="3867" y="66920"/>
                  </a:cubicBezTo>
                  <a:cubicBezTo>
                    <a:pt x="3867" y="66920"/>
                    <a:pt x="3867" y="66920"/>
                    <a:pt x="3905" y="66920"/>
                  </a:cubicBezTo>
                  <a:cubicBezTo>
                    <a:pt x="3905" y="66920"/>
                    <a:pt x="3943" y="66958"/>
                    <a:pt x="3943" y="66958"/>
                  </a:cubicBezTo>
                  <a:cubicBezTo>
                    <a:pt x="4135" y="67073"/>
                    <a:pt x="4326" y="67226"/>
                    <a:pt x="4479" y="67341"/>
                  </a:cubicBezTo>
                  <a:cubicBezTo>
                    <a:pt x="4671" y="67533"/>
                    <a:pt x="4862" y="67762"/>
                    <a:pt x="5054" y="67954"/>
                  </a:cubicBezTo>
                  <a:cubicBezTo>
                    <a:pt x="5130" y="68069"/>
                    <a:pt x="5245" y="68145"/>
                    <a:pt x="5321" y="68260"/>
                  </a:cubicBezTo>
                  <a:cubicBezTo>
                    <a:pt x="5475" y="68643"/>
                    <a:pt x="5589" y="69026"/>
                    <a:pt x="5743" y="69408"/>
                  </a:cubicBezTo>
                  <a:cubicBezTo>
                    <a:pt x="5934" y="69830"/>
                    <a:pt x="6125" y="70289"/>
                    <a:pt x="6279" y="70710"/>
                  </a:cubicBezTo>
                  <a:cubicBezTo>
                    <a:pt x="6508" y="71170"/>
                    <a:pt x="6700" y="71629"/>
                    <a:pt x="6968" y="72050"/>
                  </a:cubicBezTo>
                  <a:cubicBezTo>
                    <a:pt x="7083" y="72318"/>
                    <a:pt x="7236" y="72548"/>
                    <a:pt x="7427" y="72777"/>
                  </a:cubicBezTo>
                  <a:cubicBezTo>
                    <a:pt x="7580" y="73007"/>
                    <a:pt x="7772" y="73237"/>
                    <a:pt x="7963" y="73428"/>
                  </a:cubicBezTo>
                  <a:cubicBezTo>
                    <a:pt x="8078" y="73505"/>
                    <a:pt x="8193" y="73581"/>
                    <a:pt x="8308" y="73581"/>
                  </a:cubicBezTo>
                  <a:cubicBezTo>
                    <a:pt x="8576" y="73926"/>
                    <a:pt x="8844" y="74271"/>
                    <a:pt x="9265" y="74309"/>
                  </a:cubicBezTo>
                  <a:cubicBezTo>
                    <a:pt x="9380" y="74309"/>
                    <a:pt x="9494" y="74309"/>
                    <a:pt x="9609" y="74309"/>
                  </a:cubicBezTo>
                  <a:cubicBezTo>
                    <a:pt x="9648" y="74385"/>
                    <a:pt x="9724" y="74462"/>
                    <a:pt x="9762" y="74577"/>
                  </a:cubicBezTo>
                  <a:cubicBezTo>
                    <a:pt x="9839" y="74692"/>
                    <a:pt x="9916" y="74806"/>
                    <a:pt x="9992" y="74960"/>
                  </a:cubicBezTo>
                  <a:cubicBezTo>
                    <a:pt x="10184" y="75189"/>
                    <a:pt x="10337" y="75457"/>
                    <a:pt x="10605" y="75534"/>
                  </a:cubicBezTo>
                  <a:cubicBezTo>
                    <a:pt x="10720" y="75572"/>
                    <a:pt x="10834" y="75610"/>
                    <a:pt x="10949" y="75610"/>
                  </a:cubicBezTo>
                  <a:cubicBezTo>
                    <a:pt x="11179" y="75878"/>
                    <a:pt x="11409" y="76146"/>
                    <a:pt x="11677" y="76453"/>
                  </a:cubicBezTo>
                  <a:cubicBezTo>
                    <a:pt x="12289" y="77218"/>
                    <a:pt x="12825" y="78022"/>
                    <a:pt x="13361" y="78826"/>
                  </a:cubicBezTo>
                  <a:cubicBezTo>
                    <a:pt x="13706" y="79324"/>
                    <a:pt x="14012" y="79860"/>
                    <a:pt x="14318" y="80434"/>
                  </a:cubicBezTo>
                  <a:cubicBezTo>
                    <a:pt x="14586" y="80932"/>
                    <a:pt x="14816" y="81468"/>
                    <a:pt x="15046" y="82004"/>
                  </a:cubicBezTo>
                  <a:cubicBezTo>
                    <a:pt x="15275" y="82502"/>
                    <a:pt x="15543" y="83037"/>
                    <a:pt x="15735" y="83535"/>
                  </a:cubicBezTo>
                  <a:cubicBezTo>
                    <a:pt x="15850" y="83803"/>
                    <a:pt x="16079" y="83995"/>
                    <a:pt x="16347" y="84071"/>
                  </a:cubicBezTo>
                  <a:lnTo>
                    <a:pt x="16347" y="84109"/>
                  </a:lnTo>
                  <a:lnTo>
                    <a:pt x="16424" y="84301"/>
                  </a:lnTo>
                  <a:lnTo>
                    <a:pt x="16462" y="84454"/>
                  </a:lnTo>
                  <a:lnTo>
                    <a:pt x="16539" y="84645"/>
                  </a:lnTo>
                  <a:lnTo>
                    <a:pt x="16615" y="84837"/>
                  </a:lnTo>
                  <a:lnTo>
                    <a:pt x="16653" y="84990"/>
                  </a:lnTo>
                  <a:lnTo>
                    <a:pt x="16730" y="85181"/>
                  </a:lnTo>
                  <a:lnTo>
                    <a:pt x="16768" y="85335"/>
                  </a:lnTo>
                  <a:lnTo>
                    <a:pt x="16845" y="85526"/>
                  </a:lnTo>
                  <a:lnTo>
                    <a:pt x="16883" y="85679"/>
                  </a:lnTo>
                  <a:lnTo>
                    <a:pt x="16960" y="85870"/>
                  </a:lnTo>
                  <a:lnTo>
                    <a:pt x="16998" y="86062"/>
                  </a:lnTo>
                  <a:lnTo>
                    <a:pt x="17075" y="86215"/>
                  </a:lnTo>
                  <a:lnTo>
                    <a:pt x="17113" y="86406"/>
                  </a:lnTo>
                  <a:lnTo>
                    <a:pt x="17189" y="86560"/>
                  </a:lnTo>
                  <a:lnTo>
                    <a:pt x="17228" y="86751"/>
                  </a:lnTo>
                  <a:lnTo>
                    <a:pt x="17304" y="86942"/>
                  </a:lnTo>
                  <a:lnTo>
                    <a:pt x="17343" y="87134"/>
                  </a:lnTo>
                  <a:lnTo>
                    <a:pt x="17419" y="87287"/>
                  </a:lnTo>
                  <a:lnTo>
                    <a:pt x="17457" y="87478"/>
                  </a:lnTo>
                  <a:lnTo>
                    <a:pt x="17534" y="87670"/>
                  </a:lnTo>
                  <a:lnTo>
                    <a:pt x="17572" y="87861"/>
                  </a:lnTo>
                  <a:lnTo>
                    <a:pt x="17649" y="88053"/>
                  </a:lnTo>
                  <a:lnTo>
                    <a:pt x="17687" y="88244"/>
                  </a:lnTo>
                  <a:lnTo>
                    <a:pt x="17725" y="88436"/>
                  </a:lnTo>
                  <a:lnTo>
                    <a:pt x="17802" y="88589"/>
                  </a:lnTo>
                  <a:lnTo>
                    <a:pt x="17840" y="88780"/>
                  </a:lnTo>
                  <a:lnTo>
                    <a:pt x="17879" y="88971"/>
                  </a:lnTo>
                  <a:lnTo>
                    <a:pt x="17955" y="89163"/>
                  </a:lnTo>
                  <a:lnTo>
                    <a:pt x="17993" y="89354"/>
                  </a:lnTo>
                  <a:lnTo>
                    <a:pt x="18032" y="89546"/>
                  </a:lnTo>
                  <a:lnTo>
                    <a:pt x="18070" y="89699"/>
                  </a:lnTo>
                  <a:lnTo>
                    <a:pt x="18147" y="89890"/>
                  </a:lnTo>
                  <a:lnTo>
                    <a:pt x="18185" y="90082"/>
                  </a:lnTo>
                  <a:lnTo>
                    <a:pt x="18223" y="90273"/>
                  </a:lnTo>
                  <a:lnTo>
                    <a:pt x="18261" y="90465"/>
                  </a:lnTo>
                  <a:lnTo>
                    <a:pt x="18300" y="90656"/>
                  </a:lnTo>
                  <a:lnTo>
                    <a:pt x="18300" y="90847"/>
                  </a:lnTo>
                  <a:lnTo>
                    <a:pt x="18338" y="91039"/>
                  </a:lnTo>
                  <a:lnTo>
                    <a:pt x="18376" y="91192"/>
                  </a:lnTo>
                  <a:lnTo>
                    <a:pt x="18415" y="91383"/>
                  </a:lnTo>
                  <a:lnTo>
                    <a:pt x="18415" y="91575"/>
                  </a:lnTo>
                  <a:lnTo>
                    <a:pt x="18453" y="91728"/>
                  </a:lnTo>
                  <a:lnTo>
                    <a:pt x="18491" y="91919"/>
                  </a:lnTo>
                  <a:lnTo>
                    <a:pt x="18529" y="92072"/>
                  </a:lnTo>
                  <a:lnTo>
                    <a:pt x="18529" y="92264"/>
                  </a:lnTo>
                  <a:lnTo>
                    <a:pt x="18568" y="92417"/>
                  </a:lnTo>
                  <a:lnTo>
                    <a:pt x="18568" y="92570"/>
                  </a:lnTo>
                  <a:lnTo>
                    <a:pt x="18606" y="92762"/>
                  </a:lnTo>
                  <a:lnTo>
                    <a:pt x="18644" y="92915"/>
                  </a:lnTo>
                  <a:lnTo>
                    <a:pt x="18683" y="93068"/>
                  </a:lnTo>
                  <a:lnTo>
                    <a:pt x="18683" y="93221"/>
                  </a:lnTo>
                  <a:lnTo>
                    <a:pt x="18721" y="93374"/>
                  </a:lnTo>
                  <a:lnTo>
                    <a:pt x="18759" y="93527"/>
                  </a:lnTo>
                  <a:lnTo>
                    <a:pt x="18759" y="93719"/>
                  </a:lnTo>
                  <a:lnTo>
                    <a:pt x="18797" y="93872"/>
                  </a:lnTo>
                  <a:lnTo>
                    <a:pt x="18797" y="94025"/>
                  </a:lnTo>
                  <a:lnTo>
                    <a:pt x="18836" y="94178"/>
                  </a:lnTo>
                  <a:lnTo>
                    <a:pt x="18874" y="94331"/>
                  </a:lnTo>
                  <a:lnTo>
                    <a:pt x="18874" y="94484"/>
                  </a:lnTo>
                  <a:lnTo>
                    <a:pt x="18912" y="94676"/>
                  </a:lnTo>
                  <a:lnTo>
                    <a:pt x="18951" y="94829"/>
                  </a:lnTo>
                  <a:lnTo>
                    <a:pt x="18951" y="94982"/>
                  </a:lnTo>
                  <a:lnTo>
                    <a:pt x="18989" y="95135"/>
                  </a:lnTo>
                  <a:lnTo>
                    <a:pt x="18989" y="95288"/>
                  </a:lnTo>
                  <a:lnTo>
                    <a:pt x="19027" y="95480"/>
                  </a:lnTo>
                  <a:lnTo>
                    <a:pt x="19027" y="95633"/>
                  </a:lnTo>
                  <a:lnTo>
                    <a:pt x="19027" y="95786"/>
                  </a:lnTo>
                  <a:lnTo>
                    <a:pt x="19065" y="95901"/>
                  </a:lnTo>
                  <a:lnTo>
                    <a:pt x="19065" y="96054"/>
                  </a:lnTo>
                  <a:lnTo>
                    <a:pt x="19104" y="96207"/>
                  </a:lnTo>
                  <a:lnTo>
                    <a:pt x="19104" y="96360"/>
                  </a:lnTo>
                  <a:lnTo>
                    <a:pt x="19104" y="96513"/>
                  </a:lnTo>
                  <a:lnTo>
                    <a:pt x="19142" y="96628"/>
                  </a:lnTo>
                  <a:lnTo>
                    <a:pt x="19142" y="96781"/>
                  </a:lnTo>
                  <a:lnTo>
                    <a:pt x="19142" y="96896"/>
                  </a:lnTo>
                  <a:lnTo>
                    <a:pt x="19180" y="97049"/>
                  </a:lnTo>
                  <a:lnTo>
                    <a:pt x="19180" y="97202"/>
                  </a:lnTo>
                  <a:lnTo>
                    <a:pt x="19219" y="97317"/>
                  </a:lnTo>
                  <a:lnTo>
                    <a:pt x="19219" y="97470"/>
                  </a:lnTo>
                  <a:lnTo>
                    <a:pt x="19219" y="97624"/>
                  </a:lnTo>
                  <a:lnTo>
                    <a:pt x="19257" y="97738"/>
                  </a:lnTo>
                  <a:lnTo>
                    <a:pt x="19257" y="97892"/>
                  </a:lnTo>
                  <a:lnTo>
                    <a:pt x="19257" y="98045"/>
                  </a:lnTo>
                  <a:lnTo>
                    <a:pt x="19295" y="98198"/>
                  </a:lnTo>
                  <a:lnTo>
                    <a:pt x="19295" y="98351"/>
                  </a:lnTo>
                  <a:lnTo>
                    <a:pt x="19333" y="98466"/>
                  </a:lnTo>
                  <a:lnTo>
                    <a:pt x="19333" y="98619"/>
                  </a:lnTo>
                  <a:lnTo>
                    <a:pt x="19372" y="98772"/>
                  </a:lnTo>
                  <a:lnTo>
                    <a:pt x="19372" y="98925"/>
                  </a:lnTo>
                  <a:lnTo>
                    <a:pt x="19410" y="99078"/>
                  </a:lnTo>
                  <a:lnTo>
                    <a:pt x="19410" y="99232"/>
                  </a:lnTo>
                  <a:lnTo>
                    <a:pt x="19448" y="99385"/>
                  </a:lnTo>
                  <a:lnTo>
                    <a:pt x="19448" y="99538"/>
                  </a:lnTo>
                  <a:lnTo>
                    <a:pt x="19448" y="99691"/>
                  </a:lnTo>
                  <a:lnTo>
                    <a:pt x="19486" y="99844"/>
                  </a:lnTo>
                  <a:lnTo>
                    <a:pt x="19486" y="99997"/>
                  </a:lnTo>
                  <a:lnTo>
                    <a:pt x="19525" y="100150"/>
                  </a:lnTo>
                  <a:lnTo>
                    <a:pt x="19525" y="100303"/>
                  </a:lnTo>
                  <a:lnTo>
                    <a:pt x="19525" y="100457"/>
                  </a:lnTo>
                  <a:lnTo>
                    <a:pt x="19563" y="100610"/>
                  </a:lnTo>
                  <a:lnTo>
                    <a:pt x="19563" y="100763"/>
                  </a:lnTo>
                  <a:lnTo>
                    <a:pt x="19563" y="100916"/>
                  </a:lnTo>
                  <a:lnTo>
                    <a:pt x="19563" y="101069"/>
                  </a:lnTo>
                  <a:lnTo>
                    <a:pt x="19563" y="101222"/>
                  </a:lnTo>
                  <a:lnTo>
                    <a:pt x="19601" y="101375"/>
                  </a:lnTo>
                  <a:lnTo>
                    <a:pt x="19601" y="101529"/>
                  </a:lnTo>
                  <a:lnTo>
                    <a:pt x="19601" y="101720"/>
                  </a:lnTo>
                  <a:lnTo>
                    <a:pt x="19601" y="101873"/>
                  </a:lnTo>
                  <a:lnTo>
                    <a:pt x="19563" y="102026"/>
                  </a:lnTo>
                  <a:lnTo>
                    <a:pt x="19563" y="102103"/>
                  </a:lnTo>
                  <a:cubicBezTo>
                    <a:pt x="9035" y="92570"/>
                    <a:pt x="1876" y="79362"/>
                    <a:pt x="77" y="64508"/>
                  </a:cubicBezTo>
                  <a:lnTo>
                    <a:pt x="77" y="64508"/>
                  </a:lnTo>
                  <a:close/>
                  <a:moveTo>
                    <a:pt x="80587" y="727"/>
                  </a:moveTo>
                  <a:lnTo>
                    <a:pt x="80587" y="727"/>
                  </a:lnTo>
                  <a:lnTo>
                    <a:pt x="80587" y="727"/>
                  </a:lnTo>
                  <a:cubicBezTo>
                    <a:pt x="80587" y="727"/>
                    <a:pt x="80587" y="689"/>
                    <a:pt x="80587" y="689"/>
                  </a:cubicBezTo>
                  <a:cubicBezTo>
                    <a:pt x="80587" y="689"/>
                    <a:pt x="80587" y="727"/>
                    <a:pt x="80587" y="727"/>
                  </a:cubicBezTo>
                  <a:close/>
                  <a:moveTo>
                    <a:pt x="80587" y="727"/>
                  </a:moveTo>
                  <a:lnTo>
                    <a:pt x="80587" y="727"/>
                  </a:lnTo>
                  <a:lnTo>
                    <a:pt x="80587" y="727"/>
                  </a:lnTo>
                  <a:lnTo>
                    <a:pt x="80587" y="727"/>
                  </a:lnTo>
                  <a:lnTo>
                    <a:pt x="80587" y="727"/>
                  </a:lnTo>
                  <a:cubicBezTo>
                    <a:pt x="80587" y="727"/>
                    <a:pt x="80587" y="727"/>
                    <a:pt x="80587" y="727"/>
                  </a:cubicBezTo>
                  <a:lnTo>
                    <a:pt x="80587" y="727"/>
                  </a:lnTo>
                  <a:cubicBezTo>
                    <a:pt x="80587" y="727"/>
                    <a:pt x="80549" y="766"/>
                    <a:pt x="80549" y="766"/>
                  </a:cubicBezTo>
                  <a:cubicBezTo>
                    <a:pt x="80549" y="766"/>
                    <a:pt x="80549" y="727"/>
                    <a:pt x="80587" y="727"/>
                  </a:cubicBezTo>
                  <a:lnTo>
                    <a:pt x="80587" y="727"/>
                  </a:lnTo>
                  <a:lnTo>
                    <a:pt x="80587" y="727"/>
                  </a:lnTo>
                  <a:cubicBezTo>
                    <a:pt x="80587" y="727"/>
                    <a:pt x="80587" y="727"/>
                    <a:pt x="80587" y="689"/>
                  </a:cubicBezTo>
                  <a:cubicBezTo>
                    <a:pt x="80587" y="689"/>
                    <a:pt x="80626" y="689"/>
                    <a:pt x="80626" y="689"/>
                  </a:cubicBezTo>
                  <a:cubicBezTo>
                    <a:pt x="80626" y="689"/>
                    <a:pt x="80587" y="689"/>
                    <a:pt x="80587" y="689"/>
                  </a:cubicBezTo>
                  <a:cubicBezTo>
                    <a:pt x="80587" y="689"/>
                    <a:pt x="80626" y="689"/>
                    <a:pt x="80626" y="651"/>
                  </a:cubicBezTo>
                  <a:lnTo>
                    <a:pt x="80626" y="651"/>
                  </a:lnTo>
                  <a:lnTo>
                    <a:pt x="80664" y="613"/>
                  </a:lnTo>
                  <a:lnTo>
                    <a:pt x="80587" y="727"/>
                  </a:lnTo>
                  <a:lnTo>
                    <a:pt x="80587" y="727"/>
                  </a:lnTo>
                  <a:close/>
                  <a:moveTo>
                    <a:pt x="80587" y="727"/>
                  </a:moveTo>
                  <a:lnTo>
                    <a:pt x="80587" y="727"/>
                  </a:lnTo>
                  <a:lnTo>
                    <a:pt x="80587" y="727"/>
                  </a:lnTo>
                  <a:close/>
                  <a:moveTo>
                    <a:pt x="80587" y="727"/>
                  </a:moveTo>
                  <a:lnTo>
                    <a:pt x="80587" y="727"/>
                  </a:lnTo>
                  <a:close/>
                  <a:moveTo>
                    <a:pt x="94140" y="21209"/>
                  </a:moveTo>
                  <a:cubicBezTo>
                    <a:pt x="94063" y="21248"/>
                    <a:pt x="94025" y="21286"/>
                    <a:pt x="93948" y="21324"/>
                  </a:cubicBezTo>
                  <a:cubicBezTo>
                    <a:pt x="93987" y="21286"/>
                    <a:pt x="93987" y="21286"/>
                    <a:pt x="94025" y="21286"/>
                  </a:cubicBezTo>
                  <a:cubicBezTo>
                    <a:pt x="94063" y="21248"/>
                    <a:pt x="94102" y="21248"/>
                    <a:pt x="94140" y="21248"/>
                  </a:cubicBezTo>
                  <a:lnTo>
                    <a:pt x="94140" y="21248"/>
                  </a:lnTo>
                  <a:lnTo>
                    <a:pt x="94140" y="21248"/>
                  </a:lnTo>
                  <a:lnTo>
                    <a:pt x="94140" y="21248"/>
                  </a:lnTo>
                  <a:cubicBezTo>
                    <a:pt x="94140" y="21248"/>
                    <a:pt x="94140" y="21248"/>
                    <a:pt x="94140" y="21209"/>
                  </a:cubicBezTo>
                  <a:lnTo>
                    <a:pt x="94140" y="21209"/>
                  </a:lnTo>
                  <a:lnTo>
                    <a:pt x="94140" y="21209"/>
                  </a:lnTo>
                  <a:close/>
                  <a:moveTo>
                    <a:pt x="93910" y="21324"/>
                  </a:moveTo>
                  <a:lnTo>
                    <a:pt x="93910" y="21324"/>
                  </a:lnTo>
                  <a:lnTo>
                    <a:pt x="93910" y="21324"/>
                  </a:lnTo>
                  <a:close/>
                  <a:moveTo>
                    <a:pt x="82693" y="28713"/>
                  </a:moveTo>
                  <a:cubicBezTo>
                    <a:pt x="82693" y="28713"/>
                    <a:pt x="82693" y="28751"/>
                    <a:pt x="82693" y="28751"/>
                  </a:cubicBezTo>
                  <a:cubicBezTo>
                    <a:pt x="82693" y="28751"/>
                    <a:pt x="82693" y="28713"/>
                    <a:pt x="82693" y="28713"/>
                  </a:cubicBezTo>
                  <a:close/>
                  <a:moveTo>
                    <a:pt x="84722" y="30321"/>
                  </a:moveTo>
                  <a:cubicBezTo>
                    <a:pt x="84760" y="30321"/>
                    <a:pt x="84799" y="30321"/>
                    <a:pt x="84837" y="30321"/>
                  </a:cubicBezTo>
                  <a:cubicBezTo>
                    <a:pt x="85143" y="30282"/>
                    <a:pt x="85449" y="30244"/>
                    <a:pt x="85717" y="30206"/>
                  </a:cubicBezTo>
                  <a:cubicBezTo>
                    <a:pt x="85832" y="30206"/>
                    <a:pt x="85947" y="30168"/>
                    <a:pt x="86024" y="30168"/>
                  </a:cubicBezTo>
                  <a:cubicBezTo>
                    <a:pt x="86177" y="30129"/>
                    <a:pt x="86330" y="30053"/>
                    <a:pt x="86445" y="30015"/>
                  </a:cubicBezTo>
                  <a:cubicBezTo>
                    <a:pt x="86521" y="29976"/>
                    <a:pt x="86598" y="29900"/>
                    <a:pt x="86636" y="29861"/>
                  </a:cubicBezTo>
                  <a:cubicBezTo>
                    <a:pt x="86789" y="29670"/>
                    <a:pt x="86942" y="29517"/>
                    <a:pt x="87096" y="29325"/>
                  </a:cubicBezTo>
                  <a:cubicBezTo>
                    <a:pt x="87402" y="28904"/>
                    <a:pt x="87708" y="28483"/>
                    <a:pt x="88053" y="28062"/>
                  </a:cubicBezTo>
                  <a:cubicBezTo>
                    <a:pt x="88244" y="27871"/>
                    <a:pt x="88436" y="27641"/>
                    <a:pt x="88589" y="27450"/>
                  </a:cubicBezTo>
                  <a:cubicBezTo>
                    <a:pt x="88780" y="27220"/>
                    <a:pt x="88933" y="26990"/>
                    <a:pt x="89125" y="26799"/>
                  </a:cubicBezTo>
                  <a:cubicBezTo>
                    <a:pt x="89469" y="26378"/>
                    <a:pt x="89890" y="26033"/>
                    <a:pt x="90311" y="25688"/>
                  </a:cubicBezTo>
                  <a:cubicBezTo>
                    <a:pt x="90503" y="25459"/>
                    <a:pt x="90771" y="25267"/>
                    <a:pt x="91039" y="25076"/>
                  </a:cubicBezTo>
                  <a:cubicBezTo>
                    <a:pt x="91269" y="24923"/>
                    <a:pt x="91537" y="24693"/>
                    <a:pt x="91843" y="24617"/>
                  </a:cubicBezTo>
                  <a:cubicBezTo>
                    <a:pt x="91843" y="24578"/>
                    <a:pt x="91881" y="24578"/>
                    <a:pt x="91881" y="24578"/>
                  </a:cubicBezTo>
                  <a:cubicBezTo>
                    <a:pt x="92034" y="24463"/>
                    <a:pt x="92226" y="24387"/>
                    <a:pt x="92417" y="24310"/>
                  </a:cubicBezTo>
                  <a:cubicBezTo>
                    <a:pt x="92532" y="24272"/>
                    <a:pt x="92685" y="24234"/>
                    <a:pt x="92838" y="24234"/>
                  </a:cubicBezTo>
                  <a:cubicBezTo>
                    <a:pt x="92991" y="24157"/>
                    <a:pt x="93144" y="24081"/>
                    <a:pt x="93298" y="24004"/>
                  </a:cubicBezTo>
                  <a:cubicBezTo>
                    <a:pt x="93412" y="23927"/>
                    <a:pt x="93489" y="23813"/>
                    <a:pt x="93566" y="23736"/>
                  </a:cubicBezTo>
                  <a:cubicBezTo>
                    <a:pt x="93604" y="23659"/>
                    <a:pt x="93680" y="23621"/>
                    <a:pt x="93719" y="23545"/>
                  </a:cubicBezTo>
                  <a:cubicBezTo>
                    <a:pt x="93795" y="23468"/>
                    <a:pt x="93872" y="23391"/>
                    <a:pt x="93987" y="23315"/>
                  </a:cubicBezTo>
                  <a:cubicBezTo>
                    <a:pt x="93987" y="23277"/>
                    <a:pt x="93987" y="23277"/>
                    <a:pt x="94025" y="23238"/>
                  </a:cubicBezTo>
                  <a:cubicBezTo>
                    <a:pt x="94063" y="23085"/>
                    <a:pt x="94063" y="22970"/>
                    <a:pt x="94102" y="22817"/>
                  </a:cubicBezTo>
                  <a:cubicBezTo>
                    <a:pt x="94140" y="22664"/>
                    <a:pt x="94140" y="22511"/>
                    <a:pt x="94178" y="22319"/>
                  </a:cubicBezTo>
                  <a:lnTo>
                    <a:pt x="94178" y="22166"/>
                  </a:lnTo>
                  <a:cubicBezTo>
                    <a:pt x="94178" y="22166"/>
                    <a:pt x="94140" y="22128"/>
                    <a:pt x="94140" y="22128"/>
                  </a:cubicBezTo>
                  <a:cubicBezTo>
                    <a:pt x="94063" y="22051"/>
                    <a:pt x="93987" y="21975"/>
                    <a:pt x="93910" y="21898"/>
                  </a:cubicBezTo>
                  <a:cubicBezTo>
                    <a:pt x="93642" y="21707"/>
                    <a:pt x="93336" y="21516"/>
                    <a:pt x="93106" y="21286"/>
                  </a:cubicBezTo>
                  <a:cubicBezTo>
                    <a:pt x="92991" y="21171"/>
                    <a:pt x="92876" y="21056"/>
                    <a:pt x="92800" y="20941"/>
                  </a:cubicBezTo>
                  <a:cubicBezTo>
                    <a:pt x="92608" y="20903"/>
                    <a:pt x="92379" y="20865"/>
                    <a:pt x="92149" y="20826"/>
                  </a:cubicBezTo>
                  <a:cubicBezTo>
                    <a:pt x="92034" y="20826"/>
                    <a:pt x="91919" y="20788"/>
                    <a:pt x="91805" y="20788"/>
                  </a:cubicBezTo>
                  <a:cubicBezTo>
                    <a:pt x="91613" y="20788"/>
                    <a:pt x="91460" y="20826"/>
                    <a:pt x="91269" y="20826"/>
                  </a:cubicBezTo>
                  <a:cubicBezTo>
                    <a:pt x="91192" y="20865"/>
                    <a:pt x="91115" y="20903"/>
                    <a:pt x="91077" y="20903"/>
                  </a:cubicBezTo>
                  <a:cubicBezTo>
                    <a:pt x="90541" y="21133"/>
                    <a:pt x="90043" y="21324"/>
                    <a:pt x="89546" y="21516"/>
                  </a:cubicBezTo>
                  <a:cubicBezTo>
                    <a:pt x="89316" y="21592"/>
                    <a:pt x="89048" y="21592"/>
                    <a:pt x="88857" y="21477"/>
                  </a:cubicBezTo>
                  <a:lnTo>
                    <a:pt x="88818" y="21477"/>
                  </a:lnTo>
                  <a:cubicBezTo>
                    <a:pt x="88780" y="21516"/>
                    <a:pt x="88704" y="21554"/>
                    <a:pt x="88627" y="21592"/>
                  </a:cubicBezTo>
                  <a:cubicBezTo>
                    <a:pt x="88474" y="21669"/>
                    <a:pt x="88321" y="21745"/>
                    <a:pt x="88168" y="21822"/>
                  </a:cubicBezTo>
                  <a:cubicBezTo>
                    <a:pt x="88014" y="21937"/>
                    <a:pt x="87823" y="22013"/>
                    <a:pt x="87670" y="22051"/>
                  </a:cubicBezTo>
                  <a:cubicBezTo>
                    <a:pt x="87517" y="22243"/>
                    <a:pt x="87325" y="22358"/>
                    <a:pt x="87096" y="22434"/>
                  </a:cubicBezTo>
                  <a:cubicBezTo>
                    <a:pt x="86981" y="22434"/>
                    <a:pt x="86866" y="22473"/>
                    <a:pt x="86751" y="22511"/>
                  </a:cubicBezTo>
                  <a:cubicBezTo>
                    <a:pt x="86713" y="22511"/>
                    <a:pt x="86713" y="22511"/>
                    <a:pt x="86713" y="22511"/>
                  </a:cubicBezTo>
                  <a:cubicBezTo>
                    <a:pt x="86560" y="22626"/>
                    <a:pt x="86407" y="22779"/>
                    <a:pt x="86292" y="22894"/>
                  </a:cubicBezTo>
                  <a:cubicBezTo>
                    <a:pt x="86215" y="22932"/>
                    <a:pt x="86139" y="23009"/>
                    <a:pt x="86100" y="23047"/>
                  </a:cubicBezTo>
                  <a:cubicBezTo>
                    <a:pt x="86024" y="23085"/>
                    <a:pt x="85985" y="23123"/>
                    <a:pt x="85909" y="23162"/>
                  </a:cubicBezTo>
                  <a:cubicBezTo>
                    <a:pt x="85794" y="23277"/>
                    <a:pt x="85679" y="23315"/>
                    <a:pt x="85526" y="23353"/>
                  </a:cubicBezTo>
                  <a:lnTo>
                    <a:pt x="85488" y="23353"/>
                  </a:lnTo>
                  <a:cubicBezTo>
                    <a:pt x="85067" y="23889"/>
                    <a:pt x="84645" y="24425"/>
                    <a:pt x="84224" y="24961"/>
                  </a:cubicBezTo>
                  <a:cubicBezTo>
                    <a:pt x="84109" y="25114"/>
                    <a:pt x="83995" y="25267"/>
                    <a:pt x="83880" y="25420"/>
                  </a:cubicBezTo>
                  <a:cubicBezTo>
                    <a:pt x="83688" y="25727"/>
                    <a:pt x="83497" y="25995"/>
                    <a:pt x="83306" y="26301"/>
                  </a:cubicBezTo>
                  <a:cubicBezTo>
                    <a:pt x="83191" y="26492"/>
                    <a:pt x="83038" y="26722"/>
                    <a:pt x="82923" y="26914"/>
                  </a:cubicBezTo>
                  <a:cubicBezTo>
                    <a:pt x="82884" y="26952"/>
                    <a:pt x="82846" y="27028"/>
                    <a:pt x="82846" y="27067"/>
                  </a:cubicBezTo>
                  <a:lnTo>
                    <a:pt x="82846" y="27067"/>
                  </a:lnTo>
                  <a:cubicBezTo>
                    <a:pt x="82846" y="27067"/>
                    <a:pt x="82846" y="27028"/>
                    <a:pt x="82846" y="27028"/>
                  </a:cubicBezTo>
                  <a:cubicBezTo>
                    <a:pt x="82808" y="27143"/>
                    <a:pt x="82693" y="27258"/>
                    <a:pt x="82578" y="27373"/>
                  </a:cubicBezTo>
                  <a:lnTo>
                    <a:pt x="82348" y="27871"/>
                  </a:lnTo>
                  <a:cubicBezTo>
                    <a:pt x="82425" y="28024"/>
                    <a:pt x="82502" y="28215"/>
                    <a:pt x="82502" y="28407"/>
                  </a:cubicBezTo>
                  <a:cubicBezTo>
                    <a:pt x="82540" y="28445"/>
                    <a:pt x="82540" y="28521"/>
                    <a:pt x="82616" y="28598"/>
                  </a:cubicBezTo>
                  <a:cubicBezTo>
                    <a:pt x="82616" y="28598"/>
                    <a:pt x="82616" y="28598"/>
                    <a:pt x="82616" y="28598"/>
                  </a:cubicBezTo>
                  <a:cubicBezTo>
                    <a:pt x="82616" y="28636"/>
                    <a:pt x="82655" y="28675"/>
                    <a:pt x="82655" y="28713"/>
                  </a:cubicBezTo>
                  <a:cubicBezTo>
                    <a:pt x="82770" y="28866"/>
                    <a:pt x="82846" y="28981"/>
                    <a:pt x="82923" y="29134"/>
                  </a:cubicBezTo>
                  <a:cubicBezTo>
                    <a:pt x="83076" y="29287"/>
                    <a:pt x="83191" y="29402"/>
                    <a:pt x="83344" y="29555"/>
                  </a:cubicBezTo>
                  <a:cubicBezTo>
                    <a:pt x="83420" y="29670"/>
                    <a:pt x="83535" y="29785"/>
                    <a:pt x="83612" y="29861"/>
                  </a:cubicBezTo>
                  <a:cubicBezTo>
                    <a:pt x="83688" y="29938"/>
                    <a:pt x="83765" y="30015"/>
                    <a:pt x="83841" y="30091"/>
                  </a:cubicBezTo>
                  <a:cubicBezTo>
                    <a:pt x="83918" y="30129"/>
                    <a:pt x="83995" y="30168"/>
                    <a:pt x="84071" y="30206"/>
                  </a:cubicBezTo>
                  <a:cubicBezTo>
                    <a:pt x="84224" y="30206"/>
                    <a:pt x="84377" y="30244"/>
                    <a:pt x="84531" y="30282"/>
                  </a:cubicBezTo>
                  <a:cubicBezTo>
                    <a:pt x="84607" y="30282"/>
                    <a:pt x="84645" y="30282"/>
                    <a:pt x="84722" y="30321"/>
                  </a:cubicBezTo>
                  <a:lnTo>
                    <a:pt x="84722" y="30321"/>
                  </a:lnTo>
                  <a:close/>
                  <a:moveTo>
                    <a:pt x="91383" y="30818"/>
                  </a:moveTo>
                  <a:cubicBezTo>
                    <a:pt x="91383" y="30818"/>
                    <a:pt x="91383" y="30818"/>
                    <a:pt x="91383" y="30818"/>
                  </a:cubicBezTo>
                  <a:cubicBezTo>
                    <a:pt x="91383" y="30818"/>
                    <a:pt x="91383" y="30818"/>
                    <a:pt x="91383" y="30818"/>
                  </a:cubicBezTo>
                  <a:close/>
                  <a:moveTo>
                    <a:pt x="87287" y="45826"/>
                  </a:moveTo>
                  <a:cubicBezTo>
                    <a:pt x="87287" y="45826"/>
                    <a:pt x="87249" y="45864"/>
                    <a:pt x="87249" y="45864"/>
                  </a:cubicBezTo>
                  <a:lnTo>
                    <a:pt x="87249" y="45864"/>
                  </a:lnTo>
                  <a:lnTo>
                    <a:pt x="87249" y="45864"/>
                  </a:lnTo>
                  <a:cubicBezTo>
                    <a:pt x="87249" y="45864"/>
                    <a:pt x="87249" y="45864"/>
                    <a:pt x="87249" y="45864"/>
                  </a:cubicBezTo>
                  <a:cubicBezTo>
                    <a:pt x="87249" y="45864"/>
                    <a:pt x="87249" y="45826"/>
                    <a:pt x="87249" y="45826"/>
                  </a:cubicBezTo>
                  <a:lnTo>
                    <a:pt x="87249" y="45826"/>
                  </a:lnTo>
                  <a:lnTo>
                    <a:pt x="87249" y="45826"/>
                  </a:lnTo>
                  <a:close/>
                  <a:moveTo>
                    <a:pt x="87249" y="45864"/>
                  </a:moveTo>
                  <a:lnTo>
                    <a:pt x="87249" y="45864"/>
                  </a:lnTo>
                  <a:lnTo>
                    <a:pt x="87249" y="45864"/>
                  </a:lnTo>
                  <a:lnTo>
                    <a:pt x="87249" y="45864"/>
                  </a:lnTo>
                  <a:lnTo>
                    <a:pt x="87249" y="45864"/>
                  </a:lnTo>
                  <a:lnTo>
                    <a:pt x="87249" y="45864"/>
                  </a:lnTo>
                  <a:lnTo>
                    <a:pt x="87249" y="45864"/>
                  </a:lnTo>
                  <a:lnTo>
                    <a:pt x="87249" y="45864"/>
                  </a:lnTo>
                  <a:lnTo>
                    <a:pt x="87249" y="45864"/>
                  </a:lnTo>
                  <a:lnTo>
                    <a:pt x="87249" y="45864"/>
                  </a:lnTo>
                  <a:close/>
                  <a:moveTo>
                    <a:pt x="87249" y="45864"/>
                  </a:moveTo>
                  <a:lnTo>
                    <a:pt x="87249" y="45864"/>
                  </a:lnTo>
                  <a:close/>
                  <a:moveTo>
                    <a:pt x="84837" y="51262"/>
                  </a:move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lnTo>
                    <a:pt x="84837" y="51300"/>
                  </a:lnTo>
                  <a:close/>
                  <a:moveTo>
                    <a:pt x="87249" y="45864"/>
                  </a:moveTo>
                  <a:lnTo>
                    <a:pt x="87249" y="45864"/>
                  </a:lnTo>
                  <a:close/>
                  <a:moveTo>
                    <a:pt x="87249" y="45864"/>
                  </a:moveTo>
                  <a:lnTo>
                    <a:pt x="87249" y="45864"/>
                  </a:lnTo>
                  <a:close/>
                  <a:moveTo>
                    <a:pt x="84875" y="51415"/>
                  </a:moveTo>
                  <a:lnTo>
                    <a:pt x="84875" y="51415"/>
                  </a:lnTo>
                  <a:lnTo>
                    <a:pt x="84875" y="51415"/>
                  </a:lnTo>
                  <a:lnTo>
                    <a:pt x="84875" y="51415"/>
                  </a:lnTo>
                  <a:lnTo>
                    <a:pt x="84875" y="51415"/>
                  </a:lnTo>
                  <a:lnTo>
                    <a:pt x="84875" y="51415"/>
                  </a:lnTo>
                  <a:lnTo>
                    <a:pt x="84875" y="51415"/>
                  </a:lnTo>
                  <a:close/>
                  <a:moveTo>
                    <a:pt x="87249" y="45864"/>
                  </a:moveTo>
                  <a:lnTo>
                    <a:pt x="87249" y="45864"/>
                  </a:lnTo>
                  <a:close/>
                  <a:moveTo>
                    <a:pt x="83727" y="57923"/>
                  </a:moveTo>
                  <a:lnTo>
                    <a:pt x="83727" y="58000"/>
                  </a:lnTo>
                  <a:cubicBezTo>
                    <a:pt x="83727" y="57962"/>
                    <a:pt x="83727" y="57923"/>
                    <a:pt x="83727" y="57923"/>
                  </a:cubicBezTo>
                  <a:close/>
                  <a:moveTo>
                    <a:pt x="101911" y="62058"/>
                  </a:moveTo>
                  <a:lnTo>
                    <a:pt x="101873" y="62096"/>
                  </a:lnTo>
                  <a:cubicBezTo>
                    <a:pt x="101873" y="62096"/>
                    <a:pt x="101911" y="62058"/>
                    <a:pt x="101911" y="62058"/>
                  </a:cubicBezTo>
                  <a:close/>
                  <a:moveTo>
                    <a:pt x="99614" y="62479"/>
                  </a:moveTo>
                  <a:lnTo>
                    <a:pt x="99614" y="62479"/>
                  </a:lnTo>
                  <a:lnTo>
                    <a:pt x="99614" y="62479"/>
                  </a:lnTo>
                  <a:close/>
                  <a:moveTo>
                    <a:pt x="99614" y="62479"/>
                  </a:moveTo>
                  <a:lnTo>
                    <a:pt x="99614" y="62479"/>
                  </a:lnTo>
                  <a:close/>
                  <a:moveTo>
                    <a:pt x="99576" y="62479"/>
                  </a:moveTo>
                  <a:cubicBezTo>
                    <a:pt x="99576" y="62479"/>
                    <a:pt x="99538" y="62517"/>
                    <a:pt x="99538" y="62517"/>
                  </a:cubicBezTo>
                  <a:cubicBezTo>
                    <a:pt x="99538" y="62517"/>
                    <a:pt x="99576" y="62479"/>
                    <a:pt x="99576" y="62479"/>
                  </a:cubicBezTo>
                  <a:close/>
                  <a:moveTo>
                    <a:pt x="99844" y="62326"/>
                  </a:moveTo>
                  <a:lnTo>
                    <a:pt x="99844" y="62326"/>
                  </a:lnTo>
                  <a:lnTo>
                    <a:pt x="99844" y="62326"/>
                  </a:lnTo>
                  <a:lnTo>
                    <a:pt x="99844" y="62326"/>
                  </a:lnTo>
                  <a:close/>
                  <a:moveTo>
                    <a:pt x="99844" y="62326"/>
                  </a:moveTo>
                  <a:lnTo>
                    <a:pt x="99844" y="62326"/>
                  </a:lnTo>
                  <a:close/>
                  <a:moveTo>
                    <a:pt x="99844" y="62326"/>
                  </a:moveTo>
                  <a:lnTo>
                    <a:pt x="99844" y="62326"/>
                  </a:lnTo>
                  <a:close/>
                  <a:moveTo>
                    <a:pt x="99500" y="62517"/>
                  </a:moveTo>
                  <a:lnTo>
                    <a:pt x="99500" y="62517"/>
                  </a:lnTo>
                  <a:close/>
                  <a:moveTo>
                    <a:pt x="99500" y="62517"/>
                  </a:moveTo>
                  <a:lnTo>
                    <a:pt x="99500" y="62517"/>
                  </a:lnTo>
                  <a:close/>
                  <a:moveTo>
                    <a:pt x="83038" y="65082"/>
                  </a:moveTo>
                  <a:cubicBezTo>
                    <a:pt x="83038" y="65082"/>
                    <a:pt x="82999" y="65121"/>
                    <a:pt x="82999" y="65121"/>
                  </a:cubicBezTo>
                  <a:cubicBezTo>
                    <a:pt x="82999" y="65121"/>
                    <a:pt x="82999" y="65121"/>
                    <a:pt x="83038" y="65082"/>
                  </a:cubicBezTo>
                  <a:lnTo>
                    <a:pt x="83038" y="65082"/>
                  </a:lnTo>
                  <a:lnTo>
                    <a:pt x="83038" y="65082"/>
                  </a:lnTo>
                  <a:close/>
                  <a:moveTo>
                    <a:pt x="82923" y="65121"/>
                  </a:moveTo>
                  <a:lnTo>
                    <a:pt x="82923" y="65121"/>
                  </a:lnTo>
                  <a:close/>
                  <a:moveTo>
                    <a:pt x="82923" y="65121"/>
                  </a:moveTo>
                  <a:lnTo>
                    <a:pt x="82923" y="65121"/>
                  </a:lnTo>
                  <a:close/>
                  <a:moveTo>
                    <a:pt x="84339" y="65848"/>
                  </a:moveTo>
                  <a:lnTo>
                    <a:pt x="84339" y="65848"/>
                  </a:lnTo>
                  <a:close/>
                  <a:moveTo>
                    <a:pt x="84339" y="65848"/>
                  </a:moveTo>
                  <a:lnTo>
                    <a:pt x="84339" y="65848"/>
                  </a:lnTo>
                  <a:close/>
                  <a:moveTo>
                    <a:pt x="84339" y="65848"/>
                  </a:moveTo>
                  <a:lnTo>
                    <a:pt x="84339" y="65848"/>
                  </a:lnTo>
                  <a:close/>
                  <a:moveTo>
                    <a:pt x="84339" y="65848"/>
                  </a:moveTo>
                  <a:lnTo>
                    <a:pt x="84339" y="65848"/>
                  </a:lnTo>
                  <a:lnTo>
                    <a:pt x="84339" y="65848"/>
                  </a:lnTo>
                  <a:lnTo>
                    <a:pt x="84339" y="65848"/>
                  </a:lnTo>
                  <a:lnTo>
                    <a:pt x="84339" y="65848"/>
                  </a:lnTo>
                  <a:close/>
                  <a:moveTo>
                    <a:pt x="84301" y="65848"/>
                  </a:moveTo>
                  <a:cubicBezTo>
                    <a:pt x="84301" y="65848"/>
                    <a:pt x="84301" y="65848"/>
                    <a:pt x="84301" y="65848"/>
                  </a:cubicBezTo>
                  <a:cubicBezTo>
                    <a:pt x="84301" y="65848"/>
                    <a:pt x="84301" y="65848"/>
                    <a:pt x="84301" y="65848"/>
                  </a:cubicBezTo>
                  <a:close/>
                  <a:moveTo>
                    <a:pt x="84339" y="65848"/>
                  </a:moveTo>
                  <a:cubicBezTo>
                    <a:pt x="84339" y="65848"/>
                    <a:pt x="84263" y="65848"/>
                    <a:pt x="84263" y="65848"/>
                  </a:cubicBezTo>
                  <a:cubicBezTo>
                    <a:pt x="84263" y="65848"/>
                    <a:pt x="84301" y="65848"/>
                    <a:pt x="84339" y="65848"/>
                  </a:cubicBezTo>
                  <a:lnTo>
                    <a:pt x="84339" y="65848"/>
                  </a:lnTo>
                  <a:lnTo>
                    <a:pt x="84339" y="65848"/>
                  </a:lnTo>
                  <a:cubicBezTo>
                    <a:pt x="84339" y="65848"/>
                    <a:pt x="84339" y="65848"/>
                    <a:pt x="84377" y="65810"/>
                  </a:cubicBezTo>
                  <a:cubicBezTo>
                    <a:pt x="84339" y="65810"/>
                    <a:pt x="84339" y="65848"/>
                    <a:pt x="84339" y="65848"/>
                  </a:cubicBezTo>
                  <a:lnTo>
                    <a:pt x="84339" y="65848"/>
                  </a:lnTo>
                  <a:lnTo>
                    <a:pt x="84301" y="65848"/>
                  </a:lnTo>
                  <a:lnTo>
                    <a:pt x="84301" y="65848"/>
                  </a:lnTo>
                  <a:close/>
                  <a:moveTo>
                    <a:pt x="84263" y="65848"/>
                  </a:moveTo>
                  <a:lnTo>
                    <a:pt x="84263" y="65848"/>
                  </a:lnTo>
                  <a:lnTo>
                    <a:pt x="84263" y="65848"/>
                  </a:lnTo>
                  <a:lnTo>
                    <a:pt x="84263" y="65848"/>
                  </a:lnTo>
                  <a:lnTo>
                    <a:pt x="84263" y="65848"/>
                  </a:lnTo>
                  <a:lnTo>
                    <a:pt x="84263" y="65848"/>
                  </a:lnTo>
                  <a:lnTo>
                    <a:pt x="84263" y="65848"/>
                  </a:lnTo>
                  <a:lnTo>
                    <a:pt x="84224" y="65848"/>
                  </a:lnTo>
                  <a:lnTo>
                    <a:pt x="84263" y="65848"/>
                  </a:lnTo>
                  <a:lnTo>
                    <a:pt x="84263" y="65848"/>
                  </a:lnTo>
                  <a:lnTo>
                    <a:pt x="84263" y="65848"/>
                  </a:lnTo>
                  <a:lnTo>
                    <a:pt x="84224" y="65848"/>
                  </a:lnTo>
                  <a:cubicBezTo>
                    <a:pt x="84263" y="65848"/>
                    <a:pt x="84263" y="65848"/>
                    <a:pt x="84263" y="65848"/>
                  </a:cubicBezTo>
                  <a:lnTo>
                    <a:pt x="84263" y="65848"/>
                  </a:lnTo>
                  <a:lnTo>
                    <a:pt x="84263" y="65848"/>
                  </a:lnTo>
                  <a:lnTo>
                    <a:pt x="84263" y="65848"/>
                  </a:lnTo>
                  <a:lnTo>
                    <a:pt x="84263" y="65848"/>
                  </a:lnTo>
                  <a:close/>
                  <a:moveTo>
                    <a:pt x="84263" y="65848"/>
                  </a:moveTo>
                  <a:lnTo>
                    <a:pt x="84263" y="65848"/>
                  </a:lnTo>
                  <a:close/>
                  <a:moveTo>
                    <a:pt x="99500" y="62517"/>
                  </a:moveTo>
                  <a:lnTo>
                    <a:pt x="99500" y="62517"/>
                  </a:lnTo>
                  <a:close/>
                  <a:moveTo>
                    <a:pt x="80205" y="66116"/>
                  </a:moveTo>
                  <a:close/>
                  <a:moveTo>
                    <a:pt x="66805" y="83688"/>
                  </a:moveTo>
                  <a:lnTo>
                    <a:pt x="66805" y="83688"/>
                  </a:lnTo>
                  <a:close/>
                </a:path>
              </a:pathLst>
            </a:custGeom>
            <a:solidFill>
              <a:srgbClr val="FFFFFF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2153250" y="636050"/>
              <a:ext cx="3161325" cy="2933525"/>
            </a:xfrm>
            <a:custGeom>
              <a:avLst/>
              <a:gdLst/>
              <a:ahLst/>
              <a:cxnLst/>
              <a:rect l="l" t="t" r="r" b="b"/>
              <a:pathLst>
                <a:path w="126453" h="117341" extrusionOk="0">
                  <a:moveTo>
                    <a:pt x="27374" y="20483"/>
                  </a:moveTo>
                  <a:cubicBezTo>
                    <a:pt x="27450" y="20483"/>
                    <a:pt x="27565" y="20483"/>
                    <a:pt x="27680" y="20483"/>
                  </a:cubicBezTo>
                  <a:cubicBezTo>
                    <a:pt x="26991" y="20368"/>
                    <a:pt x="26340" y="20215"/>
                    <a:pt x="25689" y="20062"/>
                  </a:cubicBezTo>
                  <a:cubicBezTo>
                    <a:pt x="24234" y="19794"/>
                    <a:pt x="22856" y="19564"/>
                    <a:pt x="21440" y="19143"/>
                  </a:cubicBezTo>
                  <a:cubicBezTo>
                    <a:pt x="19985" y="18722"/>
                    <a:pt x="18530" y="18377"/>
                    <a:pt x="16999" y="18262"/>
                  </a:cubicBezTo>
                  <a:cubicBezTo>
                    <a:pt x="15774" y="18224"/>
                    <a:pt x="14472" y="18262"/>
                    <a:pt x="13247" y="18569"/>
                  </a:cubicBezTo>
                  <a:cubicBezTo>
                    <a:pt x="12826" y="18683"/>
                    <a:pt x="12405" y="18875"/>
                    <a:pt x="11984" y="19066"/>
                  </a:cubicBezTo>
                  <a:cubicBezTo>
                    <a:pt x="12137" y="19066"/>
                    <a:pt x="12290" y="19066"/>
                    <a:pt x="12443" y="19105"/>
                  </a:cubicBezTo>
                  <a:cubicBezTo>
                    <a:pt x="13094" y="19143"/>
                    <a:pt x="13745" y="19296"/>
                    <a:pt x="14396" y="19334"/>
                  </a:cubicBezTo>
                  <a:cubicBezTo>
                    <a:pt x="15889" y="19411"/>
                    <a:pt x="17343" y="19334"/>
                    <a:pt x="18836" y="19411"/>
                  </a:cubicBezTo>
                  <a:cubicBezTo>
                    <a:pt x="20368" y="19487"/>
                    <a:pt x="21899" y="19679"/>
                    <a:pt x="23392" y="19908"/>
                  </a:cubicBezTo>
                  <a:cubicBezTo>
                    <a:pt x="24732" y="20100"/>
                    <a:pt x="26034" y="20406"/>
                    <a:pt x="27374" y="20483"/>
                  </a:cubicBezTo>
                  <a:close/>
                  <a:moveTo>
                    <a:pt x="122088" y="69677"/>
                  </a:moveTo>
                  <a:cubicBezTo>
                    <a:pt x="121590" y="68567"/>
                    <a:pt x="121245" y="67419"/>
                    <a:pt x="120939" y="66270"/>
                  </a:cubicBezTo>
                  <a:cubicBezTo>
                    <a:pt x="120480" y="64662"/>
                    <a:pt x="119829" y="63054"/>
                    <a:pt x="119944" y="61370"/>
                  </a:cubicBezTo>
                  <a:cubicBezTo>
                    <a:pt x="119982" y="59953"/>
                    <a:pt x="121054" y="57963"/>
                    <a:pt x="122700" y="58307"/>
                  </a:cubicBezTo>
                  <a:cubicBezTo>
                    <a:pt x="123428" y="58575"/>
                    <a:pt x="123466" y="59724"/>
                    <a:pt x="122700" y="59992"/>
                  </a:cubicBezTo>
                  <a:cubicBezTo>
                    <a:pt x="121820" y="60183"/>
                    <a:pt x="121743" y="61293"/>
                    <a:pt x="121743" y="62059"/>
                  </a:cubicBezTo>
                  <a:cubicBezTo>
                    <a:pt x="122126" y="64394"/>
                    <a:pt x="122892" y="66768"/>
                    <a:pt x="123772" y="68988"/>
                  </a:cubicBezTo>
                  <a:cubicBezTo>
                    <a:pt x="124270" y="70060"/>
                    <a:pt x="122585" y="70788"/>
                    <a:pt x="122088" y="69677"/>
                  </a:cubicBezTo>
                  <a:lnTo>
                    <a:pt x="122088" y="69677"/>
                  </a:lnTo>
                  <a:close/>
                  <a:moveTo>
                    <a:pt x="124270" y="58154"/>
                  </a:moveTo>
                  <a:cubicBezTo>
                    <a:pt x="124844" y="59188"/>
                    <a:pt x="126452" y="58231"/>
                    <a:pt x="125840" y="57197"/>
                  </a:cubicBezTo>
                  <a:cubicBezTo>
                    <a:pt x="124423" y="54900"/>
                    <a:pt x="122815" y="52565"/>
                    <a:pt x="122241" y="49885"/>
                  </a:cubicBezTo>
                  <a:cubicBezTo>
                    <a:pt x="122049" y="48928"/>
                    <a:pt x="122049" y="47932"/>
                    <a:pt x="122394" y="47013"/>
                  </a:cubicBezTo>
                  <a:cubicBezTo>
                    <a:pt x="122777" y="46631"/>
                    <a:pt x="122662" y="46133"/>
                    <a:pt x="122356" y="45788"/>
                  </a:cubicBezTo>
                  <a:cubicBezTo>
                    <a:pt x="122968" y="45597"/>
                    <a:pt x="123466" y="45176"/>
                    <a:pt x="123925" y="44755"/>
                  </a:cubicBezTo>
                  <a:cubicBezTo>
                    <a:pt x="124614" y="44180"/>
                    <a:pt x="124423" y="43874"/>
                    <a:pt x="124040" y="43185"/>
                  </a:cubicBezTo>
                  <a:cubicBezTo>
                    <a:pt x="123581" y="42381"/>
                    <a:pt x="123236" y="41539"/>
                    <a:pt x="122777" y="40735"/>
                  </a:cubicBezTo>
                  <a:cubicBezTo>
                    <a:pt x="122279" y="39854"/>
                    <a:pt x="121131" y="39816"/>
                    <a:pt x="120212" y="39816"/>
                  </a:cubicBezTo>
                  <a:cubicBezTo>
                    <a:pt x="119408" y="39816"/>
                    <a:pt x="118604" y="39701"/>
                    <a:pt x="117762" y="39701"/>
                  </a:cubicBezTo>
                  <a:cubicBezTo>
                    <a:pt x="116001" y="39739"/>
                    <a:pt x="114393" y="40543"/>
                    <a:pt x="112746" y="41003"/>
                  </a:cubicBezTo>
                  <a:cubicBezTo>
                    <a:pt x="111828" y="41233"/>
                    <a:pt x="110871" y="41386"/>
                    <a:pt x="109952" y="41692"/>
                  </a:cubicBezTo>
                  <a:cubicBezTo>
                    <a:pt x="109110" y="41998"/>
                    <a:pt x="108229" y="42343"/>
                    <a:pt x="107387" y="42726"/>
                  </a:cubicBezTo>
                  <a:cubicBezTo>
                    <a:pt x="106545" y="43108"/>
                    <a:pt x="105664" y="43453"/>
                    <a:pt x="104898" y="44066"/>
                  </a:cubicBezTo>
                  <a:cubicBezTo>
                    <a:pt x="104247" y="44601"/>
                    <a:pt x="103635" y="45214"/>
                    <a:pt x="102831" y="45597"/>
                  </a:cubicBezTo>
                  <a:cubicBezTo>
                    <a:pt x="102525" y="45750"/>
                    <a:pt x="102180" y="45903"/>
                    <a:pt x="101874" y="46018"/>
                  </a:cubicBezTo>
                  <a:cubicBezTo>
                    <a:pt x="101568" y="46133"/>
                    <a:pt x="101108" y="46363"/>
                    <a:pt x="101415" y="46745"/>
                  </a:cubicBezTo>
                  <a:cubicBezTo>
                    <a:pt x="101491" y="46822"/>
                    <a:pt x="101644" y="46860"/>
                    <a:pt x="101759" y="46860"/>
                  </a:cubicBezTo>
                  <a:cubicBezTo>
                    <a:pt x="102065" y="46899"/>
                    <a:pt x="102372" y="46937"/>
                    <a:pt x="102640" y="46975"/>
                  </a:cubicBezTo>
                  <a:cubicBezTo>
                    <a:pt x="102984" y="47013"/>
                    <a:pt x="103329" y="47090"/>
                    <a:pt x="103673" y="47090"/>
                  </a:cubicBezTo>
                  <a:cubicBezTo>
                    <a:pt x="104094" y="47090"/>
                    <a:pt x="104515" y="47013"/>
                    <a:pt x="104937" y="46975"/>
                  </a:cubicBezTo>
                  <a:cubicBezTo>
                    <a:pt x="105702" y="46937"/>
                    <a:pt x="106391" y="47320"/>
                    <a:pt x="107157" y="47281"/>
                  </a:cubicBezTo>
                  <a:cubicBezTo>
                    <a:pt x="107463" y="47281"/>
                    <a:pt x="107731" y="47243"/>
                    <a:pt x="107999" y="47205"/>
                  </a:cubicBezTo>
                  <a:cubicBezTo>
                    <a:pt x="108344" y="47167"/>
                    <a:pt x="108650" y="46975"/>
                    <a:pt x="108995" y="47052"/>
                  </a:cubicBezTo>
                  <a:cubicBezTo>
                    <a:pt x="109454" y="47243"/>
                    <a:pt x="109913" y="47473"/>
                    <a:pt x="110411" y="47511"/>
                  </a:cubicBezTo>
                  <a:cubicBezTo>
                    <a:pt x="111521" y="47664"/>
                    <a:pt x="112632" y="47358"/>
                    <a:pt x="113589" y="46822"/>
                  </a:cubicBezTo>
                  <a:cubicBezTo>
                    <a:pt x="114622" y="46975"/>
                    <a:pt x="115694" y="46975"/>
                    <a:pt x="116728" y="46707"/>
                  </a:cubicBezTo>
                  <a:cubicBezTo>
                    <a:pt x="116881" y="46669"/>
                    <a:pt x="117034" y="46592"/>
                    <a:pt x="117187" y="46554"/>
                  </a:cubicBezTo>
                  <a:cubicBezTo>
                    <a:pt x="117494" y="46592"/>
                    <a:pt x="117762" y="46707"/>
                    <a:pt x="118068" y="46745"/>
                  </a:cubicBezTo>
                  <a:cubicBezTo>
                    <a:pt x="118489" y="46822"/>
                    <a:pt x="118948" y="46860"/>
                    <a:pt x="119408" y="46784"/>
                  </a:cubicBezTo>
                  <a:cubicBezTo>
                    <a:pt x="119906" y="46707"/>
                    <a:pt x="120403" y="46516"/>
                    <a:pt x="120824" y="46209"/>
                  </a:cubicBezTo>
                  <a:cubicBezTo>
                    <a:pt x="118910" y="50153"/>
                    <a:pt x="122317" y="54785"/>
                    <a:pt x="124270" y="58154"/>
                  </a:cubicBezTo>
                  <a:lnTo>
                    <a:pt x="124270" y="58154"/>
                  </a:lnTo>
                  <a:close/>
                  <a:moveTo>
                    <a:pt x="3331" y="78942"/>
                  </a:moveTo>
                  <a:cubicBezTo>
                    <a:pt x="3408" y="78138"/>
                    <a:pt x="4633" y="77449"/>
                    <a:pt x="5016" y="76645"/>
                  </a:cubicBezTo>
                  <a:cubicBezTo>
                    <a:pt x="6126" y="74961"/>
                    <a:pt x="6892" y="73046"/>
                    <a:pt x="7504" y="71132"/>
                  </a:cubicBezTo>
                  <a:cubicBezTo>
                    <a:pt x="7811" y="69984"/>
                    <a:pt x="9610" y="70443"/>
                    <a:pt x="9265" y="71592"/>
                  </a:cubicBezTo>
                  <a:cubicBezTo>
                    <a:pt x="8576" y="73735"/>
                    <a:pt x="7734" y="75841"/>
                    <a:pt x="6509" y="77717"/>
                  </a:cubicBezTo>
                  <a:cubicBezTo>
                    <a:pt x="5897" y="78406"/>
                    <a:pt x="5207" y="79708"/>
                    <a:pt x="4250" y="79861"/>
                  </a:cubicBezTo>
                  <a:cubicBezTo>
                    <a:pt x="3753" y="79861"/>
                    <a:pt x="3331" y="79440"/>
                    <a:pt x="3331" y="78942"/>
                  </a:cubicBezTo>
                  <a:lnTo>
                    <a:pt x="3331" y="78942"/>
                  </a:lnTo>
                  <a:close/>
                  <a:moveTo>
                    <a:pt x="69486" y="104248"/>
                  </a:moveTo>
                  <a:cubicBezTo>
                    <a:pt x="69333" y="103673"/>
                    <a:pt x="69448" y="103176"/>
                    <a:pt x="70060" y="102984"/>
                  </a:cubicBezTo>
                  <a:cubicBezTo>
                    <a:pt x="70673" y="102831"/>
                    <a:pt x="71132" y="103329"/>
                    <a:pt x="71285" y="103865"/>
                  </a:cubicBezTo>
                  <a:cubicBezTo>
                    <a:pt x="71553" y="104362"/>
                    <a:pt x="71821" y="104860"/>
                    <a:pt x="72127" y="105320"/>
                  </a:cubicBezTo>
                  <a:cubicBezTo>
                    <a:pt x="72587" y="105970"/>
                    <a:pt x="73085" y="106621"/>
                    <a:pt x="73582" y="107272"/>
                  </a:cubicBezTo>
                  <a:cubicBezTo>
                    <a:pt x="73888" y="107655"/>
                    <a:pt x="73812" y="108038"/>
                    <a:pt x="73582" y="108344"/>
                  </a:cubicBezTo>
                  <a:cubicBezTo>
                    <a:pt x="74654" y="109684"/>
                    <a:pt x="75650" y="111062"/>
                    <a:pt x="76453" y="112593"/>
                  </a:cubicBezTo>
                  <a:cubicBezTo>
                    <a:pt x="76951" y="113436"/>
                    <a:pt x="77334" y="114354"/>
                    <a:pt x="77832" y="115235"/>
                  </a:cubicBezTo>
                  <a:cubicBezTo>
                    <a:pt x="78636" y="116039"/>
                    <a:pt x="77334" y="117341"/>
                    <a:pt x="76530" y="116498"/>
                  </a:cubicBezTo>
                  <a:cubicBezTo>
                    <a:pt x="75956" y="115886"/>
                    <a:pt x="75726" y="115082"/>
                    <a:pt x="75343" y="114354"/>
                  </a:cubicBezTo>
                  <a:cubicBezTo>
                    <a:pt x="74731" y="113206"/>
                    <a:pt x="74042" y="112057"/>
                    <a:pt x="73314" y="110986"/>
                  </a:cubicBezTo>
                  <a:cubicBezTo>
                    <a:pt x="72127" y="109263"/>
                    <a:pt x="70673" y="107731"/>
                    <a:pt x="69486" y="106009"/>
                  </a:cubicBezTo>
                  <a:cubicBezTo>
                    <a:pt x="68950" y="105243"/>
                    <a:pt x="69103" y="104592"/>
                    <a:pt x="69486" y="104248"/>
                  </a:cubicBezTo>
                  <a:lnTo>
                    <a:pt x="69486" y="104248"/>
                  </a:lnTo>
                  <a:close/>
                  <a:moveTo>
                    <a:pt x="116843" y="78827"/>
                  </a:moveTo>
                  <a:cubicBezTo>
                    <a:pt x="116383" y="78712"/>
                    <a:pt x="116077" y="78176"/>
                    <a:pt x="116192" y="77717"/>
                  </a:cubicBezTo>
                  <a:cubicBezTo>
                    <a:pt x="116537" y="76607"/>
                    <a:pt x="116881" y="75496"/>
                    <a:pt x="117149" y="74348"/>
                  </a:cubicBezTo>
                  <a:cubicBezTo>
                    <a:pt x="117341" y="73123"/>
                    <a:pt x="117532" y="71898"/>
                    <a:pt x="117455" y="70634"/>
                  </a:cubicBezTo>
                  <a:cubicBezTo>
                    <a:pt x="117417" y="69984"/>
                    <a:pt x="117187" y="69333"/>
                    <a:pt x="117149" y="68682"/>
                  </a:cubicBezTo>
                  <a:cubicBezTo>
                    <a:pt x="117149" y="68184"/>
                    <a:pt x="117570" y="67763"/>
                    <a:pt x="118068" y="67763"/>
                  </a:cubicBezTo>
                  <a:cubicBezTo>
                    <a:pt x="118987" y="67763"/>
                    <a:pt x="118987" y="68873"/>
                    <a:pt x="119140" y="69524"/>
                  </a:cubicBezTo>
                  <a:cubicBezTo>
                    <a:pt x="119484" y="71706"/>
                    <a:pt x="119140" y="73927"/>
                    <a:pt x="118604" y="76071"/>
                  </a:cubicBezTo>
                  <a:cubicBezTo>
                    <a:pt x="118527" y="76186"/>
                    <a:pt x="118489" y="76377"/>
                    <a:pt x="118412" y="76568"/>
                  </a:cubicBezTo>
                  <a:cubicBezTo>
                    <a:pt x="118566" y="76722"/>
                    <a:pt x="118642" y="76913"/>
                    <a:pt x="118642" y="77181"/>
                  </a:cubicBezTo>
                  <a:cubicBezTo>
                    <a:pt x="118680" y="77717"/>
                    <a:pt x="118374" y="78061"/>
                    <a:pt x="117991" y="78138"/>
                  </a:cubicBezTo>
                  <a:cubicBezTo>
                    <a:pt x="117762" y="78636"/>
                    <a:pt x="117455" y="78942"/>
                    <a:pt x="116843" y="78827"/>
                  </a:cubicBezTo>
                  <a:lnTo>
                    <a:pt x="116843" y="78827"/>
                  </a:lnTo>
                  <a:close/>
                  <a:moveTo>
                    <a:pt x="104707" y="88704"/>
                  </a:moveTo>
                  <a:cubicBezTo>
                    <a:pt x="105013" y="88858"/>
                    <a:pt x="105396" y="88781"/>
                    <a:pt x="105626" y="88590"/>
                  </a:cubicBezTo>
                  <a:lnTo>
                    <a:pt x="105626" y="88590"/>
                  </a:lnTo>
                  <a:cubicBezTo>
                    <a:pt x="105587" y="88628"/>
                    <a:pt x="105587" y="88628"/>
                    <a:pt x="105549" y="88666"/>
                  </a:cubicBezTo>
                  <a:cubicBezTo>
                    <a:pt x="110641" y="85565"/>
                    <a:pt x="108420" y="77870"/>
                    <a:pt x="111177" y="73199"/>
                  </a:cubicBezTo>
                  <a:cubicBezTo>
                    <a:pt x="111904" y="71706"/>
                    <a:pt x="112900" y="70328"/>
                    <a:pt x="114316" y="69371"/>
                  </a:cubicBezTo>
                  <a:cubicBezTo>
                    <a:pt x="114737" y="69065"/>
                    <a:pt x="115235" y="68873"/>
                    <a:pt x="115733" y="68682"/>
                  </a:cubicBezTo>
                  <a:cubicBezTo>
                    <a:pt x="116843" y="68223"/>
                    <a:pt x="116115" y="66538"/>
                    <a:pt x="115005" y="66997"/>
                  </a:cubicBezTo>
                  <a:cubicBezTo>
                    <a:pt x="111292" y="68337"/>
                    <a:pt x="109186" y="72204"/>
                    <a:pt x="108267" y="75879"/>
                  </a:cubicBezTo>
                  <a:cubicBezTo>
                    <a:pt x="107616" y="78636"/>
                    <a:pt x="107616" y="81545"/>
                    <a:pt x="106736" y="84263"/>
                  </a:cubicBezTo>
                  <a:cubicBezTo>
                    <a:pt x="106430" y="85144"/>
                    <a:pt x="106009" y="85986"/>
                    <a:pt x="105319" y="86637"/>
                  </a:cubicBezTo>
                  <a:cubicBezTo>
                    <a:pt x="104975" y="86943"/>
                    <a:pt x="104515" y="87020"/>
                    <a:pt x="104286" y="87403"/>
                  </a:cubicBezTo>
                  <a:cubicBezTo>
                    <a:pt x="104018" y="87862"/>
                    <a:pt x="104209" y="88513"/>
                    <a:pt x="104707" y="88704"/>
                  </a:cubicBezTo>
                  <a:lnTo>
                    <a:pt x="104707" y="88704"/>
                  </a:lnTo>
                  <a:close/>
                  <a:moveTo>
                    <a:pt x="75228" y="96399"/>
                  </a:moveTo>
                  <a:cubicBezTo>
                    <a:pt x="74233" y="95098"/>
                    <a:pt x="73429" y="93681"/>
                    <a:pt x="72242" y="92609"/>
                  </a:cubicBezTo>
                  <a:cubicBezTo>
                    <a:pt x="71783" y="92150"/>
                    <a:pt x="71323" y="91652"/>
                    <a:pt x="70787" y="91269"/>
                  </a:cubicBezTo>
                  <a:cubicBezTo>
                    <a:pt x="70481" y="91078"/>
                    <a:pt x="70213" y="90810"/>
                    <a:pt x="70137" y="90427"/>
                  </a:cubicBezTo>
                  <a:cubicBezTo>
                    <a:pt x="69984" y="89853"/>
                    <a:pt x="70213" y="89279"/>
                    <a:pt x="70098" y="88704"/>
                  </a:cubicBezTo>
                  <a:cubicBezTo>
                    <a:pt x="70022" y="88360"/>
                    <a:pt x="69830" y="88015"/>
                    <a:pt x="69984" y="87632"/>
                  </a:cubicBezTo>
                  <a:cubicBezTo>
                    <a:pt x="70290" y="86905"/>
                    <a:pt x="71400" y="86905"/>
                    <a:pt x="71668" y="87632"/>
                  </a:cubicBezTo>
                  <a:cubicBezTo>
                    <a:pt x="71821" y="88054"/>
                    <a:pt x="71936" y="88475"/>
                    <a:pt x="71974" y="88934"/>
                  </a:cubicBezTo>
                  <a:cubicBezTo>
                    <a:pt x="73008" y="90006"/>
                    <a:pt x="73812" y="91269"/>
                    <a:pt x="74692" y="92494"/>
                  </a:cubicBezTo>
                  <a:cubicBezTo>
                    <a:pt x="75458" y="93375"/>
                    <a:pt x="76109" y="94370"/>
                    <a:pt x="76721" y="95366"/>
                  </a:cubicBezTo>
                  <a:cubicBezTo>
                    <a:pt x="77334" y="96323"/>
                    <a:pt x="75879" y="97280"/>
                    <a:pt x="75228" y="96399"/>
                  </a:cubicBezTo>
                  <a:lnTo>
                    <a:pt x="75228" y="96399"/>
                  </a:lnTo>
                  <a:close/>
                  <a:moveTo>
                    <a:pt x="79899" y="86714"/>
                  </a:moveTo>
                  <a:cubicBezTo>
                    <a:pt x="79976" y="86905"/>
                    <a:pt x="80090" y="87058"/>
                    <a:pt x="80282" y="87135"/>
                  </a:cubicBezTo>
                  <a:cubicBezTo>
                    <a:pt x="80320" y="87288"/>
                    <a:pt x="80320" y="87441"/>
                    <a:pt x="80358" y="87632"/>
                  </a:cubicBezTo>
                  <a:cubicBezTo>
                    <a:pt x="80473" y="88054"/>
                    <a:pt x="80435" y="88628"/>
                    <a:pt x="80856" y="88934"/>
                  </a:cubicBezTo>
                  <a:cubicBezTo>
                    <a:pt x="81469" y="89432"/>
                    <a:pt x="82464" y="88896"/>
                    <a:pt x="82311" y="88092"/>
                  </a:cubicBezTo>
                  <a:cubicBezTo>
                    <a:pt x="82196" y="87403"/>
                    <a:pt x="82043" y="86675"/>
                    <a:pt x="81890" y="85986"/>
                  </a:cubicBezTo>
                  <a:cubicBezTo>
                    <a:pt x="81124" y="82656"/>
                    <a:pt x="79937" y="79401"/>
                    <a:pt x="78674" y="76224"/>
                  </a:cubicBezTo>
                  <a:cubicBezTo>
                    <a:pt x="77679" y="73774"/>
                    <a:pt x="76147" y="71630"/>
                    <a:pt x="74960" y="69256"/>
                  </a:cubicBezTo>
                  <a:cubicBezTo>
                    <a:pt x="75420" y="67687"/>
                    <a:pt x="73314" y="67572"/>
                    <a:pt x="73085" y="68835"/>
                  </a:cubicBezTo>
                  <a:cubicBezTo>
                    <a:pt x="72740" y="69180"/>
                    <a:pt x="72625" y="69869"/>
                    <a:pt x="73314" y="70864"/>
                  </a:cubicBezTo>
                  <a:cubicBezTo>
                    <a:pt x="74616" y="73621"/>
                    <a:pt x="76147" y="76415"/>
                    <a:pt x="77296" y="79248"/>
                  </a:cubicBezTo>
                  <a:cubicBezTo>
                    <a:pt x="78329" y="81660"/>
                    <a:pt x="79095" y="84187"/>
                    <a:pt x="79899" y="86714"/>
                  </a:cubicBezTo>
                  <a:lnTo>
                    <a:pt x="79899" y="86714"/>
                  </a:lnTo>
                  <a:close/>
                  <a:moveTo>
                    <a:pt x="90197" y="82273"/>
                  </a:moveTo>
                  <a:cubicBezTo>
                    <a:pt x="89585" y="81813"/>
                    <a:pt x="89853" y="80167"/>
                    <a:pt x="89585" y="79401"/>
                  </a:cubicBezTo>
                  <a:cubicBezTo>
                    <a:pt x="89087" y="77219"/>
                    <a:pt x="88207" y="75152"/>
                    <a:pt x="87479" y="73046"/>
                  </a:cubicBezTo>
                  <a:cubicBezTo>
                    <a:pt x="86637" y="70596"/>
                    <a:pt x="85871" y="68108"/>
                    <a:pt x="84799" y="65734"/>
                  </a:cubicBezTo>
                  <a:cubicBezTo>
                    <a:pt x="84646" y="65275"/>
                    <a:pt x="84378" y="64815"/>
                    <a:pt x="84302" y="64318"/>
                  </a:cubicBezTo>
                  <a:cubicBezTo>
                    <a:pt x="84302" y="63514"/>
                    <a:pt x="85335" y="63093"/>
                    <a:pt x="85871" y="63667"/>
                  </a:cubicBezTo>
                  <a:cubicBezTo>
                    <a:pt x="86446" y="64624"/>
                    <a:pt x="86752" y="65734"/>
                    <a:pt x="87211" y="66768"/>
                  </a:cubicBezTo>
                  <a:cubicBezTo>
                    <a:pt x="88130" y="69103"/>
                    <a:pt x="88819" y="71515"/>
                    <a:pt x="89738" y="73850"/>
                  </a:cubicBezTo>
                  <a:cubicBezTo>
                    <a:pt x="90121" y="75037"/>
                    <a:pt x="93566" y="83766"/>
                    <a:pt x="90197" y="82273"/>
                  </a:cubicBezTo>
                  <a:lnTo>
                    <a:pt x="90197" y="82273"/>
                  </a:lnTo>
                  <a:close/>
                  <a:moveTo>
                    <a:pt x="90197" y="55244"/>
                  </a:moveTo>
                  <a:cubicBezTo>
                    <a:pt x="89891" y="54900"/>
                    <a:pt x="89776" y="54326"/>
                    <a:pt x="89470" y="53981"/>
                  </a:cubicBezTo>
                  <a:cubicBezTo>
                    <a:pt x="88743" y="53024"/>
                    <a:pt x="87824" y="52029"/>
                    <a:pt x="86599" y="51875"/>
                  </a:cubicBezTo>
                  <a:cubicBezTo>
                    <a:pt x="85297" y="51110"/>
                    <a:pt x="86407" y="49272"/>
                    <a:pt x="88398" y="50574"/>
                  </a:cubicBezTo>
                  <a:cubicBezTo>
                    <a:pt x="89853" y="51416"/>
                    <a:pt x="91001" y="52718"/>
                    <a:pt x="91690" y="54249"/>
                  </a:cubicBezTo>
                  <a:cubicBezTo>
                    <a:pt x="91729" y="54326"/>
                    <a:pt x="91767" y="54402"/>
                    <a:pt x="91767" y="54440"/>
                  </a:cubicBezTo>
                  <a:cubicBezTo>
                    <a:pt x="91958" y="54440"/>
                    <a:pt x="92188" y="54402"/>
                    <a:pt x="92380" y="54326"/>
                  </a:cubicBezTo>
                  <a:cubicBezTo>
                    <a:pt x="93260" y="53981"/>
                    <a:pt x="93949" y="53292"/>
                    <a:pt x="94906" y="53062"/>
                  </a:cubicBezTo>
                  <a:cubicBezTo>
                    <a:pt x="96284" y="52718"/>
                    <a:pt x="97701" y="52756"/>
                    <a:pt x="99117" y="52641"/>
                  </a:cubicBezTo>
                  <a:cubicBezTo>
                    <a:pt x="99960" y="52718"/>
                    <a:pt x="100802" y="52718"/>
                    <a:pt x="101606" y="52411"/>
                  </a:cubicBezTo>
                  <a:cubicBezTo>
                    <a:pt x="102525" y="52067"/>
                    <a:pt x="103558" y="52220"/>
                    <a:pt x="104515" y="52029"/>
                  </a:cubicBezTo>
                  <a:cubicBezTo>
                    <a:pt x="105932" y="51722"/>
                    <a:pt x="107463" y="51110"/>
                    <a:pt x="108956" y="51531"/>
                  </a:cubicBezTo>
                  <a:cubicBezTo>
                    <a:pt x="109492" y="51684"/>
                    <a:pt x="109646" y="52143"/>
                    <a:pt x="109607" y="52565"/>
                  </a:cubicBezTo>
                  <a:cubicBezTo>
                    <a:pt x="109492" y="52526"/>
                    <a:pt x="109378" y="52488"/>
                    <a:pt x="109301" y="52488"/>
                  </a:cubicBezTo>
                  <a:cubicBezTo>
                    <a:pt x="109071" y="52488"/>
                    <a:pt x="108880" y="52488"/>
                    <a:pt x="108688" y="52488"/>
                  </a:cubicBezTo>
                  <a:cubicBezTo>
                    <a:pt x="108459" y="52526"/>
                    <a:pt x="108191" y="52603"/>
                    <a:pt x="107961" y="52679"/>
                  </a:cubicBezTo>
                  <a:cubicBezTo>
                    <a:pt x="107540" y="52794"/>
                    <a:pt x="107119" y="52986"/>
                    <a:pt x="106736" y="53177"/>
                  </a:cubicBezTo>
                  <a:cubicBezTo>
                    <a:pt x="106583" y="53254"/>
                    <a:pt x="106468" y="53330"/>
                    <a:pt x="106391" y="53445"/>
                  </a:cubicBezTo>
                  <a:cubicBezTo>
                    <a:pt x="105243" y="53713"/>
                    <a:pt x="104133" y="54019"/>
                    <a:pt x="102946" y="53981"/>
                  </a:cubicBezTo>
                  <a:cubicBezTo>
                    <a:pt x="101989" y="54134"/>
                    <a:pt x="101032" y="54555"/>
                    <a:pt x="100036" y="54517"/>
                  </a:cubicBezTo>
                  <a:cubicBezTo>
                    <a:pt x="98811" y="54364"/>
                    <a:pt x="97624" y="54594"/>
                    <a:pt x="96399" y="54632"/>
                  </a:cubicBezTo>
                  <a:cubicBezTo>
                    <a:pt x="94830" y="54632"/>
                    <a:pt x="93758" y="56048"/>
                    <a:pt x="92226" y="56240"/>
                  </a:cubicBezTo>
                  <a:cubicBezTo>
                    <a:pt x="91844" y="56240"/>
                    <a:pt x="91422" y="56469"/>
                    <a:pt x="91001" y="56469"/>
                  </a:cubicBezTo>
                  <a:cubicBezTo>
                    <a:pt x="90848" y="56469"/>
                    <a:pt x="90657" y="56431"/>
                    <a:pt x="90504" y="56278"/>
                  </a:cubicBezTo>
                  <a:cubicBezTo>
                    <a:pt x="90159" y="56048"/>
                    <a:pt x="90083" y="55589"/>
                    <a:pt x="90197" y="55244"/>
                  </a:cubicBezTo>
                  <a:lnTo>
                    <a:pt x="90197" y="55244"/>
                  </a:lnTo>
                  <a:close/>
                  <a:moveTo>
                    <a:pt x="94370" y="35528"/>
                  </a:moveTo>
                  <a:cubicBezTo>
                    <a:pt x="93375" y="35337"/>
                    <a:pt x="92380" y="35413"/>
                    <a:pt x="91384" y="35337"/>
                  </a:cubicBezTo>
                  <a:cubicBezTo>
                    <a:pt x="90580" y="35222"/>
                    <a:pt x="89623" y="34724"/>
                    <a:pt x="89508" y="33805"/>
                  </a:cubicBezTo>
                  <a:cubicBezTo>
                    <a:pt x="89355" y="32734"/>
                    <a:pt x="90963" y="32351"/>
                    <a:pt x="91269" y="33423"/>
                  </a:cubicBezTo>
                  <a:cubicBezTo>
                    <a:pt x="91844" y="33652"/>
                    <a:pt x="92494" y="33499"/>
                    <a:pt x="93107" y="33537"/>
                  </a:cubicBezTo>
                  <a:cubicBezTo>
                    <a:pt x="93528" y="33537"/>
                    <a:pt x="93949" y="33652"/>
                    <a:pt x="94409" y="33691"/>
                  </a:cubicBezTo>
                  <a:cubicBezTo>
                    <a:pt x="96629" y="33691"/>
                    <a:pt x="96208" y="33729"/>
                    <a:pt x="97854" y="32427"/>
                  </a:cubicBezTo>
                  <a:cubicBezTo>
                    <a:pt x="98964" y="31930"/>
                    <a:pt x="99156" y="31547"/>
                    <a:pt x="99845" y="30590"/>
                  </a:cubicBezTo>
                  <a:cubicBezTo>
                    <a:pt x="100304" y="30054"/>
                    <a:pt x="100993" y="29824"/>
                    <a:pt x="101568" y="29479"/>
                  </a:cubicBezTo>
                  <a:cubicBezTo>
                    <a:pt x="102104" y="29058"/>
                    <a:pt x="102410" y="28484"/>
                    <a:pt x="102984" y="28178"/>
                  </a:cubicBezTo>
                  <a:cubicBezTo>
                    <a:pt x="103788" y="27718"/>
                    <a:pt x="105511" y="27029"/>
                    <a:pt x="105817" y="28369"/>
                  </a:cubicBezTo>
                  <a:cubicBezTo>
                    <a:pt x="105894" y="29518"/>
                    <a:pt x="104783" y="29288"/>
                    <a:pt x="104056" y="29633"/>
                  </a:cubicBezTo>
                  <a:cubicBezTo>
                    <a:pt x="103558" y="29977"/>
                    <a:pt x="103252" y="30513"/>
                    <a:pt x="102754" y="30858"/>
                  </a:cubicBezTo>
                  <a:cubicBezTo>
                    <a:pt x="102333" y="31202"/>
                    <a:pt x="101874" y="31355"/>
                    <a:pt x="101415" y="31662"/>
                  </a:cubicBezTo>
                  <a:cubicBezTo>
                    <a:pt x="100840" y="32121"/>
                    <a:pt x="100611" y="32887"/>
                    <a:pt x="99960" y="33308"/>
                  </a:cubicBezTo>
                  <a:cubicBezTo>
                    <a:pt x="99462" y="33691"/>
                    <a:pt x="98849" y="33882"/>
                    <a:pt x="98352" y="34341"/>
                  </a:cubicBezTo>
                  <a:cubicBezTo>
                    <a:pt x="97280" y="35567"/>
                    <a:pt x="95902" y="35528"/>
                    <a:pt x="94370" y="35528"/>
                  </a:cubicBezTo>
                  <a:close/>
                  <a:moveTo>
                    <a:pt x="88666" y="26225"/>
                  </a:moveTo>
                  <a:lnTo>
                    <a:pt x="88666" y="26225"/>
                  </a:lnTo>
                  <a:close/>
                  <a:moveTo>
                    <a:pt x="84952" y="27757"/>
                  </a:moveTo>
                  <a:cubicBezTo>
                    <a:pt x="85220" y="27833"/>
                    <a:pt x="85527" y="27871"/>
                    <a:pt x="85833" y="27910"/>
                  </a:cubicBezTo>
                  <a:cubicBezTo>
                    <a:pt x="86484" y="27718"/>
                    <a:pt x="87096" y="27527"/>
                    <a:pt x="87709" y="27297"/>
                  </a:cubicBezTo>
                  <a:cubicBezTo>
                    <a:pt x="87824" y="27221"/>
                    <a:pt x="87939" y="27182"/>
                    <a:pt x="88053" y="27144"/>
                  </a:cubicBezTo>
                  <a:cubicBezTo>
                    <a:pt x="88130" y="27106"/>
                    <a:pt x="88168" y="27068"/>
                    <a:pt x="88207" y="27029"/>
                  </a:cubicBezTo>
                  <a:lnTo>
                    <a:pt x="88207" y="27029"/>
                  </a:lnTo>
                  <a:cubicBezTo>
                    <a:pt x="88207" y="26876"/>
                    <a:pt x="88245" y="26723"/>
                    <a:pt x="88321" y="26570"/>
                  </a:cubicBezTo>
                  <a:cubicBezTo>
                    <a:pt x="88436" y="26378"/>
                    <a:pt x="88589" y="26187"/>
                    <a:pt x="88743" y="26034"/>
                  </a:cubicBezTo>
                  <a:lnTo>
                    <a:pt x="89049" y="25651"/>
                  </a:lnTo>
                  <a:cubicBezTo>
                    <a:pt x="89393" y="25230"/>
                    <a:pt x="89700" y="24732"/>
                    <a:pt x="90044" y="24273"/>
                  </a:cubicBezTo>
                  <a:cubicBezTo>
                    <a:pt x="90197" y="24081"/>
                    <a:pt x="90350" y="23852"/>
                    <a:pt x="90504" y="23622"/>
                  </a:cubicBezTo>
                  <a:cubicBezTo>
                    <a:pt x="90657" y="23431"/>
                    <a:pt x="90810" y="23239"/>
                    <a:pt x="90963" y="23048"/>
                  </a:cubicBezTo>
                  <a:cubicBezTo>
                    <a:pt x="91193" y="22856"/>
                    <a:pt x="91422" y="22665"/>
                    <a:pt x="91652" y="22473"/>
                  </a:cubicBezTo>
                  <a:cubicBezTo>
                    <a:pt x="91882" y="22320"/>
                    <a:pt x="92112" y="22167"/>
                    <a:pt x="92341" y="22014"/>
                  </a:cubicBezTo>
                  <a:cubicBezTo>
                    <a:pt x="92762" y="21746"/>
                    <a:pt x="93222" y="21478"/>
                    <a:pt x="93643" y="21210"/>
                  </a:cubicBezTo>
                  <a:cubicBezTo>
                    <a:pt x="93681" y="21172"/>
                    <a:pt x="93758" y="21172"/>
                    <a:pt x="93796" y="21134"/>
                  </a:cubicBezTo>
                  <a:cubicBezTo>
                    <a:pt x="93949" y="20980"/>
                    <a:pt x="94102" y="20866"/>
                    <a:pt x="94255" y="20751"/>
                  </a:cubicBezTo>
                  <a:cubicBezTo>
                    <a:pt x="94294" y="20674"/>
                    <a:pt x="94332" y="20636"/>
                    <a:pt x="94409" y="20559"/>
                  </a:cubicBezTo>
                  <a:cubicBezTo>
                    <a:pt x="94485" y="20483"/>
                    <a:pt x="94562" y="20368"/>
                    <a:pt x="94638" y="20253"/>
                  </a:cubicBezTo>
                  <a:cubicBezTo>
                    <a:pt x="94677" y="20176"/>
                    <a:pt x="94715" y="20100"/>
                    <a:pt x="94753" y="20023"/>
                  </a:cubicBezTo>
                  <a:cubicBezTo>
                    <a:pt x="94791" y="19947"/>
                    <a:pt x="94830" y="19908"/>
                    <a:pt x="94868" y="19832"/>
                  </a:cubicBezTo>
                  <a:cubicBezTo>
                    <a:pt x="94447" y="19602"/>
                    <a:pt x="93873" y="19679"/>
                    <a:pt x="93490" y="20253"/>
                  </a:cubicBezTo>
                  <a:cubicBezTo>
                    <a:pt x="92571" y="20904"/>
                    <a:pt x="91461" y="21210"/>
                    <a:pt x="90580" y="21899"/>
                  </a:cubicBezTo>
                  <a:cubicBezTo>
                    <a:pt x="89853" y="22359"/>
                    <a:pt x="89240" y="22971"/>
                    <a:pt x="88704" y="23660"/>
                  </a:cubicBezTo>
                  <a:cubicBezTo>
                    <a:pt x="88207" y="24235"/>
                    <a:pt x="87632" y="24732"/>
                    <a:pt x="87173" y="25345"/>
                  </a:cubicBezTo>
                  <a:cubicBezTo>
                    <a:pt x="86867" y="26072"/>
                    <a:pt x="86024" y="26225"/>
                    <a:pt x="85335" y="25957"/>
                  </a:cubicBezTo>
                  <a:cubicBezTo>
                    <a:pt x="84876" y="25613"/>
                    <a:pt x="84646" y="25077"/>
                    <a:pt x="84149" y="24847"/>
                  </a:cubicBezTo>
                  <a:cubicBezTo>
                    <a:pt x="83995" y="24809"/>
                    <a:pt x="83881" y="24771"/>
                    <a:pt x="83766" y="24771"/>
                  </a:cubicBezTo>
                  <a:cubicBezTo>
                    <a:pt x="83766" y="25039"/>
                    <a:pt x="83689" y="25268"/>
                    <a:pt x="83651" y="25498"/>
                  </a:cubicBezTo>
                  <a:lnTo>
                    <a:pt x="83498" y="25996"/>
                  </a:lnTo>
                  <a:lnTo>
                    <a:pt x="83498" y="26149"/>
                  </a:lnTo>
                  <a:cubicBezTo>
                    <a:pt x="83536" y="26340"/>
                    <a:pt x="83536" y="26570"/>
                    <a:pt x="83536" y="26761"/>
                  </a:cubicBezTo>
                  <a:cubicBezTo>
                    <a:pt x="83957" y="27182"/>
                    <a:pt x="84340" y="27604"/>
                    <a:pt x="84952" y="27757"/>
                  </a:cubicBezTo>
                  <a:lnTo>
                    <a:pt x="84952" y="27757"/>
                  </a:lnTo>
                  <a:close/>
                  <a:moveTo>
                    <a:pt x="61140" y="8959"/>
                  </a:moveTo>
                  <a:cubicBezTo>
                    <a:pt x="61102" y="8844"/>
                    <a:pt x="61102" y="8730"/>
                    <a:pt x="61063" y="8576"/>
                  </a:cubicBezTo>
                  <a:cubicBezTo>
                    <a:pt x="61025" y="8500"/>
                    <a:pt x="61025" y="8385"/>
                    <a:pt x="60987" y="8309"/>
                  </a:cubicBezTo>
                  <a:cubicBezTo>
                    <a:pt x="60949" y="8155"/>
                    <a:pt x="60872" y="8002"/>
                    <a:pt x="60795" y="7887"/>
                  </a:cubicBezTo>
                  <a:cubicBezTo>
                    <a:pt x="60757" y="7849"/>
                    <a:pt x="60757" y="7849"/>
                    <a:pt x="60719" y="7811"/>
                  </a:cubicBezTo>
                  <a:cubicBezTo>
                    <a:pt x="60757" y="7773"/>
                    <a:pt x="60834" y="7734"/>
                    <a:pt x="60872" y="7734"/>
                  </a:cubicBezTo>
                  <a:cubicBezTo>
                    <a:pt x="60298" y="7083"/>
                    <a:pt x="59685" y="6471"/>
                    <a:pt x="59647" y="5552"/>
                  </a:cubicBezTo>
                  <a:cubicBezTo>
                    <a:pt x="59570" y="5054"/>
                    <a:pt x="59685" y="4480"/>
                    <a:pt x="59379" y="4021"/>
                  </a:cubicBezTo>
                  <a:cubicBezTo>
                    <a:pt x="59149" y="3714"/>
                    <a:pt x="59034" y="3255"/>
                    <a:pt x="58843" y="2834"/>
                  </a:cubicBezTo>
                  <a:cubicBezTo>
                    <a:pt x="58843" y="2528"/>
                    <a:pt x="58728" y="2221"/>
                    <a:pt x="58460" y="2030"/>
                  </a:cubicBezTo>
                  <a:cubicBezTo>
                    <a:pt x="58460" y="2030"/>
                    <a:pt x="58422" y="1992"/>
                    <a:pt x="58422" y="1992"/>
                  </a:cubicBezTo>
                  <a:cubicBezTo>
                    <a:pt x="58345" y="1953"/>
                    <a:pt x="58307" y="1877"/>
                    <a:pt x="58269" y="1839"/>
                  </a:cubicBezTo>
                  <a:cubicBezTo>
                    <a:pt x="58154" y="1724"/>
                    <a:pt x="58116" y="1609"/>
                    <a:pt x="58039" y="1532"/>
                  </a:cubicBezTo>
                  <a:cubicBezTo>
                    <a:pt x="57962" y="1417"/>
                    <a:pt x="57924" y="1341"/>
                    <a:pt x="57886" y="1264"/>
                  </a:cubicBezTo>
                  <a:cubicBezTo>
                    <a:pt x="57848" y="1188"/>
                    <a:pt x="57809" y="1149"/>
                    <a:pt x="57809" y="1073"/>
                  </a:cubicBezTo>
                  <a:cubicBezTo>
                    <a:pt x="57771" y="920"/>
                    <a:pt x="57733" y="805"/>
                    <a:pt x="57694" y="652"/>
                  </a:cubicBezTo>
                  <a:cubicBezTo>
                    <a:pt x="57656" y="575"/>
                    <a:pt x="57656" y="499"/>
                    <a:pt x="57656" y="422"/>
                  </a:cubicBezTo>
                  <a:cubicBezTo>
                    <a:pt x="57694" y="307"/>
                    <a:pt x="57694" y="192"/>
                    <a:pt x="57694" y="78"/>
                  </a:cubicBezTo>
                  <a:cubicBezTo>
                    <a:pt x="58001" y="1"/>
                    <a:pt x="58345" y="1"/>
                    <a:pt x="58652" y="116"/>
                  </a:cubicBezTo>
                  <a:cubicBezTo>
                    <a:pt x="60298" y="499"/>
                    <a:pt x="61638" y="3561"/>
                    <a:pt x="61599" y="5131"/>
                  </a:cubicBezTo>
                  <a:cubicBezTo>
                    <a:pt x="61867" y="6586"/>
                    <a:pt x="63092" y="6394"/>
                    <a:pt x="63743" y="8883"/>
                  </a:cubicBezTo>
                  <a:cubicBezTo>
                    <a:pt x="64968" y="8691"/>
                    <a:pt x="66155" y="8730"/>
                    <a:pt x="67342" y="8691"/>
                  </a:cubicBezTo>
                  <a:cubicBezTo>
                    <a:pt x="67801" y="8576"/>
                    <a:pt x="68108" y="8194"/>
                    <a:pt x="68567" y="8270"/>
                  </a:cubicBezTo>
                  <a:cubicBezTo>
                    <a:pt x="68873" y="8309"/>
                    <a:pt x="69103" y="8462"/>
                    <a:pt x="69256" y="8691"/>
                  </a:cubicBezTo>
                  <a:lnTo>
                    <a:pt x="69218" y="8768"/>
                  </a:lnTo>
                  <a:cubicBezTo>
                    <a:pt x="69141" y="8844"/>
                    <a:pt x="69065" y="8959"/>
                    <a:pt x="68988" y="9036"/>
                  </a:cubicBezTo>
                  <a:cubicBezTo>
                    <a:pt x="68950" y="9074"/>
                    <a:pt x="68912" y="9151"/>
                    <a:pt x="68873" y="9189"/>
                  </a:cubicBezTo>
                  <a:cubicBezTo>
                    <a:pt x="68758" y="9266"/>
                    <a:pt x="68644" y="9342"/>
                    <a:pt x="68490" y="9457"/>
                  </a:cubicBezTo>
                  <a:cubicBezTo>
                    <a:pt x="68337" y="9534"/>
                    <a:pt x="68184" y="9610"/>
                    <a:pt x="68031" y="9725"/>
                  </a:cubicBezTo>
                  <a:cubicBezTo>
                    <a:pt x="67840" y="9802"/>
                    <a:pt x="67648" y="9878"/>
                    <a:pt x="67457" y="9955"/>
                  </a:cubicBezTo>
                  <a:cubicBezTo>
                    <a:pt x="67074" y="10070"/>
                    <a:pt x="66729" y="10146"/>
                    <a:pt x="66347" y="10223"/>
                  </a:cubicBezTo>
                  <a:cubicBezTo>
                    <a:pt x="65849" y="10338"/>
                    <a:pt x="65351" y="10414"/>
                    <a:pt x="64854" y="10491"/>
                  </a:cubicBezTo>
                  <a:cubicBezTo>
                    <a:pt x="64586" y="10529"/>
                    <a:pt x="64318" y="10567"/>
                    <a:pt x="64088" y="10606"/>
                  </a:cubicBezTo>
                  <a:cubicBezTo>
                    <a:pt x="63896" y="10644"/>
                    <a:pt x="63705" y="10682"/>
                    <a:pt x="63514" y="10759"/>
                  </a:cubicBezTo>
                  <a:cubicBezTo>
                    <a:pt x="63475" y="10759"/>
                    <a:pt x="63437" y="10797"/>
                    <a:pt x="63399" y="10797"/>
                  </a:cubicBezTo>
                  <a:cubicBezTo>
                    <a:pt x="63322" y="10797"/>
                    <a:pt x="63207" y="10797"/>
                    <a:pt x="63131" y="10797"/>
                  </a:cubicBezTo>
                  <a:cubicBezTo>
                    <a:pt x="62786" y="10797"/>
                    <a:pt x="62442" y="10720"/>
                    <a:pt x="62135" y="10682"/>
                  </a:cubicBezTo>
                  <a:lnTo>
                    <a:pt x="62097" y="10682"/>
                  </a:lnTo>
                  <a:cubicBezTo>
                    <a:pt x="61714" y="10529"/>
                    <a:pt x="61370" y="10223"/>
                    <a:pt x="61178" y="9840"/>
                  </a:cubicBezTo>
                  <a:cubicBezTo>
                    <a:pt x="61178" y="9687"/>
                    <a:pt x="61178" y="9534"/>
                    <a:pt x="61178" y="9380"/>
                  </a:cubicBezTo>
                  <a:cubicBezTo>
                    <a:pt x="61140" y="9227"/>
                    <a:pt x="61140" y="9112"/>
                    <a:pt x="61102" y="8998"/>
                  </a:cubicBezTo>
                  <a:lnTo>
                    <a:pt x="61102" y="8998"/>
                  </a:lnTo>
                  <a:close/>
                  <a:moveTo>
                    <a:pt x="57312" y="920"/>
                  </a:moveTo>
                  <a:cubicBezTo>
                    <a:pt x="57312" y="920"/>
                    <a:pt x="57312" y="920"/>
                    <a:pt x="57312" y="920"/>
                  </a:cubicBezTo>
                  <a:lnTo>
                    <a:pt x="57312" y="920"/>
                  </a:lnTo>
                  <a:cubicBezTo>
                    <a:pt x="57312" y="920"/>
                    <a:pt x="57312" y="920"/>
                    <a:pt x="57312" y="920"/>
                  </a:cubicBezTo>
                  <a:lnTo>
                    <a:pt x="57312" y="920"/>
                  </a:lnTo>
                  <a:close/>
                  <a:moveTo>
                    <a:pt x="56929" y="1111"/>
                  </a:moveTo>
                  <a:cubicBezTo>
                    <a:pt x="56929" y="1111"/>
                    <a:pt x="56967" y="1073"/>
                    <a:pt x="57005" y="1073"/>
                  </a:cubicBezTo>
                  <a:cubicBezTo>
                    <a:pt x="57005" y="1073"/>
                    <a:pt x="56967" y="1073"/>
                    <a:pt x="56967" y="1073"/>
                  </a:cubicBezTo>
                  <a:lnTo>
                    <a:pt x="56967" y="1073"/>
                  </a:lnTo>
                  <a:cubicBezTo>
                    <a:pt x="56967" y="1073"/>
                    <a:pt x="56967" y="1111"/>
                    <a:pt x="56929" y="1111"/>
                  </a:cubicBezTo>
                  <a:lnTo>
                    <a:pt x="56929" y="1111"/>
                  </a:lnTo>
                  <a:lnTo>
                    <a:pt x="56929" y="1111"/>
                  </a:lnTo>
                  <a:close/>
                  <a:moveTo>
                    <a:pt x="62174" y="10682"/>
                  </a:moveTo>
                  <a:cubicBezTo>
                    <a:pt x="62174" y="10682"/>
                    <a:pt x="62212" y="10682"/>
                    <a:pt x="62212" y="10682"/>
                  </a:cubicBezTo>
                  <a:cubicBezTo>
                    <a:pt x="62212" y="10682"/>
                    <a:pt x="62174" y="10682"/>
                    <a:pt x="62174" y="10682"/>
                  </a:cubicBezTo>
                  <a:close/>
                  <a:moveTo>
                    <a:pt x="55244" y="12137"/>
                  </a:moveTo>
                  <a:cubicBezTo>
                    <a:pt x="53483" y="11371"/>
                    <a:pt x="54517" y="9151"/>
                    <a:pt x="54861" y="7773"/>
                  </a:cubicBezTo>
                  <a:cubicBezTo>
                    <a:pt x="54976" y="7275"/>
                    <a:pt x="54861" y="6777"/>
                    <a:pt x="55244" y="6394"/>
                  </a:cubicBezTo>
                  <a:cubicBezTo>
                    <a:pt x="55780" y="5820"/>
                    <a:pt x="56737" y="6126"/>
                    <a:pt x="56929" y="6815"/>
                  </a:cubicBezTo>
                  <a:cubicBezTo>
                    <a:pt x="56852" y="6854"/>
                    <a:pt x="56776" y="6930"/>
                    <a:pt x="56699" y="7045"/>
                  </a:cubicBezTo>
                  <a:cubicBezTo>
                    <a:pt x="56699" y="7083"/>
                    <a:pt x="56661" y="7122"/>
                    <a:pt x="56661" y="7160"/>
                  </a:cubicBezTo>
                  <a:cubicBezTo>
                    <a:pt x="56546" y="7237"/>
                    <a:pt x="56431" y="7390"/>
                    <a:pt x="56355" y="7543"/>
                  </a:cubicBezTo>
                  <a:cubicBezTo>
                    <a:pt x="56278" y="7696"/>
                    <a:pt x="56240" y="7849"/>
                    <a:pt x="56201" y="8041"/>
                  </a:cubicBezTo>
                  <a:cubicBezTo>
                    <a:pt x="56163" y="8232"/>
                    <a:pt x="56125" y="8423"/>
                    <a:pt x="56087" y="8653"/>
                  </a:cubicBezTo>
                  <a:cubicBezTo>
                    <a:pt x="56048" y="9036"/>
                    <a:pt x="56010" y="9457"/>
                    <a:pt x="55933" y="9840"/>
                  </a:cubicBezTo>
                  <a:cubicBezTo>
                    <a:pt x="55933" y="10031"/>
                    <a:pt x="55895" y="10223"/>
                    <a:pt x="55857" y="10414"/>
                  </a:cubicBezTo>
                  <a:cubicBezTo>
                    <a:pt x="55819" y="10606"/>
                    <a:pt x="55742" y="10797"/>
                    <a:pt x="55704" y="10988"/>
                  </a:cubicBezTo>
                  <a:cubicBezTo>
                    <a:pt x="55665" y="11218"/>
                    <a:pt x="55627" y="11448"/>
                    <a:pt x="55589" y="11677"/>
                  </a:cubicBezTo>
                  <a:cubicBezTo>
                    <a:pt x="55589" y="11869"/>
                    <a:pt x="55589" y="12022"/>
                    <a:pt x="55627" y="12175"/>
                  </a:cubicBezTo>
                  <a:lnTo>
                    <a:pt x="55512" y="12175"/>
                  </a:lnTo>
                  <a:cubicBezTo>
                    <a:pt x="55436" y="12175"/>
                    <a:pt x="55359" y="12175"/>
                    <a:pt x="55244" y="12137"/>
                  </a:cubicBezTo>
                  <a:lnTo>
                    <a:pt x="55244" y="12137"/>
                  </a:lnTo>
                  <a:close/>
                  <a:moveTo>
                    <a:pt x="42496" y="26072"/>
                  </a:moveTo>
                  <a:cubicBezTo>
                    <a:pt x="40735" y="25153"/>
                    <a:pt x="38859" y="25536"/>
                    <a:pt x="36983" y="25421"/>
                  </a:cubicBezTo>
                  <a:cubicBezTo>
                    <a:pt x="35720" y="25306"/>
                    <a:pt x="34494" y="24847"/>
                    <a:pt x="33231" y="24771"/>
                  </a:cubicBezTo>
                  <a:cubicBezTo>
                    <a:pt x="32465" y="24617"/>
                    <a:pt x="31623" y="25077"/>
                    <a:pt x="30896" y="24656"/>
                  </a:cubicBezTo>
                  <a:cubicBezTo>
                    <a:pt x="30743" y="24426"/>
                    <a:pt x="30628" y="24235"/>
                    <a:pt x="30590" y="24081"/>
                  </a:cubicBezTo>
                  <a:cubicBezTo>
                    <a:pt x="30130" y="24081"/>
                    <a:pt x="29709" y="24158"/>
                    <a:pt x="29288" y="24235"/>
                  </a:cubicBezTo>
                  <a:cubicBezTo>
                    <a:pt x="28982" y="24311"/>
                    <a:pt x="28675" y="24349"/>
                    <a:pt x="28331" y="24388"/>
                  </a:cubicBezTo>
                  <a:cubicBezTo>
                    <a:pt x="28293" y="24809"/>
                    <a:pt x="28025" y="25153"/>
                    <a:pt x="27527" y="25230"/>
                  </a:cubicBezTo>
                  <a:cubicBezTo>
                    <a:pt x="25345" y="25728"/>
                    <a:pt x="23622" y="27297"/>
                    <a:pt x="21593" y="28139"/>
                  </a:cubicBezTo>
                  <a:cubicBezTo>
                    <a:pt x="20062" y="28829"/>
                    <a:pt x="18339" y="28867"/>
                    <a:pt x="16846" y="29633"/>
                  </a:cubicBezTo>
                  <a:cubicBezTo>
                    <a:pt x="15774" y="30130"/>
                    <a:pt x="14778" y="30819"/>
                    <a:pt x="14128" y="31815"/>
                  </a:cubicBezTo>
                  <a:cubicBezTo>
                    <a:pt x="13783" y="32848"/>
                    <a:pt x="12175" y="32580"/>
                    <a:pt x="12175" y="31470"/>
                  </a:cubicBezTo>
                  <a:cubicBezTo>
                    <a:pt x="12673" y="29671"/>
                    <a:pt x="14549" y="28522"/>
                    <a:pt x="16157" y="27718"/>
                  </a:cubicBezTo>
                  <a:cubicBezTo>
                    <a:pt x="17726" y="26953"/>
                    <a:pt x="19564" y="26914"/>
                    <a:pt x="21133" y="26149"/>
                  </a:cubicBezTo>
                  <a:cubicBezTo>
                    <a:pt x="22282" y="25574"/>
                    <a:pt x="23354" y="24885"/>
                    <a:pt x="24464" y="24273"/>
                  </a:cubicBezTo>
                  <a:cubicBezTo>
                    <a:pt x="24273" y="24273"/>
                    <a:pt x="24081" y="24273"/>
                    <a:pt x="23928" y="24273"/>
                  </a:cubicBezTo>
                  <a:cubicBezTo>
                    <a:pt x="22856" y="24388"/>
                    <a:pt x="21861" y="24771"/>
                    <a:pt x="20827" y="24771"/>
                  </a:cubicBezTo>
                  <a:cubicBezTo>
                    <a:pt x="20100" y="24809"/>
                    <a:pt x="19372" y="24579"/>
                    <a:pt x="18645" y="24503"/>
                  </a:cubicBezTo>
                  <a:cubicBezTo>
                    <a:pt x="17458" y="24349"/>
                    <a:pt x="16386" y="24924"/>
                    <a:pt x="15276" y="25230"/>
                  </a:cubicBezTo>
                  <a:cubicBezTo>
                    <a:pt x="14051" y="25613"/>
                    <a:pt x="12711" y="25766"/>
                    <a:pt x="11409" y="25460"/>
                  </a:cubicBezTo>
                  <a:cubicBezTo>
                    <a:pt x="10299" y="25230"/>
                    <a:pt x="9419" y="25153"/>
                    <a:pt x="8500" y="25345"/>
                  </a:cubicBezTo>
                  <a:cubicBezTo>
                    <a:pt x="8462" y="25460"/>
                    <a:pt x="8347" y="25536"/>
                    <a:pt x="8232" y="25536"/>
                  </a:cubicBezTo>
                  <a:cubicBezTo>
                    <a:pt x="8155" y="25536"/>
                    <a:pt x="8079" y="25498"/>
                    <a:pt x="8002" y="25421"/>
                  </a:cubicBezTo>
                  <a:cubicBezTo>
                    <a:pt x="7696" y="25498"/>
                    <a:pt x="7390" y="25613"/>
                    <a:pt x="7045" y="25728"/>
                  </a:cubicBezTo>
                  <a:cubicBezTo>
                    <a:pt x="6547" y="25881"/>
                    <a:pt x="6088" y="26072"/>
                    <a:pt x="5629" y="26302"/>
                  </a:cubicBezTo>
                  <a:cubicBezTo>
                    <a:pt x="5437" y="26378"/>
                    <a:pt x="5284" y="26493"/>
                    <a:pt x="5093" y="26608"/>
                  </a:cubicBezTo>
                  <a:cubicBezTo>
                    <a:pt x="5054" y="26646"/>
                    <a:pt x="4978" y="26685"/>
                    <a:pt x="4901" y="26646"/>
                  </a:cubicBezTo>
                  <a:cubicBezTo>
                    <a:pt x="4671" y="26646"/>
                    <a:pt x="4557" y="26302"/>
                    <a:pt x="4748" y="26149"/>
                  </a:cubicBezTo>
                  <a:cubicBezTo>
                    <a:pt x="5361" y="25728"/>
                    <a:pt x="6050" y="25460"/>
                    <a:pt x="6739" y="25230"/>
                  </a:cubicBezTo>
                  <a:lnTo>
                    <a:pt x="7007" y="25115"/>
                  </a:lnTo>
                  <a:cubicBezTo>
                    <a:pt x="6432" y="24771"/>
                    <a:pt x="6509" y="23928"/>
                    <a:pt x="6586" y="23354"/>
                  </a:cubicBezTo>
                  <a:cubicBezTo>
                    <a:pt x="6700" y="22550"/>
                    <a:pt x="7083" y="21823"/>
                    <a:pt x="7504" y="21172"/>
                  </a:cubicBezTo>
                  <a:cubicBezTo>
                    <a:pt x="7619" y="20980"/>
                    <a:pt x="7772" y="20827"/>
                    <a:pt x="7926" y="20674"/>
                  </a:cubicBezTo>
                  <a:cubicBezTo>
                    <a:pt x="7619" y="20827"/>
                    <a:pt x="7313" y="20980"/>
                    <a:pt x="6968" y="21134"/>
                  </a:cubicBezTo>
                  <a:cubicBezTo>
                    <a:pt x="6777" y="21248"/>
                    <a:pt x="6471" y="21478"/>
                    <a:pt x="6279" y="21172"/>
                  </a:cubicBezTo>
                  <a:cubicBezTo>
                    <a:pt x="6203" y="21057"/>
                    <a:pt x="6241" y="20866"/>
                    <a:pt x="6394" y="20789"/>
                  </a:cubicBezTo>
                  <a:cubicBezTo>
                    <a:pt x="6739" y="20598"/>
                    <a:pt x="7083" y="20444"/>
                    <a:pt x="7428" y="20291"/>
                  </a:cubicBezTo>
                  <a:cubicBezTo>
                    <a:pt x="8347" y="19832"/>
                    <a:pt x="9342" y="19411"/>
                    <a:pt x="10337" y="19181"/>
                  </a:cubicBezTo>
                  <a:cubicBezTo>
                    <a:pt x="10644" y="19028"/>
                    <a:pt x="10950" y="18913"/>
                    <a:pt x="11256" y="18760"/>
                  </a:cubicBezTo>
                  <a:cubicBezTo>
                    <a:pt x="11716" y="18530"/>
                    <a:pt x="12175" y="18301"/>
                    <a:pt x="12634" y="18147"/>
                  </a:cubicBezTo>
                  <a:cubicBezTo>
                    <a:pt x="13974" y="17688"/>
                    <a:pt x="15391" y="17650"/>
                    <a:pt x="16769" y="17688"/>
                  </a:cubicBezTo>
                  <a:cubicBezTo>
                    <a:pt x="19028" y="17765"/>
                    <a:pt x="21172" y="18530"/>
                    <a:pt x="23354" y="19028"/>
                  </a:cubicBezTo>
                  <a:cubicBezTo>
                    <a:pt x="24081" y="19181"/>
                    <a:pt x="24847" y="19296"/>
                    <a:pt x="25574" y="19449"/>
                  </a:cubicBezTo>
                  <a:cubicBezTo>
                    <a:pt x="26493" y="19640"/>
                    <a:pt x="27412" y="19870"/>
                    <a:pt x="28331" y="20023"/>
                  </a:cubicBezTo>
                  <a:cubicBezTo>
                    <a:pt x="29556" y="20176"/>
                    <a:pt x="30819" y="20368"/>
                    <a:pt x="32044" y="20598"/>
                  </a:cubicBezTo>
                  <a:cubicBezTo>
                    <a:pt x="33116" y="20712"/>
                    <a:pt x="34150" y="20904"/>
                    <a:pt x="35145" y="21363"/>
                  </a:cubicBezTo>
                  <a:cubicBezTo>
                    <a:pt x="35720" y="21516"/>
                    <a:pt x="36332" y="21746"/>
                    <a:pt x="36868" y="22052"/>
                  </a:cubicBezTo>
                  <a:cubicBezTo>
                    <a:pt x="37136" y="22244"/>
                    <a:pt x="37442" y="22473"/>
                    <a:pt x="37710" y="22665"/>
                  </a:cubicBezTo>
                  <a:cubicBezTo>
                    <a:pt x="37978" y="22741"/>
                    <a:pt x="38285" y="22818"/>
                    <a:pt x="38591" y="22856"/>
                  </a:cubicBezTo>
                  <a:cubicBezTo>
                    <a:pt x="38974" y="22895"/>
                    <a:pt x="39395" y="22895"/>
                    <a:pt x="39816" y="22971"/>
                  </a:cubicBezTo>
                  <a:cubicBezTo>
                    <a:pt x="39969" y="23048"/>
                    <a:pt x="40084" y="23239"/>
                    <a:pt x="40007" y="23392"/>
                  </a:cubicBezTo>
                  <a:cubicBezTo>
                    <a:pt x="40314" y="23431"/>
                    <a:pt x="40620" y="23431"/>
                    <a:pt x="40964" y="23507"/>
                  </a:cubicBezTo>
                  <a:cubicBezTo>
                    <a:pt x="43951" y="24273"/>
                    <a:pt x="43108" y="24617"/>
                    <a:pt x="45941" y="23086"/>
                  </a:cubicBezTo>
                  <a:cubicBezTo>
                    <a:pt x="47741" y="22512"/>
                    <a:pt x="49578" y="23201"/>
                    <a:pt x="51416" y="22895"/>
                  </a:cubicBezTo>
                  <a:cubicBezTo>
                    <a:pt x="52258" y="22780"/>
                    <a:pt x="52947" y="23660"/>
                    <a:pt x="53751" y="23431"/>
                  </a:cubicBezTo>
                  <a:cubicBezTo>
                    <a:pt x="54555" y="23048"/>
                    <a:pt x="55742" y="22167"/>
                    <a:pt x="56278" y="23354"/>
                  </a:cubicBezTo>
                  <a:cubicBezTo>
                    <a:pt x="56890" y="24809"/>
                    <a:pt x="53751" y="25728"/>
                    <a:pt x="52718" y="25383"/>
                  </a:cubicBezTo>
                  <a:cubicBezTo>
                    <a:pt x="52220" y="25306"/>
                    <a:pt x="51799" y="24885"/>
                    <a:pt x="51301" y="24885"/>
                  </a:cubicBezTo>
                  <a:cubicBezTo>
                    <a:pt x="50306" y="25077"/>
                    <a:pt x="49349" y="25000"/>
                    <a:pt x="48391" y="24847"/>
                  </a:cubicBezTo>
                  <a:cubicBezTo>
                    <a:pt x="46209" y="24426"/>
                    <a:pt x="44640" y="26838"/>
                    <a:pt x="42496" y="26072"/>
                  </a:cubicBezTo>
                  <a:lnTo>
                    <a:pt x="42496" y="26072"/>
                  </a:lnTo>
                  <a:close/>
                  <a:moveTo>
                    <a:pt x="31815" y="24809"/>
                  </a:moveTo>
                  <a:cubicBezTo>
                    <a:pt x="31891" y="24771"/>
                    <a:pt x="31968" y="24732"/>
                    <a:pt x="32044" y="24694"/>
                  </a:cubicBezTo>
                  <a:cubicBezTo>
                    <a:pt x="31968" y="24732"/>
                    <a:pt x="31891" y="24771"/>
                    <a:pt x="31815" y="24809"/>
                  </a:cubicBezTo>
                  <a:close/>
                  <a:moveTo>
                    <a:pt x="1188" y="38170"/>
                  </a:moveTo>
                  <a:cubicBezTo>
                    <a:pt x="1" y="36715"/>
                    <a:pt x="2987" y="35299"/>
                    <a:pt x="4174" y="35145"/>
                  </a:cubicBezTo>
                  <a:cubicBezTo>
                    <a:pt x="6011" y="35375"/>
                    <a:pt x="7734" y="34801"/>
                    <a:pt x="9533" y="34418"/>
                  </a:cubicBezTo>
                  <a:cubicBezTo>
                    <a:pt x="10797" y="34188"/>
                    <a:pt x="12137" y="34188"/>
                    <a:pt x="13362" y="34533"/>
                  </a:cubicBezTo>
                  <a:cubicBezTo>
                    <a:pt x="14625" y="34839"/>
                    <a:pt x="14089" y="36830"/>
                    <a:pt x="12826" y="36447"/>
                  </a:cubicBezTo>
                  <a:cubicBezTo>
                    <a:pt x="11065" y="35949"/>
                    <a:pt x="9227" y="36524"/>
                    <a:pt x="7504" y="36906"/>
                  </a:cubicBezTo>
                  <a:cubicBezTo>
                    <a:pt x="6356" y="37289"/>
                    <a:pt x="5169" y="37098"/>
                    <a:pt x="4059" y="37213"/>
                  </a:cubicBezTo>
                  <a:cubicBezTo>
                    <a:pt x="3064" y="37442"/>
                    <a:pt x="2260" y="39127"/>
                    <a:pt x="1188" y="38170"/>
                  </a:cubicBezTo>
                  <a:close/>
                  <a:moveTo>
                    <a:pt x="46209" y="14013"/>
                  </a:moveTo>
                  <a:cubicBezTo>
                    <a:pt x="46554" y="14204"/>
                    <a:pt x="47281" y="14434"/>
                    <a:pt x="47052" y="14932"/>
                  </a:cubicBezTo>
                  <a:cubicBezTo>
                    <a:pt x="46898" y="15161"/>
                    <a:pt x="46592" y="15123"/>
                    <a:pt x="46362" y="15123"/>
                  </a:cubicBezTo>
                  <a:cubicBezTo>
                    <a:pt x="46171" y="15123"/>
                    <a:pt x="45941" y="15161"/>
                    <a:pt x="45712" y="15161"/>
                  </a:cubicBezTo>
                  <a:cubicBezTo>
                    <a:pt x="44831" y="15200"/>
                    <a:pt x="43989" y="15468"/>
                    <a:pt x="43108" y="15544"/>
                  </a:cubicBezTo>
                  <a:cubicBezTo>
                    <a:pt x="42649" y="15582"/>
                    <a:pt x="42190" y="15468"/>
                    <a:pt x="41768" y="15544"/>
                  </a:cubicBezTo>
                  <a:cubicBezTo>
                    <a:pt x="41424" y="15621"/>
                    <a:pt x="41118" y="15812"/>
                    <a:pt x="40773" y="15965"/>
                  </a:cubicBezTo>
                  <a:cubicBezTo>
                    <a:pt x="40046" y="16272"/>
                    <a:pt x="39280" y="16463"/>
                    <a:pt x="38476" y="16386"/>
                  </a:cubicBezTo>
                  <a:cubicBezTo>
                    <a:pt x="37940" y="16348"/>
                    <a:pt x="37442" y="16157"/>
                    <a:pt x="36906" y="16080"/>
                  </a:cubicBezTo>
                  <a:cubicBezTo>
                    <a:pt x="36792" y="16080"/>
                    <a:pt x="36677" y="16080"/>
                    <a:pt x="36562" y="16118"/>
                  </a:cubicBezTo>
                  <a:cubicBezTo>
                    <a:pt x="35758" y="16310"/>
                    <a:pt x="34877" y="16386"/>
                    <a:pt x="34150" y="15927"/>
                  </a:cubicBezTo>
                  <a:cubicBezTo>
                    <a:pt x="33461" y="15582"/>
                    <a:pt x="33040" y="14970"/>
                    <a:pt x="32159" y="15238"/>
                  </a:cubicBezTo>
                  <a:cubicBezTo>
                    <a:pt x="31317" y="15391"/>
                    <a:pt x="30436" y="15621"/>
                    <a:pt x="29632" y="15314"/>
                  </a:cubicBezTo>
                  <a:cubicBezTo>
                    <a:pt x="29096" y="15161"/>
                    <a:pt x="28599" y="14817"/>
                    <a:pt x="28063" y="14778"/>
                  </a:cubicBezTo>
                  <a:cubicBezTo>
                    <a:pt x="26646" y="14740"/>
                    <a:pt x="26302" y="14817"/>
                    <a:pt x="25230" y="13821"/>
                  </a:cubicBezTo>
                  <a:cubicBezTo>
                    <a:pt x="24809" y="13553"/>
                    <a:pt x="24349" y="13400"/>
                    <a:pt x="23852" y="13324"/>
                  </a:cubicBezTo>
                  <a:cubicBezTo>
                    <a:pt x="23622" y="13285"/>
                    <a:pt x="23430" y="13439"/>
                    <a:pt x="23239" y="13324"/>
                  </a:cubicBezTo>
                  <a:cubicBezTo>
                    <a:pt x="23048" y="13209"/>
                    <a:pt x="23048" y="12941"/>
                    <a:pt x="23239" y="12826"/>
                  </a:cubicBezTo>
                  <a:cubicBezTo>
                    <a:pt x="23354" y="12749"/>
                    <a:pt x="23469" y="12749"/>
                    <a:pt x="23622" y="12749"/>
                  </a:cubicBezTo>
                  <a:cubicBezTo>
                    <a:pt x="24234" y="12558"/>
                    <a:pt x="24809" y="12367"/>
                    <a:pt x="25383" y="12099"/>
                  </a:cubicBezTo>
                  <a:cubicBezTo>
                    <a:pt x="25766" y="11831"/>
                    <a:pt x="26187" y="11563"/>
                    <a:pt x="26608" y="11333"/>
                  </a:cubicBezTo>
                  <a:cubicBezTo>
                    <a:pt x="26953" y="11218"/>
                    <a:pt x="27259" y="10950"/>
                    <a:pt x="27527" y="10682"/>
                  </a:cubicBezTo>
                  <a:cubicBezTo>
                    <a:pt x="27565" y="10606"/>
                    <a:pt x="27680" y="10529"/>
                    <a:pt x="27795" y="10529"/>
                  </a:cubicBezTo>
                  <a:cubicBezTo>
                    <a:pt x="27986" y="10529"/>
                    <a:pt x="28139" y="10759"/>
                    <a:pt x="28025" y="10950"/>
                  </a:cubicBezTo>
                  <a:cubicBezTo>
                    <a:pt x="29403" y="10835"/>
                    <a:pt x="30666" y="10376"/>
                    <a:pt x="31968" y="10108"/>
                  </a:cubicBezTo>
                  <a:cubicBezTo>
                    <a:pt x="33193" y="9878"/>
                    <a:pt x="34456" y="9840"/>
                    <a:pt x="35681" y="9955"/>
                  </a:cubicBezTo>
                  <a:cubicBezTo>
                    <a:pt x="36830" y="10070"/>
                    <a:pt x="37825" y="10682"/>
                    <a:pt x="38935" y="10912"/>
                  </a:cubicBezTo>
                  <a:cubicBezTo>
                    <a:pt x="40428" y="11218"/>
                    <a:pt x="42075" y="11103"/>
                    <a:pt x="43376" y="11945"/>
                  </a:cubicBezTo>
                  <a:cubicBezTo>
                    <a:pt x="43989" y="12367"/>
                    <a:pt x="44372" y="13017"/>
                    <a:pt x="45023" y="13400"/>
                  </a:cubicBezTo>
                  <a:cubicBezTo>
                    <a:pt x="45367" y="13630"/>
                    <a:pt x="45788" y="13821"/>
                    <a:pt x="46209" y="14013"/>
                  </a:cubicBezTo>
                  <a:close/>
                </a:path>
              </a:pathLst>
            </a:custGeom>
            <a:solidFill>
              <a:srgbClr val="AFA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2220250" y="605425"/>
              <a:ext cx="2810050" cy="1939100"/>
            </a:xfrm>
            <a:custGeom>
              <a:avLst/>
              <a:gdLst/>
              <a:ahLst/>
              <a:cxnLst/>
              <a:rect l="l" t="t" r="r" b="b"/>
              <a:pathLst>
                <a:path w="112402" h="77564" extrusionOk="0">
                  <a:moveTo>
                    <a:pt x="48085" y="4671"/>
                  </a:moveTo>
                  <a:cubicBezTo>
                    <a:pt x="47013" y="3638"/>
                    <a:pt x="45865" y="4633"/>
                    <a:pt x="44563" y="3178"/>
                  </a:cubicBezTo>
                  <a:cubicBezTo>
                    <a:pt x="43759" y="2528"/>
                    <a:pt x="42611" y="3255"/>
                    <a:pt x="41768" y="2681"/>
                  </a:cubicBezTo>
                  <a:cubicBezTo>
                    <a:pt x="41462" y="2413"/>
                    <a:pt x="41117" y="2221"/>
                    <a:pt x="40735" y="2145"/>
                  </a:cubicBezTo>
                  <a:cubicBezTo>
                    <a:pt x="39433" y="1647"/>
                    <a:pt x="38055" y="3523"/>
                    <a:pt x="37212" y="2298"/>
                  </a:cubicBezTo>
                  <a:cubicBezTo>
                    <a:pt x="36638" y="1073"/>
                    <a:pt x="38361" y="613"/>
                    <a:pt x="39203" y="384"/>
                  </a:cubicBezTo>
                  <a:cubicBezTo>
                    <a:pt x="40390" y="116"/>
                    <a:pt x="41730" y="345"/>
                    <a:pt x="42687" y="1111"/>
                  </a:cubicBezTo>
                  <a:cubicBezTo>
                    <a:pt x="44065" y="881"/>
                    <a:pt x="45367" y="1264"/>
                    <a:pt x="46324" y="2260"/>
                  </a:cubicBezTo>
                  <a:cubicBezTo>
                    <a:pt x="47128" y="2374"/>
                    <a:pt x="48009" y="2298"/>
                    <a:pt x="48698" y="2834"/>
                  </a:cubicBezTo>
                  <a:cubicBezTo>
                    <a:pt x="50382" y="3638"/>
                    <a:pt x="49540" y="5629"/>
                    <a:pt x="48085" y="4671"/>
                  </a:cubicBezTo>
                  <a:lnTo>
                    <a:pt x="48085" y="4671"/>
                  </a:lnTo>
                  <a:close/>
                  <a:moveTo>
                    <a:pt x="94983" y="71591"/>
                  </a:moveTo>
                  <a:cubicBezTo>
                    <a:pt x="93643" y="70022"/>
                    <a:pt x="96476" y="69218"/>
                    <a:pt x="97701" y="69294"/>
                  </a:cubicBezTo>
                  <a:cubicBezTo>
                    <a:pt x="98964" y="69294"/>
                    <a:pt x="98811" y="71285"/>
                    <a:pt x="97509" y="71132"/>
                  </a:cubicBezTo>
                  <a:cubicBezTo>
                    <a:pt x="96437" y="70979"/>
                    <a:pt x="95863" y="72204"/>
                    <a:pt x="94983" y="71591"/>
                  </a:cubicBezTo>
                  <a:lnTo>
                    <a:pt x="94983" y="71591"/>
                  </a:lnTo>
                  <a:close/>
                  <a:moveTo>
                    <a:pt x="79861" y="67763"/>
                  </a:moveTo>
                  <a:cubicBezTo>
                    <a:pt x="78444" y="66461"/>
                    <a:pt x="81545" y="65122"/>
                    <a:pt x="81851" y="66806"/>
                  </a:cubicBezTo>
                  <a:cubicBezTo>
                    <a:pt x="82004" y="67801"/>
                    <a:pt x="80550" y="68222"/>
                    <a:pt x="79861" y="67763"/>
                  </a:cubicBezTo>
                  <a:close/>
                  <a:moveTo>
                    <a:pt x="69065" y="76377"/>
                  </a:moveTo>
                  <a:cubicBezTo>
                    <a:pt x="69065" y="75420"/>
                    <a:pt x="70098" y="73927"/>
                    <a:pt x="71094" y="74807"/>
                  </a:cubicBezTo>
                  <a:cubicBezTo>
                    <a:pt x="71630" y="75305"/>
                    <a:pt x="71247" y="75918"/>
                    <a:pt x="70902" y="76377"/>
                  </a:cubicBezTo>
                  <a:cubicBezTo>
                    <a:pt x="70902" y="77564"/>
                    <a:pt x="69065" y="77564"/>
                    <a:pt x="69065" y="76377"/>
                  </a:cubicBezTo>
                  <a:close/>
                  <a:moveTo>
                    <a:pt x="1877" y="69371"/>
                  </a:moveTo>
                  <a:cubicBezTo>
                    <a:pt x="1455" y="68452"/>
                    <a:pt x="384" y="68720"/>
                    <a:pt x="116" y="67878"/>
                  </a:cubicBezTo>
                  <a:cubicBezTo>
                    <a:pt x="1" y="65696"/>
                    <a:pt x="2757" y="67112"/>
                    <a:pt x="3293" y="68261"/>
                  </a:cubicBezTo>
                  <a:cubicBezTo>
                    <a:pt x="4020" y="69180"/>
                    <a:pt x="2566" y="70290"/>
                    <a:pt x="1877" y="69371"/>
                  </a:cubicBezTo>
                  <a:lnTo>
                    <a:pt x="1877" y="69371"/>
                  </a:lnTo>
                  <a:close/>
                  <a:moveTo>
                    <a:pt x="6241" y="31011"/>
                  </a:moveTo>
                  <a:cubicBezTo>
                    <a:pt x="5016" y="31087"/>
                    <a:pt x="4901" y="29173"/>
                    <a:pt x="6126" y="29173"/>
                  </a:cubicBezTo>
                  <a:cubicBezTo>
                    <a:pt x="7696" y="28982"/>
                    <a:pt x="7811" y="31279"/>
                    <a:pt x="6241" y="31011"/>
                  </a:cubicBezTo>
                  <a:close/>
                  <a:moveTo>
                    <a:pt x="8193" y="34035"/>
                  </a:moveTo>
                  <a:cubicBezTo>
                    <a:pt x="7504" y="33423"/>
                    <a:pt x="6394" y="34265"/>
                    <a:pt x="5858" y="33384"/>
                  </a:cubicBezTo>
                  <a:cubicBezTo>
                    <a:pt x="5207" y="31470"/>
                    <a:pt x="8155" y="31776"/>
                    <a:pt x="9112" y="32465"/>
                  </a:cubicBezTo>
                  <a:cubicBezTo>
                    <a:pt x="10146" y="33078"/>
                    <a:pt x="9227" y="34648"/>
                    <a:pt x="8193" y="34035"/>
                  </a:cubicBezTo>
                  <a:lnTo>
                    <a:pt x="8193" y="34035"/>
                  </a:lnTo>
                  <a:close/>
                  <a:moveTo>
                    <a:pt x="109952" y="64203"/>
                  </a:moveTo>
                  <a:cubicBezTo>
                    <a:pt x="109224" y="62978"/>
                    <a:pt x="111713" y="61944"/>
                    <a:pt x="112096" y="63322"/>
                  </a:cubicBezTo>
                  <a:cubicBezTo>
                    <a:pt x="112402" y="64394"/>
                    <a:pt x="110488" y="65160"/>
                    <a:pt x="109952" y="64203"/>
                  </a:cubicBezTo>
                  <a:close/>
                  <a:moveTo>
                    <a:pt x="104745" y="67801"/>
                  </a:moveTo>
                  <a:cubicBezTo>
                    <a:pt x="104400" y="67648"/>
                    <a:pt x="104018" y="67533"/>
                    <a:pt x="103635" y="67648"/>
                  </a:cubicBezTo>
                  <a:cubicBezTo>
                    <a:pt x="101529" y="68376"/>
                    <a:pt x="101721" y="64586"/>
                    <a:pt x="105434" y="66117"/>
                  </a:cubicBezTo>
                  <a:cubicBezTo>
                    <a:pt x="108229" y="65122"/>
                    <a:pt x="108535" y="67495"/>
                    <a:pt x="107004" y="67725"/>
                  </a:cubicBezTo>
                  <a:cubicBezTo>
                    <a:pt x="106238" y="67687"/>
                    <a:pt x="105472" y="68184"/>
                    <a:pt x="104745" y="67801"/>
                  </a:cubicBezTo>
                  <a:close/>
                  <a:moveTo>
                    <a:pt x="94447" y="66921"/>
                  </a:moveTo>
                  <a:cubicBezTo>
                    <a:pt x="95021" y="67189"/>
                    <a:pt x="95480" y="66729"/>
                    <a:pt x="95787" y="66308"/>
                  </a:cubicBezTo>
                  <a:cubicBezTo>
                    <a:pt x="97203" y="65160"/>
                    <a:pt x="97701" y="65083"/>
                    <a:pt x="99385" y="65389"/>
                  </a:cubicBezTo>
                  <a:cubicBezTo>
                    <a:pt x="100266" y="65198"/>
                    <a:pt x="101108" y="64968"/>
                    <a:pt x="102027" y="64930"/>
                  </a:cubicBezTo>
                  <a:cubicBezTo>
                    <a:pt x="102639" y="64815"/>
                    <a:pt x="103329" y="65198"/>
                    <a:pt x="103903" y="64892"/>
                  </a:cubicBezTo>
                  <a:cubicBezTo>
                    <a:pt x="104592" y="64547"/>
                    <a:pt x="104439" y="63399"/>
                    <a:pt x="103673" y="63246"/>
                  </a:cubicBezTo>
                  <a:cubicBezTo>
                    <a:pt x="103290" y="63131"/>
                    <a:pt x="102907" y="63092"/>
                    <a:pt x="102525" y="63092"/>
                  </a:cubicBezTo>
                  <a:cubicBezTo>
                    <a:pt x="101414" y="63092"/>
                    <a:pt x="100304" y="63284"/>
                    <a:pt x="99232" y="63552"/>
                  </a:cubicBezTo>
                  <a:cubicBezTo>
                    <a:pt x="98313" y="63246"/>
                    <a:pt x="97280" y="63322"/>
                    <a:pt x="96399" y="63743"/>
                  </a:cubicBezTo>
                  <a:cubicBezTo>
                    <a:pt x="95366" y="64279"/>
                    <a:pt x="92724" y="65734"/>
                    <a:pt x="94447" y="66921"/>
                  </a:cubicBezTo>
                  <a:lnTo>
                    <a:pt x="94447" y="66921"/>
                  </a:lnTo>
                  <a:close/>
                  <a:moveTo>
                    <a:pt x="92456" y="47128"/>
                  </a:moveTo>
                  <a:cubicBezTo>
                    <a:pt x="91882" y="45673"/>
                    <a:pt x="94906" y="45176"/>
                    <a:pt x="95710" y="45826"/>
                  </a:cubicBezTo>
                  <a:cubicBezTo>
                    <a:pt x="96437" y="46669"/>
                    <a:pt x="95557" y="47588"/>
                    <a:pt x="94600" y="47396"/>
                  </a:cubicBezTo>
                  <a:cubicBezTo>
                    <a:pt x="93872" y="47434"/>
                    <a:pt x="92915" y="48085"/>
                    <a:pt x="92494" y="47128"/>
                  </a:cubicBezTo>
                  <a:lnTo>
                    <a:pt x="92494" y="47128"/>
                  </a:lnTo>
                  <a:close/>
                  <a:moveTo>
                    <a:pt x="85948" y="45214"/>
                  </a:moveTo>
                  <a:cubicBezTo>
                    <a:pt x="85909" y="46209"/>
                    <a:pt x="87479" y="46439"/>
                    <a:pt x="87747" y="45482"/>
                  </a:cubicBezTo>
                  <a:cubicBezTo>
                    <a:pt x="88398" y="45099"/>
                    <a:pt x="89240" y="44716"/>
                    <a:pt x="89968" y="45061"/>
                  </a:cubicBezTo>
                  <a:cubicBezTo>
                    <a:pt x="90963" y="45061"/>
                    <a:pt x="91882" y="44448"/>
                    <a:pt x="92915" y="44487"/>
                  </a:cubicBezTo>
                  <a:cubicBezTo>
                    <a:pt x="93528" y="44487"/>
                    <a:pt x="94140" y="44257"/>
                    <a:pt x="94753" y="44295"/>
                  </a:cubicBezTo>
                  <a:cubicBezTo>
                    <a:pt x="95366" y="44448"/>
                    <a:pt x="96093" y="44295"/>
                    <a:pt x="96208" y="43568"/>
                  </a:cubicBezTo>
                  <a:cubicBezTo>
                    <a:pt x="96208" y="41998"/>
                    <a:pt x="94064" y="42534"/>
                    <a:pt x="93069" y="42649"/>
                  </a:cubicBezTo>
                  <a:cubicBezTo>
                    <a:pt x="92073" y="42687"/>
                    <a:pt x="91116" y="42840"/>
                    <a:pt x="90197" y="43223"/>
                  </a:cubicBezTo>
                  <a:cubicBezTo>
                    <a:pt x="88857" y="42764"/>
                    <a:pt x="86139" y="43568"/>
                    <a:pt x="85948" y="45214"/>
                  </a:cubicBezTo>
                  <a:lnTo>
                    <a:pt x="85948" y="45214"/>
                  </a:lnTo>
                  <a:close/>
                  <a:moveTo>
                    <a:pt x="103711" y="21516"/>
                  </a:moveTo>
                  <a:cubicBezTo>
                    <a:pt x="102754" y="20674"/>
                    <a:pt x="103826" y="19564"/>
                    <a:pt x="104860" y="19870"/>
                  </a:cubicBezTo>
                  <a:cubicBezTo>
                    <a:pt x="105319" y="19947"/>
                    <a:pt x="105702" y="20406"/>
                    <a:pt x="105626" y="20904"/>
                  </a:cubicBezTo>
                  <a:cubicBezTo>
                    <a:pt x="105511" y="21784"/>
                    <a:pt x="104324" y="21899"/>
                    <a:pt x="103711" y="21516"/>
                  </a:cubicBezTo>
                  <a:close/>
                  <a:moveTo>
                    <a:pt x="98390" y="24656"/>
                  </a:moveTo>
                  <a:cubicBezTo>
                    <a:pt x="98696" y="25728"/>
                    <a:pt x="99806" y="25115"/>
                    <a:pt x="100572" y="25192"/>
                  </a:cubicBezTo>
                  <a:cubicBezTo>
                    <a:pt x="101567" y="25536"/>
                    <a:pt x="101989" y="25115"/>
                    <a:pt x="102793" y="24579"/>
                  </a:cubicBezTo>
                  <a:cubicBezTo>
                    <a:pt x="103597" y="24043"/>
                    <a:pt x="105090" y="24962"/>
                    <a:pt x="105319" y="23660"/>
                  </a:cubicBezTo>
                  <a:cubicBezTo>
                    <a:pt x="105281" y="21746"/>
                    <a:pt x="102103" y="22627"/>
                    <a:pt x="101185" y="23431"/>
                  </a:cubicBezTo>
                  <a:cubicBezTo>
                    <a:pt x="100228" y="23239"/>
                    <a:pt x="98122" y="23201"/>
                    <a:pt x="98352" y="24656"/>
                  </a:cubicBezTo>
                  <a:lnTo>
                    <a:pt x="98352" y="24656"/>
                  </a:lnTo>
                  <a:close/>
                  <a:moveTo>
                    <a:pt x="90274" y="32351"/>
                  </a:moveTo>
                  <a:cubicBezTo>
                    <a:pt x="89125" y="32121"/>
                    <a:pt x="89470" y="30704"/>
                    <a:pt x="90159" y="30168"/>
                  </a:cubicBezTo>
                  <a:cubicBezTo>
                    <a:pt x="90886" y="29403"/>
                    <a:pt x="92035" y="29173"/>
                    <a:pt x="93069" y="29211"/>
                  </a:cubicBezTo>
                  <a:cubicBezTo>
                    <a:pt x="93911" y="28063"/>
                    <a:pt x="98658" y="25383"/>
                    <a:pt x="98658" y="28178"/>
                  </a:cubicBezTo>
                  <a:cubicBezTo>
                    <a:pt x="98275" y="29441"/>
                    <a:pt x="96629" y="27986"/>
                    <a:pt x="94179" y="30666"/>
                  </a:cubicBezTo>
                  <a:cubicBezTo>
                    <a:pt x="93490" y="31355"/>
                    <a:pt x="92456" y="30781"/>
                    <a:pt x="91690" y="31279"/>
                  </a:cubicBezTo>
                  <a:cubicBezTo>
                    <a:pt x="91193" y="31623"/>
                    <a:pt x="91078" y="32504"/>
                    <a:pt x="90274" y="32351"/>
                  </a:cubicBezTo>
                  <a:lnTo>
                    <a:pt x="90274" y="32351"/>
                  </a:lnTo>
                  <a:close/>
                  <a:moveTo>
                    <a:pt x="86292" y="21899"/>
                  </a:moveTo>
                  <a:cubicBezTo>
                    <a:pt x="86024" y="21287"/>
                    <a:pt x="86522" y="20636"/>
                    <a:pt x="87135" y="20598"/>
                  </a:cubicBezTo>
                  <a:cubicBezTo>
                    <a:pt x="88321" y="20406"/>
                    <a:pt x="88551" y="22205"/>
                    <a:pt x="87479" y="22397"/>
                  </a:cubicBezTo>
                  <a:cubicBezTo>
                    <a:pt x="87020" y="22550"/>
                    <a:pt x="86484" y="22359"/>
                    <a:pt x="86292" y="21899"/>
                  </a:cubicBezTo>
                  <a:lnTo>
                    <a:pt x="86292" y="21899"/>
                  </a:lnTo>
                  <a:close/>
                  <a:moveTo>
                    <a:pt x="82885" y="25957"/>
                  </a:moveTo>
                  <a:cubicBezTo>
                    <a:pt x="81047" y="25230"/>
                    <a:pt x="83498" y="22512"/>
                    <a:pt x="84761" y="22741"/>
                  </a:cubicBezTo>
                  <a:cubicBezTo>
                    <a:pt x="85527" y="22895"/>
                    <a:pt x="85680" y="24043"/>
                    <a:pt x="84991" y="24388"/>
                  </a:cubicBezTo>
                  <a:cubicBezTo>
                    <a:pt x="84761" y="24502"/>
                    <a:pt x="84531" y="24656"/>
                    <a:pt x="84340" y="24847"/>
                  </a:cubicBezTo>
                  <a:cubicBezTo>
                    <a:pt x="83957" y="25345"/>
                    <a:pt x="83727" y="26225"/>
                    <a:pt x="82885" y="25957"/>
                  </a:cubicBezTo>
                  <a:lnTo>
                    <a:pt x="82885" y="25957"/>
                  </a:lnTo>
                  <a:close/>
                  <a:moveTo>
                    <a:pt x="63131" y="8079"/>
                  </a:moveTo>
                  <a:cubicBezTo>
                    <a:pt x="62518" y="7964"/>
                    <a:pt x="62288" y="7275"/>
                    <a:pt x="61714" y="7045"/>
                  </a:cubicBezTo>
                  <a:cubicBezTo>
                    <a:pt x="61293" y="6892"/>
                    <a:pt x="60757" y="6854"/>
                    <a:pt x="60604" y="6279"/>
                  </a:cubicBezTo>
                  <a:cubicBezTo>
                    <a:pt x="60451" y="3025"/>
                    <a:pt x="66576" y="7581"/>
                    <a:pt x="63131" y="8079"/>
                  </a:cubicBezTo>
                  <a:lnTo>
                    <a:pt x="63131" y="8079"/>
                  </a:lnTo>
                  <a:close/>
                  <a:moveTo>
                    <a:pt x="51952" y="20483"/>
                  </a:moveTo>
                  <a:cubicBezTo>
                    <a:pt x="50688" y="20636"/>
                    <a:pt x="50229" y="18951"/>
                    <a:pt x="51531" y="18645"/>
                  </a:cubicBezTo>
                  <a:cubicBezTo>
                    <a:pt x="53828" y="18300"/>
                    <a:pt x="53866" y="21095"/>
                    <a:pt x="51952" y="20483"/>
                  </a:cubicBezTo>
                  <a:close/>
                  <a:moveTo>
                    <a:pt x="49080" y="22282"/>
                  </a:moveTo>
                  <a:cubicBezTo>
                    <a:pt x="50880" y="23163"/>
                    <a:pt x="51684" y="20023"/>
                    <a:pt x="47205" y="19794"/>
                  </a:cubicBezTo>
                  <a:cubicBezTo>
                    <a:pt x="45865" y="18339"/>
                    <a:pt x="41998" y="19066"/>
                    <a:pt x="43797" y="20904"/>
                  </a:cubicBezTo>
                  <a:cubicBezTo>
                    <a:pt x="44563" y="21287"/>
                    <a:pt x="45252" y="20406"/>
                    <a:pt x="45979" y="21172"/>
                  </a:cubicBezTo>
                  <a:cubicBezTo>
                    <a:pt x="46822" y="21976"/>
                    <a:pt x="48238" y="21401"/>
                    <a:pt x="49080" y="22282"/>
                  </a:cubicBezTo>
                  <a:close/>
                  <a:moveTo>
                    <a:pt x="43721" y="9457"/>
                  </a:moveTo>
                  <a:cubicBezTo>
                    <a:pt x="42304" y="8998"/>
                    <a:pt x="42534" y="7198"/>
                    <a:pt x="44027" y="7543"/>
                  </a:cubicBezTo>
                  <a:cubicBezTo>
                    <a:pt x="45635" y="8002"/>
                    <a:pt x="45290" y="10031"/>
                    <a:pt x="43721" y="9457"/>
                  </a:cubicBezTo>
                  <a:close/>
                  <a:moveTo>
                    <a:pt x="46094" y="7083"/>
                  </a:moveTo>
                  <a:cubicBezTo>
                    <a:pt x="47090" y="7696"/>
                    <a:pt x="48009" y="6088"/>
                    <a:pt x="47013" y="5475"/>
                  </a:cubicBezTo>
                  <a:cubicBezTo>
                    <a:pt x="46439" y="5131"/>
                    <a:pt x="45750" y="4825"/>
                    <a:pt x="45061" y="4901"/>
                  </a:cubicBezTo>
                  <a:cubicBezTo>
                    <a:pt x="43989" y="5054"/>
                    <a:pt x="44065" y="6739"/>
                    <a:pt x="45176" y="6739"/>
                  </a:cubicBezTo>
                  <a:cubicBezTo>
                    <a:pt x="45520" y="6701"/>
                    <a:pt x="45788" y="6930"/>
                    <a:pt x="46094" y="7083"/>
                  </a:cubicBezTo>
                  <a:lnTo>
                    <a:pt x="46094" y="7083"/>
                  </a:lnTo>
                  <a:close/>
                  <a:moveTo>
                    <a:pt x="35337" y="2451"/>
                  </a:moveTo>
                  <a:cubicBezTo>
                    <a:pt x="34686" y="2374"/>
                    <a:pt x="33767" y="2183"/>
                    <a:pt x="33882" y="1303"/>
                  </a:cubicBezTo>
                  <a:cubicBezTo>
                    <a:pt x="34073" y="1"/>
                    <a:pt x="36562" y="422"/>
                    <a:pt x="36370" y="1685"/>
                  </a:cubicBezTo>
                  <a:cubicBezTo>
                    <a:pt x="36332" y="2145"/>
                    <a:pt x="35834" y="2528"/>
                    <a:pt x="35337" y="2451"/>
                  </a:cubicBezTo>
                  <a:close/>
                </a:path>
              </a:pathLst>
            </a:custGeom>
            <a:solidFill>
              <a:srgbClr val="FFFFFF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2121675" y="613100"/>
              <a:ext cx="3336450" cy="1482550"/>
            </a:xfrm>
            <a:custGeom>
              <a:avLst/>
              <a:gdLst/>
              <a:ahLst/>
              <a:cxnLst/>
              <a:rect l="l" t="t" r="r" b="b"/>
              <a:pathLst>
                <a:path w="133458" h="59302" extrusionOk="0">
                  <a:moveTo>
                    <a:pt x="86062" y="14050"/>
                  </a:moveTo>
                  <a:cubicBezTo>
                    <a:pt x="86062" y="13974"/>
                    <a:pt x="86139" y="13935"/>
                    <a:pt x="86177" y="13859"/>
                  </a:cubicBezTo>
                  <a:cubicBezTo>
                    <a:pt x="86637" y="13514"/>
                    <a:pt x="87211" y="13438"/>
                    <a:pt x="87709" y="13170"/>
                  </a:cubicBezTo>
                  <a:cubicBezTo>
                    <a:pt x="88857" y="12634"/>
                    <a:pt x="89661" y="11562"/>
                    <a:pt x="90810" y="10988"/>
                  </a:cubicBezTo>
                  <a:cubicBezTo>
                    <a:pt x="91269" y="10681"/>
                    <a:pt x="91996" y="10720"/>
                    <a:pt x="92226" y="10184"/>
                  </a:cubicBezTo>
                  <a:cubicBezTo>
                    <a:pt x="92800" y="8959"/>
                    <a:pt x="93681" y="7848"/>
                    <a:pt x="94791" y="7083"/>
                  </a:cubicBezTo>
                  <a:cubicBezTo>
                    <a:pt x="94868" y="5015"/>
                    <a:pt x="96590" y="3599"/>
                    <a:pt x="98505" y="3178"/>
                  </a:cubicBezTo>
                  <a:cubicBezTo>
                    <a:pt x="99347" y="3025"/>
                    <a:pt x="100227" y="3025"/>
                    <a:pt x="100955" y="2489"/>
                  </a:cubicBezTo>
                  <a:cubicBezTo>
                    <a:pt x="102142" y="1914"/>
                    <a:pt x="102486" y="115"/>
                    <a:pt x="103175" y="0"/>
                  </a:cubicBezTo>
                  <a:cubicBezTo>
                    <a:pt x="103711" y="77"/>
                    <a:pt x="103596" y="574"/>
                    <a:pt x="103328" y="881"/>
                  </a:cubicBezTo>
                  <a:cubicBezTo>
                    <a:pt x="104400" y="1417"/>
                    <a:pt x="105434" y="2067"/>
                    <a:pt x="106506" y="2642"/>
                  </a:cubicBezTo>
                  <a:cubicBezTo>
                    <a:pt x="108190" y="3484"/>
                    <a:pt x="110181" y="4671"/>
                    <a:pt x="107540" y="6049"/>
                  </a:cubicBezTo>
                  <a:cubicBezTo>
                    <a:pt x="105357" y="7044"/>
                    <a:pt x="104400" y="8423"/>
                    <a:pt x="101797" y="8767"/>
                  </a:cubicBezTo>
                  <a:cubicBezTo>
                    <a:pt x="101261" y="8997"/>
                    <a:pt x="100763" y="9380"/>
                    <a:pt x="100266" y="9724"/>
                  </a:cubicBezTo>
                  <a:cubicBezTo>
                    <a:pt x="100112" y="9724"/>
                    <a:pt x="99959" y="9762"/>
                    <a:pt x="99845" y="9839"/>
                  </a:cubicBezTo>
                  <a:cubicBezTo>
                    <a:pt x="99423" y="10107"/>
                    <a:pt x="99002" y="10337"/>
                    <a:pt x="98543" y="10566"/>
                  </a:cubicBezTo>
                  <a:cubicBezTo>
                    <a:pt x="98390" y="10681"/>
                    <a:pt x="98237" y="10758"/>
                    <a:pt x="98083" y="10834"/>
                  </a:cubicBezTo>
                  <a:cubicBezTo>
                    <a:pt x="97356" y="11102"/>
                    <a:pt x="96629" y="11256"/>
                    <a:pt x="95940" y="11562"/>
                  </a:cubicBezTo>
                  <a:cubicBezTo>
                    <a:pt x="95518" y="11830"/>
                    <a:pt x="95059" y="12136"/>
                    <a:pt x="94638" y="12404"/>
                  </a:cubicBezTo>
                  <a:cubicBezTo>
                    <a:pt x="93796" y="12710"/>
                    <a:pt x="92992" y="12940"/>
                    <a:pt x="92149" y="13170"/>
                  </a:cubicBezTo>
                  <a:cubicBezTo>
                    <a:pt x="91460" y="13323"/>
                    <a:pt x="90810" y="13514"/>
                    <a:pt x="90159" y="13629"/>
                  </a:cubicBezTo>
                  <a:cubicBezTo>
                    <a:pt x="89470" y="13744"/>
                    <a:pt x="88780" y="13859"/>
                    <a:pt x="88091" y="13935"/>
                  </a:cubicBezTo>
                  <a:cubicBezTo>
                    <a:pt x="87594" y="14012"/>
                    <a:pt x="87134" y="14050"/>
                    <a:pt x="86675" y="14089"/>
                  </a:cubicBezTo>
                  <a:cubicBezTo>
                    <a:pt x="86483" y="14089"/>
                    <a:pt x="86254" y="14050"/>
                    <a:pt x="86062" y="14050"/>
                  </a:cubicBezTo>
                  <a:lnTo>
                    <a:pt x="86062" y="14050"/>
                  </a:lnTo>
                  <a:close/>
                  <a:moveTo>
                    <a:pt x="613" y="25650"/>
                  </a:moveTo>
                  <a:cubicBezTo>
                    <a:pt x="0" y="24693"/>
                    <a:pt x="5781" y="17840"/>
                    <a:pt x="6853" y="17036"/>
                  </a:cubicBezTo>
                  <a:cubicBezTo>
                    <a:pt x="6011" y="16386"/>
                    <a:pt x="8767" y="15314"/>
                    <a:pt x="9189" y="14969"/>
                  </a:cubicBezTo>
                  <a:cubicBezTo>
                    <a:pt x="10107" y="14471"/>
                    <a:pt x="11179" y="14357"/>
                    <a:pt x="12136" y="14816"/>
                  </a:cubicBezTo>
                  <a:cubicBezTo>
                    <a:pt x="14740" y="14778"/>
                    <a:pt x="15659" y="13629"/>
                    <a:pt x="18262" y="15505"/>
                  </a:cubicBezTo>
                  <a:cubicBezTo>
                    <a:pt x="19027" y="15888"/>
                    <a:pt x="19908" y="15543"/>
                    <a:pt x="20712" y="15543"/>
                  </a:cubicBezTo>
                  <a:cubicBezTo>
                    <a:pt x="22856" y="15275"/>
                    <a:pt x="24464" y="16500"/>
                    <a:pt x="26072" y="17687"/>
                  </a:cubicBezTo>
                  <a:cubicBezTo>
                    <a:pt x="26723" y="17840"/>
                    <a:pt x="27412" y="17764"/>
                    <a:pt x="28101" y="17687"/>
                  </a:cubicBezTo>
                  <a:cubicBezTo>
                    <a:pt x="28713" y="17649"/>
                    <a:pt x="29326" y="17572"/>
                    <a:pt x="29938" y="17649"/>
                  </a:cubicBezTo>
                  <a:cubicBezTo>
                    <a:pt x="31125" y="17725"/>
                    <a:pt x="32159" y="18376"/>
                    <a:pt x="33307" y="18529"/>
                  </a:cubicBezTo>
                  <a:cubicBezTo>
                    <a:pt x="37442" y="18453"/>
                    <a:pt x="37595" y="18683"/>
                    <a:pt x="41385" y="20061"/>
                  </a:cubicBezTo>
                  <a:cubicBezTo>
                    <a:pt x="43759" y="20405"/>
                    <a:pt x="45290" y="20980"/>
                    <a:pt x="45520" y="21477"/>
                  </a:cubicBezTo>
                  <a:cubicBezTo>
                    <a:pt x="45022" y="21592"/>
                    <a:pt x="44486" y="21707"/>
                    <a:pt x="43988" y="21822"/>
                  </a:cubicBezTo>
                  <a:cubicBezTo>
                    <a:pt x="43376" y="21937"/>
                    <a:pt x="42725" y="22052"/>
                    <a:pt x="42151" y="22243"/>
                  </a:cubicBezTo>
                  <a:cubicBezTo>
                    <a:pt x="41959" y="22281"/>
                    <a:pt x="41768" y="22320"/>
                    <a:pt x="41577" y="22396"/>
                  </a:cubicBezTo>
                  <a:lnTo>
                    <a:pt x="41538" y="22396"/>
                  </a:lnTo>
                  <a:cubicBezTo>
                    <a:pt x="39777" y="22396"/>
                    <a:pt x="38246" y="23353"/>
                    <a:pt x="36561" y="23583"/>
                  </a:cubicBezTo>
                  <a:cubicBezTo>
                    <a:pt x="35145" y="23430"/>
                    <a:pt x="33805" y="23315"/>
                    <a:pt x="32427" y="23506"/>
                  </a:cubicBezTo>
                  <a:cubicBezTo>
                    <a:pt x="30895" y="23583"/>
                    <a:pt x="29441" y="23124"/>
                    <a:pt x="27948" y="23009"/>
                  </a:cubicBezTo>
                  <a:cubicBezTo>
                    <a:pt x="27105" y="22894"/>
                    <a:pt x="26301" y="22970"/>
                    <a:pt x="25497" y="23085"/>
                  </a:cubicBezTo>
                  <a:cubicBezTo>
                    <a:pt x="24847" y="23162"/>
                    <a:pt x="24234" y="23200"/>
                    <a:pt x="23622" y="23200"/>
                  </a:cubicBezTo>
                  <a:cubicBezTo>
                    <a:pt x="22971" y="23047"/>
                    <a:pt x="22435" y="22664"/>
                    <a:pt x="21784" y="22473"/>
                  </a:cubicBezTo>
                  <a:cubicBezTo>
                    <a:pt x="20827" y="22320"/>
                    <a:pt x="19831" y="22396"/>
                    <a:pt x="18836" y="22434"/>
                  </a:cubicBezTo>
                  <a:cubicBezTo>
                    <a:pt x="17573" y="22396"/>
                    <a:pt x="16424" y="23009"/>
                    <a:pt x="15199" y="23009"/>
                  </a:cubicBezTo>
                  <a:cubicBezTo>
                    <a:pt x="13859" y="22894"/>
                    <a:pt x="12481" y="22702"/>
                    <a:pt x="11103" y="23009"/>
                  </a:cubicBezTo>
                  <a:cubicBezTo>
                    <a:pt x="9993" y="23200"/>
                    <a:pt x="8959" y="23698"/>
                    <a:pt x="7925" y="24157"/>
                  </a:cubicBezTo>
                  <a:cubicBezTo>
                    <a:pt x="6547" y="24387"/>
                    <a:pt x="5130" y="24617"/>
                    <a:pt x="3867" y="25076"/>
                  </a:cubicBezTo>
                  <a:cubicBezTo>
                    <a:pt x="3216" y="25191"/>
                    <a:pt x="1991" y="25918"/>
                    <a:pt x="1226" y="25918"/>
                  </a:cubicBezTo>
                  <a:cubicBezTo>
                    <a:pt x="958" y="25918"/>
                    <a:pt x="766" y="25842"/>
                    <a:pt x="613" y="25650"/>
                  </a:cubicBezTo>
                  <a:lnTo>
                    <a:pt x="613" y="25650"/>
                  </a:lnTo>
                  <a:close/>
                  <a:moveTo>
                    <a:pt x="104324" y="45213"/>
                  </a:moveTo>
                  <a:cubicBezTo>
                    <a:pt x="103328" y="45213"/>
                    <a:pt x="102563" y="45175"/>
                    <a:pt x="102027" y="45060"/>
                  </a:cubicBezTo>
                  <a:cubicBezTo>
                    <a:pt x="102256" y="44984"/>
                    <a:pt x="102486" y="44907"/>
                    <a:pt x="102678" y="44830"/>
                  </a:cubicBezTo>
                  <a:cubicBezTo>
                    <a:pt x="103864" y="44448"/>
                    <a:pt x="104975" y="43950"/>
                    <a:pt x="106085" y="43337"/>
                  </a:cubicBezTo>
                  <a:cubicBezTo>
                    <a:pt x="106161" y="43299"/>
                    <a:pt x="106238" y="43261"/>
                    <a:pt x="106353" y="43222"/>
                  </a:cubicBezTo>
                  <a:cubicBezTo>
                    <a:pt x="106850" y="42993"/>
                    <a:pt x="107386" y="42763"/>
                    <a:pt x="107884" y="42495"/>
                  </a:cubicBezTo>
                  <a:cubicBezTo>
                    <a:pt x="107961" y="42419"/>
                    <a:pt x="108037" y="42380"/>
                    <a:pt x="108152" y="42304"/>
                  </a:cubicBezTo>
                  <a:cubicBezTo>
                    <a:pt x="109301" y="41959"/>
                    <a:pt x="110411" y="41538"/>
                    <a:pt x="111598" y="41270"/>
                  </a:cubicBezTo>
                  <a:cubicBezTo>
                    <a:pt x="113359" y="40811"/>
                    <a:pt x="114431" y="39318"/>
                    <a:pt x="115617" y="38092"/>
                  </a:cubicBezTo>
                  <a:cubicBezTo>
                    <a:pt x="116651" y="37250"/>
                    <a:pt x="117953" y="36906"/>
                    <a:pt x="118910" y="35987"/>
                  </a:cubicBezTo>
                  <a:cubicBezTo>
                    <a:pt x="121437" y="33843"/>
                    <a:pt x="124078" y="34379"/>
                    <a:pt x="126107" y="31546"/>
                  </a:cubicBezTo>
                  <a:lnTo>
                    <a:pt x="126107" y="31508"/>
                  </a:lnTo>
                  <a:cubicBezTo>
                    <a:pt x="126299" y="31355"/>
                    <a:pt x="126528" y="31163"/>
                    <a:pt x="126720" y="31010"/>
                  </a:cubicBezTo>
                  <a:cubicBezTo>
                    <a:pt x="127141" y="30704"/>
                    <a:pt x="127562" y="30436"/>
                    <a:pt x="127983" y="30168"/>
                  </a:cubicBezTo>
                  <a:cubicBezTo>
                    <a:pt x="128940" y="30091"/>
                    <a:pt x="130012" y="30244"/>
                    <a:pt x="130472" y="30665"/>
                  </a:cubicBezTo>
                  <a:cubicBezTo>
                    <a:pt x="131352" y="31622"/>
                    <a:pt x="131697" y="33001"/>
                    <a:pt x="132501" y="34073"/>
                  </a:cubicBezTo>
                  <a:cubicBezTo>
                    <a:pt x="132769" y="34685"/>
                    <a:pt x="133458" y="35298"/>
                    <a:pt x="133305" y="36025"/>
                  </a:cubicBezTo>
                  <a:cubicBezTo>
                    <a:pt x="132424" y="36906"/>
                    <a:pt x="131122" y="37327"/>
                    <a:pt x="130204" y="38207"/>
                  </a:cubicBezTo>
                  <a:cubicBezTo>
                    <a:pt x="129514" y="38896"/>
                    <a:pt x="129093" y="39815"/>
                    <a:pt x="128289" y="40351"/>
                  </a:cubicBezTo>
                  <a:cubicBezTo>
                    <a:pt x="127179" y="41232"/>
                    <a:pt x="125724" y="41385"/>
                    <a:pt x="124384" y="41691"/>
                  </a:cubicBezTo>
                  <a:cubicBezTo>
                    <a:pt x="122968" y="42419"/>
                    <a:pt x="121628" y="43376"/>
                    <a:pt x="120020" y="43682"/>
                  </a:cubicBezTo>
                  <a:cubicBezTo>
                    <a:pt x="118795" y="43873"/>
                    <a:pt x="117570" y="43758"/>
                    <a:pt x="116345" y="43835"/>
                  </a:cubicBezTo>
                  <a:cubicBezTo>
                    <a:pt x="115273" y="43950"/>
                    <a:pt x="114239" y="44333"/>
                    <a:pt x="113129" y="44486"/>
                  </a:cubicBezTo>
                  <a:cubicBezTo>
                    <a:pt x="111942" y="44754"/>
                    <a:pt x="110717" y="44716"/>
                    <a:pt x="109454" y="44754"/>
                  </a:cubicBezTo>
                  <a:cubicBezTo>
                    <a:pt x="107961" y="44945"/>
                    <a:pt x="106506" y="45252"/>
                    <a:pt x="104975" y="45252"/>
                  </a:cubicBezTo>
                  <a:cubicBezTo>
                    <a:pt x="104783" y="45252"/>
                    <a:pt x="104553" y="45252"/>
                    <a:pt x="104324" y="45213"/>
                  </a:cubicBezTo>
                  <a:lnTo>
                    <a:pt x="104324" y="45213"/>
                  </a:lnTo>
                  <a:close/>
                  <a:moveTo>
                    <a:pt x="70596" y="52143"/>
                  </a:moveTo>
                  <a:cubicBezTo>
                    <a:pt x="69562" y="51836"/>
                    <a:pt x="68911" y="51913"/>
                    <a:pt x="68260" y="51989"/>
                  </a:cubicBezTo>
                  <a:cubicBezTo>
                    <a:pt x="67456" y="52104"/>
                    <a:pt x="66652" y="52219"/>
                    <a:pt x="65274" y="51530"/>
                  </a:cubicBezTo>
                  <a:cubicBezTo>
                    <a:pt x="63973" y="51645"/>
                    <a:pt x="62939" y="51989"/>
                    <a:pt x="61829" y="51568"/>
                  </a:cubicBezTo>
                  <a:cubicBezTo>
                    <a:pt x="61331" y="51224"/>
                    <a:pt x="60833" y="50918"/>
                    <a:pt x="60336" y="50650"/>
                  </a:cubicBezTo>
                  <a:cubicBezTo>
                    <a:pt x="59991" y="50458"/>
                    <a:pt x="59647" y="50267"/>
                    <a:pt x="59302" y="50037"/>
                  </a:cubicBezTo>
                  <a:cubicBezTo>
                    <a:pt x="58957" y="49769"/>
                    <a:pt x="58575" y="49539"/>
                    <a:pt x="58230" y="49271"/>
                  </a:cubicBezTo>
                  <a:cubicBezTo>
                    <a:pt x="57924" y="49042"/>
                    <a:pt x="57656" y="48850"/>
                    <a:pt x="57350" y="48659"/>
                  </a:cubicBezTo>
                  <a:cubicBezTo>
                    <a:pt x="57426" y="48582"/>
                    <a:pt x="57541" y="48506"/>
                    <a:pt x="57694" y="48467"/>
                  </a:cubicBezTo>
                  <a:cubicBezTo>
                    <a:pt x="58575" y="48391"/>
                    <a:pt x="59493" y="48429"/>
                    <a:pt x="60374" y="48314"/>
                  </a:cubicBezTo>
                  <a:cubicBezTo>
                    <a:pt x="61561" y="48238"/>
                    <a:pt x="62594" y="47549"/>
                    <a:pt x="63743" y="47357"/>
                  </a:cubicBezTo>
                  <a:cubicBezTo>
                    <a:pt x="64968" y="47204"/>
                    <a:pt x="66155" y="47319"/>
                    <a:pt x="67380" y="46974"/>
                  </a:cubicBezTo>
                  <a:cubicBezTo>
                    <a:pt x="69371" y="46591"/>
                    <a:pt x="71132" y="47893"/>
                    <a:pt x="73046" y="48199"/>
                  </a:cubicBezTo>
                  <a:cubicBezTo>
                    <a:pt x="74424" y="48659"/>
                    <a:pt x="75305" y="50075"/>
                    <a:pt x="76836" y="50228"/>
                  </a:cubicBezTo>
                  <a:cubicBezTo>
                    <a:pt x="77334" y="50382"/>
                    <a:pt x="77908" y="50228"/>
                    <a:pt x="78406" y="50458"/>
                  </a:cubicBezTo>
                  <a:cubicBezTo>
                    <a:pt x="78444" y="50535"/>
                    <a:pt x="78482" y="50573"/>
                    <a:pt x="78520" y="50611"/>
                  </a:cubicBezTo>
                  <a:cubicBezTo>
                    <a:pt x="78520" y="50650"/>
                    <a:pt x="78482" y="50650"/>
                    <a:pt x="78444" y="50650"/>
                  </a:cubicBezTo>
                  <a:cubicBezTo>
                    <a:pt x="77870" y="50803"/>
                    <a:pt x="77334" y="51032"/>
                    <a:pt x="76759" y="51300"/>
                  </a:cubicBezTo>
                  <a:cubicBezTo>
                    <a:pt x="76377" y="51453"/>
                    <a:pt x="75994" y="51645"/>
                    <a:pt x="75611" y="51798"/>
                  </a:cubicBezTo>
                  <a:cubicBezTo>
                    <a:pt x="75113" y="51836"/>
                    <a:pt x="74616" y="51875"/>
                    <a:pt x="74118" y="51875"/>
                  </a:cubicBezTo>
                  <a:cubicBezTo>
                    <a:pt x="73237" y="52028"/>
                    <a:pt x="72357" y="52181"/>
                    <a:pt x="71438" y="52181"/>
                  </a:cubicBezTo>
                  <a:cubicBezTo>
                    <a:pt x="71170" y="52181"/>
                    <a:pt x="70902" y="52181"/>
                    <a:pt x="70596" y="52143"/>
                  </a:cubicBezTo>
                  <a:lnTo>
                    <a:pt x="70596" y="52143"/>
                  </a:lnTo>
                  <a:close/>
                  <a:moveTo>
                    <a:pt x="16462" y="48008"/>
                  </a:move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462" y="48046"/>
                  </a:lnTo>
                  <a:lnTo>
                    <a:pt x="16501" y="48046"/>
                  </a:lnTo>
                  <a:cubicBezTo>
                    <a:pt x="16501" y="48085"/>
                    <a:pt x="16539" y="48123"/>
                    <a:pt x="16539" y="48161"/>
                  </a:cubicBezTo>
                  <a:cubicBezTo>
                    <a:pt x="17037" y="48927"/>
                    <a:pt x="17534" y="49692"/>
                    <a:pt x="18070" y="50382"/>
                  </a:cubicBezTo>
                  <a:cubicBezTo>
                    <a:pt x="18185" y="50535"/>
                    <a:pt x="18300" y="50650"/>
                    <a:pt x="18415" y="50803"/>
                  </a:cubicBezTo>
                  <a:cubicBezTo>
                    <a:pt x="18683" y="50918"/>
                    <a:pt x="18913" y="51032"/>
                    <a:pt x="19181" y="51147"/>
                  </a:cubicBezTo>
                  <a:cubicBezTo>
                    <a:pt x="19985" y="51760"/>
                    <a:pt x="20789" y="52449"/>
                    <a:pt x="21746" y="52870"/>
                  </a:cubicBezTo>
                  <a:cubicBezTo>
                    <a:pt x="22856" y="53406"/>
                    <a:pt x="24158" y="53636"/>
                    <a:pt x="25191" y="54401"/>
                  </a:cubicBezTo>
                  <a:cubicBezTo>
                    <a:pt x="26914" y="56162"/>
                    <a:pt x="27641" y="56737"/>
                    <a:pt x="30206" y="56507"/>
                  </a:cubicBezTo>
                  <a:cubicBezTo>
                    <a:pt x="32082" y="57426"/>
                    <a:pt x="34226" y="58038"/>
                    <a:pt x="36293" y="57311"/>
                  </a:cubicBezTo>
                  <a:cubicBezTo>
                    <a:pt x="37059" y="58306"/>
                    <a:pt x="38093" y="59263"/>
                    <a:pt x="39433" y="59263"/>
                  </a:cubicBezTo>
                  <a:cubicBezTo>
                    <a:pt x="39548" y="59302"/>
                    <a:pt x="39701" y="59302"/>
                    <a:pt x="39854" y="59302"/>
                  </a:cubicBezTo>
                  <a:cubicBezTo>
                    <a:pt x="40849" y="59302"/>
                    <a:pt x="41768" y="58919"/>
                    <a:pt x="42687" y="58536"/>
                  </a:cubicBezTo>
                  <a:cubicBezTo>
                    <a:pt x="44256" y="58881"/>
                    <a:pt x="45826" y="59034"/>
                    <a:pt x="47357" y="58421"/>
                  </a:cubicBezTo>
                  <a:cubicBezTo>
                    <a:pt x="47970" y="58115"/>
                    <a:pt x="48583" y="58421"/>
                    <a:pt x="49195" y="58574"/>
                  </a:cubicBezTo>
                  <a:cubicBezTo>
                    <a:pt x="50344" y="58804"/>
                    <a:pt x="51492" y="58574"/>
                    <a:pt x="52602" y="58459"/>
                  </a:cubicBezTo>
                  <a:cubicBezTo>
                    <a:pt x="54555" y="58842"/>
                    <a:pt x="56507" y="58613"/>
                    <a:pt x="58498" y="58613"/>
                  </a:cubicBezTo>
                  <a:cubicBezTo>
                    <a:pt x="58919" y="58613"/>
                    <a:pt x="59379" y="58574"/>
                    <a:pt x="59800" y="58574"/>
                  </a:cubicBezTo>
                  <a:cubicBezTo>
                    <a:pt x="60604" y="58345"/>
                    <a:pt x="61369" y="58153"/>
                    <a:pt x="62135" y="57923"/>
                  </a:cubicBezTo>
                  <a:cubicBezTo>
                    <a:pt x="62709" y="57770"/>
                    <a:pt x="63322" y="57617"/>
                    <a:pt x="63896" y="57464"/>
                  </a:cubicBezTo>
                  <a:cubicBezTo>
                    <a:pt x="63705" y="57273"/>
                    <a:pt x="63207" y="57158"/>
                    <a:pt x="62901" y="57234"/>
                  </a:cubicBezTo>
                  <a:cubicBezTo>
                    <a:pt x="61867" y="57196"/>
                    <a:pt x="60833" y="57119"/>
                    <a:pt x="59838" y="56813"/>
                  </a:cubicBezTo>
                  <a:cubicBezTo>
                    <a:pt x="56890" y="55244"/>
                    <a:pt x="57656" y="53751"/>
                    <a:pt x="53368" y="53061"/>
                  </a:cubicBezTo>
                  <a:cubicBezTo>
                    <a:pt x="52296" y="52372"/>
                    <a:pt x="51607" y="51185"/>
                    <a:pt x="50458" y="50573"/>
                  </a:cubicBezTo>
                  <a:cubicBezTo>
                    <a:pt x="48851" y="49578"/>
                    <a:pt x="46745" y="49042"/>
                    <a:pt x="44907" y="49578"/>
                  </a:cubicBezTo>
                  <a:cubicBezTo>
                    <a:pt x="43912" y="48008"/>
                    <a:pt x="41768" y="47242"/>
                    <a:pt x="39969" y="47663"/>
                  </a:cubicBezTo>
                  <a:cubicBezTo>
                    <a:pt x="39280" y="47817"/>
                    <a:pt x="38552" y="48046"/>
                    <a:pt x="37940" y="48391"/>
                  </a:cubicBezTo>
                  <a:cubicBezTo>
                    <a:pt x="37633" y="48429"/>
                    <a:pt x="37442" y="48008"/>
                    <a:pt x="37174" y="47855"/>
                  </a:cubicBezTo>
                  <a:cubicBezTo>
                    <a:pt x="35375" y="46209"/>
                    <a:pt x="32963" y="47127"/>
                    <a:pt x="31240" y="48352"/>
                  </a:cubicBezTo>
                  <a:cubicBezTo>
                    <a:pt x="30857" y="48429"/>
                    <a:pt x="30551" y="48314"/>
                    <a:pt x="30168" y="48199"/>
                  </a:cubicBezTo>
                  <a:cubicBezTo>
                    <a:pt x="29862" y="48123"/>
                    <a:pt x="29517" y="48008"/>
                    <a:pt x="29134" y="48046"/>
                  </a:cubicBezTo>
                  <a:cubicBezTo>
                    <a:pt x="28560" y="48046"/>
                    <a:pt x="27986" y="48123"/>
                    <a:pt x="27373" y="48199"/>
                  </a:cubicBezTo>
                  <a:cubicBezTo>
                    <a:pt x="26799" y="48314"/>
                    <a:pt x="26225" y="48391"/>
                    <a:pt x="25651" y="48352"/>
                  </a:cubicBezTo>
                  <a:cubicBezTo>
                    <a:pt x="24808" y="48199"/>
                    <a:pt x="23966" y="48008"/>
                    <a:pt x="23086" y="48085"/>
                  </a:cubicBezTo>
                  <a:cubicBezTo>
                    <a:pt x="21975" y="48123"/>
                    <a:pt x="20903" y="48544"/>
                    <a:pt x="19793" y="48238"/>
                  </a:cubicBezTo>
                  <a:cubicBezTo>
                    <a:pt x="19066" y="48161"/>
                    <a:pt x="16998" y="47127"/>
                    <a:pt x="16003" y="47281"/>
                  </a:cubicBezTo>
                  <a:cubicBezTo>
                    <a:pt x="16156" y="47510"/>
                    <a:pt x="16309" y="47778"/>
                    <a:pt x="16462" y="48046"/>
                  </a:cubicBezTo>
                  <a:lnTo>
                    <a:pt x="16462" y="48046"/>
                  </a:lnTo>
                  <a:lnTo>
                    <a:pt x="16462" y="48046"/>
                  </a:lnTo>
                  <a:cubicBezTo>
                    <a:pt x="16462" y="48008"/>
                    <a:pt x="16462" y="48008"/>
                    <a:pt x="16462" y="48008"/>
                  </a:cubicBezTo>
                  <a:lnTo>
                    <a:pt x="16462" y="48008"/>
                  </a:lnTo>
                  <a:close/>
                  <a:moveTo>
                    <a:pt x="16501" y="48046"/>
                  </a:moveTo>
                  <a:cubicBezTo>
                    <a:pt x="16501" y="48046"/>
                    <a:pt x="16462" y="48046"/>
                    <a:pt x="16462" y="48008"/>
                  </a:cubicBezTo>
                  <a:close/>
                  <a:moveTo>
                    <a:pt x="16501" y="48046"/>
                  </a:moveTo>
                  <a:lnTo>
                    <a:pt x="16501" y="48046"/>
                  </a:lnTo>
                  <a:close/>
                  <a:moveTo>
                    <a:pt x="41423" y="14280"/>
                  </a:moveTo>
                  <a:lnTo>
                    <a:pt x="41653" y="14280"/>
                  </a:lnTo>
                  <a:cubicBezTo>
                    <a:pt x="42381" y="14280"/>
                    <a:pt x="43070" y="14165"/>
                    <a:pt x="43797" y="14089"/>
                  </a:cubicBezTo>
                  <a:cubicBezTo>
                    <a:pt x="44716" y="13974"/>
                    <a:pt x="45596" y="13859"/>
                    <a:pt x="46554" y="13935"/>
                  </a:cubicBezTo>
                  <a:cubicBezTo>
                    <a:pt x="47166" y="13935"/>
                    <a:pt x="47817" y="14050"/>
                    <a:pt x="48468" y="14050"/>
                  </a:cubicBezTo>
                  <a:cubicBezTo>
                    <a:pt x="48774" y="14012"/>
                    <a:pt x="49080" y="13935"/>
                    <a:pt x="49387" y="13897"/>
                  </a:cubicBezTo>
                  <a:cubicBezTo>
                    <a:pt x="49501" y="13667"/>
                    <a:pt x="49425" y="13361"/>
                    <a:pt x="49157" y="13285"/>
                  </a:cubicBezTo>
                  <a:cubicBezTo>
                    <a:pt x="47970" y="13093"/>
                    <a:pt x="46821" y="12404"/>
                    <a:pt x="45864" y="11677"/>
                  </a:cubicBezTo>
                  <a:cubicBezTo>
                    <a:pt x="45175" y="10988"/>
                    <a:pt x="44601" y="10107"/>
                    <a:pt x="43682" y="9609"/>
                  </a:cubicBezTo>
                  <a:cubicBezTo>
                    <a:pt x="42878" y="9035"/>
                    <a:pt x="41845" y="8920"/>
                    <a:pt x="40964" y="8499"/>
                  </a:cubicBezTo>
                  <a:cubicBezTo>
                    <a:pt x="39854" y="7810"/>
                    <a:pt x="38514" y="7427"/>
                    <a:pt x="37212" y="7848"/>
                  </a:cubicBezTo>
                  <a:cubicBezTo>
                    <a:pt x="36485" y="7963"/>
                    <a:pt x="35872" y="8346"/>
                    <a:pt x="35183" y="8576"/>
                  </a:cubicBezTo>
                  <a:cubicBezTo>
                    <a:pt x="34226" y="8729"/>
                    <a:pt x="33192" y="8614"/>
                    <a:pt x="32235" y="8920"/>
                  </a:cubicBezTo>
                  <a:cubicBezTo>
                    <a:pt x="30589" y="9456"/>
                    <a:pt x="29134" y="10413"/>
                    <a:pt x="27373" y="10643"/>
                  </a:cubicBezTo>
                  <a:cubicBezTo>
                    <a:pt x="26723" y="10834"/>
                    <a:pt x="24081" y="11179"/>
                    <a:pt x="25497" y="12213"/>
                  </a:cubicBezTo>
                  <a:cubicBezTo>
                    <a:pt x="26340" y="12442"/>
                    <a:pt x="27220" y="12442"/>
                    <a:pt x="28062" y="12519"/>
                  </a:cubicBezTo>
                  <a:cubicBezTo>
                    <a:pt x="28598" y="13323"/>
                    <a:pt x="29594" y="13208"/>
                    <a:pt x="30551" y="13093"/>
                  </a:cubicBezTo>
                  <a:cubicBezTo>
                    <a:pt x="31010" y="13055"/>
                    <a:pt x="31470" y="13017"/>
                    <a:pt x="31853" y="13055"/>
                  </a:cubicBezTo>
                  <a:cubicBezTo>
                    <a:pt x="33039" y="13093"/>
                    <a:pt x="34073" y="13744"/>
                    <a:pt x="35222" y="13782"/>
                  </a:cubicBezTo>
                  <a:cubicBezTo>
                    <a:pt x="37327" y="13629"/>
                    <a:pt x="39394" y="13821"/>
                    <a:pt x="41423" y="14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2121675" y="613100"/>
              <a:ext cx="3337400" cy="1489250"/>
            </a:xfrm>
            <a:custGeom>
              <a:avLst/>
              <a:gdLst/>
              <a:ahLst/>
              <a:cxnLst/>
              <a:rect l="l" t="t" r="r" b="b"/>
              <a:pathLst>
                <a:path w="133496" h="59570" extrusionOk="0">
                  <a:moveTo>
                    <a:pt x="38935" y="59570"/>
                  </a:moveTo>
                  <a:cubicBezTo>
                    <a:pt x="37480" y="59493"/>
                    <a:pt x="36791" y="58842"/>
                    <a:pt x="35911" y="57847"/>
                  </a:cubicBezTo>
                  <a:cubicBezTo>
                    <a:pt x="35528" y="57655"/>
                    <a:pt x="35145" y="57809"/>
                    <a:pt x="34800" y="57809"/>
                  </a:cubicBezTo>
                  <a:cubicBezTo>
                    <a:pt x="34111" y="57923"/>
                    <a:pt x="33422" y="58000"/>
                    <a:pt x="32733" y="58000"/>
                  </a:cubicBezTo>
                  <a:cubicBezTo>
                    <a:pt x="31891" y="57923"/>
                    <a:pt x="31087" y="57579"/>
                    <a:pt x="30436" y="57043"/>
                  </a:cubicBezTo>
                  <a:cubicBezTo>
                    <a:pt x="30015" y="56698"/>
                    <a:pt x="29479" y="56737"/>
                    <a:pt x="29020" y="56737"/>
                  </a:cubicBezTo>
                  <a:cubicBezTo>
                    <a:pt x="28484" y="56737"/>
                    <a:pt x="27909" y="56775"/>
                    <a:pt x="27373" y="56737"/>
                  </a:cubicBezTo>
                  <a:cubicBezTo>
                    <a:pt x="26723" y="56660"/>
                    <a:pt x="26072" y="56354"/>
                    <a:pt x="25574" y="55894"/>
                  </a:cubicBezTo>
                  <a:cubicBezTo>
                    <a:pt x="25268" y="55665"/>
                    <a:pt x="25038" y="55397"/>
                    <a:pt x="24770" y="55205"/>
                  </a:cubicBezTo>
                  <a:cubicBezTo>
                    <a:pt x="24502" y="54976"/>
                    <a:pt x="24119" y="54861"/>
                    <a:pt x="23813" y="54784"/>
                  </a:cubicBezTo>
                  <a:cubicBezTo>
                    <a:pt x="23392" y="54669"/>
                    <a:pt x="22932" y="54593"/>
                    <a:pt x="22511" y="54440"/>
                  </a:cubicBezTo>
                  <a:cubicBezTo>
                    <a:pt x="22090" y="54248"/>
                    <a:pt x="21707" y="53942"/>
                    <a:pt x="21439" y="53559"/>
                  </a:cubicBezTo>
                  <a:cubicBezTo>
                    <a:pt x="21248" y="53329"/>
                    <a:pt x="21133" y="52985"/>
                    <a:pt x="21018" y="52717"/>
                  </a:cubicBezTo>
                  <a:cubicBezTo>
                    <a:pt x="20980" y="52640"/>
                    <a:pt x="20865" y="52564"/>
                    <a:pt x="20789" y="52564"/>
                  </a:cubicBezTo>
                  <a:cubicBezTo>
                    <a:pt x="19946" y="52411"/>
                    <a:pt x="19027" y="52257"/>
                    <a:pt x="18492" y="51530"/>
                  </a:cubicBezTo>
                  <a:cubicBezTo>
                    <a:pt x="18300" y="51300"/>
                    <a:pt x="18185" y="50994"/>
                    <a:pt x="18032" y="50764"/>
                  </a:cubicBezTo>
                  <a:cubicBezTo>
                    <a:pt x="17802" y="50496"/>
                    <a:pt x="17534" y="50305"/>
                    <a:pt x="17305" y="50075"/>
                  </a:cubicBezTo>
                  <a:cubicBezTo>
                    <a:pt x="16998" y="49769"/>
                    <a:pt x="16769" y="49348"/>
                    <a:pt x="16654" y="48888"/>
                  </a:cubicBezTo>
                  <a:cubicBezTo>
                    <a:pt x="16616" y="48697"/>
                    <a:pt x="16577" y="48467"/>
                    <a:pt x="16501" y="48238"/>
                  </a:cubicBezTo>
                  <a:cubicBezTo>
                    <a:pt x="16501" y="48238"/>
                    <a:pt x="16501" y="48238"/>
                    <a:pt x="16501" y="48199"/>
                  </a:cubicBezTo>
                  <a:cubicBezTo>
                    <a:pt x="16769" y="48429"/>
                    <a:pt x="17075" y="48582"/>
                    <a:pt x="17381" y="48735"/>
                  </a:cubicBezTo>
                  <a:cubicBezTo>
                    <a:pt x="17420" y="48774"/>
                    <a:pt x="17496" y="48774"/>
                    <a:pt x="17534" y="48812"/>
                  </a:cubicBezTo>
                  <a:cubicBezTo>
                    <a:pt x="17611" y="48888"/>
                    <a:pt x="17649" y="48927"/>
                    <a:pt x="17726" y="49003"/>
                  </a:cubicBezTo>
                  <a:cubicBezTo>
                    <a:pt x="18492" y="49654"/>
                    <a:pt x="19717" y="49807"/>
                    <a:pt x="20674" y="49769"/>
                  </a:cubicBezTo>
                  <a:cubicBezTo>
                    <a:pt x="20789" y="49769"/>
                    <a:pt x="20903" y="49769"/>
                    <a:pt x="21018" y="49807"/>
                  </a:cubicBezTo>
                  <a:cubicBezTo>
                    <a:pt x="21210" y="49846"/>
                    <a:pt x="21325" y="50075"/>
                    <a:pt x="21439" y="50228"/>
                  </a:cubicBezTo>
                  <a:cubicBezTo>
                    <a:pt x="21707" y="50726"/>
                    <a:pt x="22167" y="51071"/>
                    <a:pt x="22703" y="51224"/>
                  </a:cubicBezTo>
                  <a:cubicBezTo>
                    <a:pt x="23124" y="51377"/>
                    <a:pt x="23622" y="51492"/>
                    <a:pt x="24119" y="51453"/>
                  </a:cubicBezTo>
                  <a:cubicBezTo>
                    <a:pt x="24311" y="51415"/>
                    <a:pt x="24464" y="51300"/>
                    <a:pt x="24655" y="51377"/>
                  </a:cubicBezTo>
                  <a:cubicBezTo>
                    <a:pt x="24808" y="51453"/>
                    <a:pt x="24847" y="51645"/>
                    <a:pt x="24923" y="51760"/>
                  </a:cubicBezTo>
                  <a:cubicBezTo>
                    <a:pt x="25000" y="51951"/>
                    <a:pt x="25076" y="52066"/>
                    <a:pt x="25191" y="52219"/>
                  </a:cubicBezTo>
                  <a:cubicBezTo>
                    <a:pt x="25421" y="52525"/>
                    <a:pt x="25765" y="52640"/>
                    <a:pt x="26110" y="52793"/>
                  </a:cubicBezTo>
                  <a:cubicBezTo>
                    <a:pt x="26837" y="53061"/>
                    <a:pt x="27603" y="52985"/>
                    <a:pt x="28330" y="52755"/>
                  </a:cubicBezTo>
                  <a:cubicBezTo>
                    <a:pt x="28752" y="52640"/>
                    <a:pt x="29134" y="52487"/>
                    <a:pt x="29479" y="52219"/>
                  </a:cubicBezTo>
                  <a:cubicBezTo>
                    <a:pt x="29594" y="52104"/>
                    <a:pt x="29747" y="51913"/>
                    <a:pt x="29938" y="52066"/>
                  </a:cubicBezTo>
                  <a:cubicBezTo>
                    <a:pt x="30015" y="52143"/>
                    <a:pt x="30015" y="52257"/>
                    <a:pt x="30015" y="52372"/>
                  </a:cubicBezTo>
                  <a:cubicBezTo>
                    <a:pt x="30015" y="52602"/>
                    <a:pt x="30015" y="52908"/>
                    <a:pt x="30091" y="53138"/>
                  </a:cubicBezTo>
                  <a:cubicBezTo>
                    <a:pt x="30398" y="53751"/>
                    <a:pt x="31163" y="53827"/>
                    <a:pt x="31738" y="53942"/>
                  </a:cubicBezTo>
                  <a:cubicBezTo>
                    <a:pt x="32044" y="53980"/>
                    <a:pt x="32312" y="53942"/>
                    <a:pt x="32580" y="53865"/>
                  </a:cubicBezTo>
                  <a:cubicBezTo>
                    <a:pt x="32771" y="53865"/>
                    <a:pt x="32848" y="54018"/>
                    <a:pt x="32886" y="54133"/>
                  </a:cubicBezTo>
                  <a:cubicBezTo>
                    <a:pt x="32963" y="54286"/>
                    <a:pt x="33039" y="54401"/>
                    <a:pt x="33116" y="54554"/>
                  </a:cubicBezTo>
                  <a:cubicBezTo>
                    <a:pt x="33767" y="55282"/>
                    <a:pt x="34915" y="55014"/>
                    <a:pt x="35528" y="54401"/>
                  </a:cubicBezTo>
                  <a:cubicBezTo>
                    <a:pt x="35757" y="54172"/>
                    <a:pt x="35987" y="54325"/>
                    <a:pt x="36179" y="54554"/>
                  </a:cubicBezTo>
                  <a:cubicBezTo>
                    <a:pt x="36906" y="55205"/>
                    <a:pt x="38055" y="54746"/>
                    <a:pt x="38782" y="54325"/>
                  </a:cubicBezTo>
                  <a:cubicBezTo>
                    <a:pt x="38973" y="54210"/>
                    <a:pt x="39126" y="53942"/>
                    <a:pt x="39394" y="53942"/>
                  </a:cubicBezTo>
                  <a:cubicBezTo>
                    <a:pt x="39701" y="53980"/>
                    <a:pt x="39586" y="54440"/>
                    <a:pt x="39701" y="54669"/>
                  </a:cubicBezTo>
                  <a:cubicBezTo>
                    <a:pt x="39892" y="55397"/>
                    <a:pt x="40658" y="55703"/>
                    <a:pt x="41347" y="55741"/>
                  </a:cubicBezTo>
                  <a:cubicBezTo>
                    <a:pt x="41615" y="55741"/>
                    <a:pt x="41883" y="55665"/>
                    <a:pt x="42113" y="55550"/>
                  </a:cubicBezTo>
                  <a:cubicBezTo>
                    <a:pt x="42266" y="55512"/>
                    <a:pt x="42419" y="55397"/>
                    <a:pt x="42572" y="55358"/>
                  </a:cubicBezTo>
                  <a:cubicBezTo>
                    <a:pt x="42917" y="55320"/>
                    <a:pt x="42993" y="55818"/>
                    <a:pt x="43185" y="56009"/>
                  </a:cubicBezTo>
                  <a:cubicBezTo>
                    <a:pt x="43682" y="56583"/>
                    <a:pt x="44486" y="56813"/>
                    <a:pt x="45214" y="56813"/>
                  </a:cubicBezTo>
                  <a:cubicBezTo>
                    <a:pt x="45826" y="56813"/>
                    <a:pt x="46400" y="56545"/>
                    <a:pt x="46821" y="56124"/>
                  </a:cubicBezTo>
                  <a:cubicBezTo>
                    <a:pt x="47051" y="56009"/>
                    <a:pt x="47204" y="56201"/>
                    <a:pt x="47434" y="56392"/>
                  </a:cubicBezTo>
                  <a:cubicBezTo>
                    <a:pt x="47740" y="56660"/>
                    <a:pt x="48238" y="56890"/>
                    <a:pt x="49463" y="56392"/>
                  </a:cubicBezTo>
                  <a:cubicBezTo>
                    <a:pt x="49884" y="56239"/>
                    <a:pt x="50267" y="55780"/>
                    <a:pt x="50612" y="56316"/>
                  </a:cubicBezTo>
                  <a:cubicBezTo>
                    <a:pt x="51224" y="57043"/>
                    <a:pt x="52334" y="56890"/>
                    <a:pt x="53100" y="56622"/>
                  </a:cubicBezTo>
                  <a:cubicBezTo>
                    <a:pt x="53406" y="56469"/>
                    <a:pt x="53598" y="56775"/>
                    <a:pt x="53789" y="56966"/>
                  </a:cubicBezTo>
                  <a:cubicBezTo>
                    <a:pt x="54440" y="57387"/>
                    <a:pt x="55282" y="57502"/>
                    <a:pt x="56048" y="57541"/>
                  </a:cubicBezTo>
                  <a:cubicBezTo>
                    <a:pt x="56354" y="57464"/>
                    <a:pt x="56622" y="57617"/>
                    <a:pt x="56890" y="57694"/>
                  </a:cubicBezTo>
                  <a:cubicBezTo>
                    <a:pt x="57388" y="57809"/>
                    <a:pt x="57885" y="57885"/>
                    <a:pt x="58421" y="57847"/>
                  </a:cubicBezTo>
                  <a:cubicBezTo>
                    <a:pt x="60106" y="57809"/>
                    <a:pt x="61867" y="57962"/>
                    <a:pt x="63475" y="57311"/>
                  </a:cubicBezTo>
                  <a:cubicBezTo>
                    <a:pt x="63551" y="57273"/>
                    <a:pt x="63666" y="57234"/>
                    <a:pt x="63743" y="57273"/>
                  </a:cubicBezTo>
                  <a:cubicBezTo>
                    <a:pt x="63858" y="57311"/>
                    <a:pt x="63934" y="57426"/>
                    <a:pt x="63858" y="57502"/>
                  </a:cubicBezTo>
                  <a:cubicBezTo>
                    <a:pt x="63819" y="57655"/>
                    <a:pt x="63705" y="57694"/>
                    <a:pt x="63590" y="57732"/>
                  </a:cubicBezTo>
                  <a:cubicBezTo>
                    <a:pt x="63437" y="57809"/>
                    <a:pt x="63322" y="57809"/>
                    <a:pt x="63169" y="57847"/>
                  </a:cubicBezTo>
                  <a:cubicBezTo>
                    <a:pt x="62939" y="57962"/>
                    <a:pt x="62709" y="58077"/>
                    <a:pt x="62480" y="58153"/>
                  </a:cubicBezTo>
                  <a:cubicBezTo>
                    <a:pt x="60795" y="58842"/>
                    <a:pt x="58919" y="58919"/>
                    <a:pt x="57158" y="58804"/>
                  </a:cubicBezTo>
                  <a:cubicBezTo>
                    <a:pt x="56622" y="58804"/>
                    <a:pt x="56163" y="59110"/>
                    <a:pt x="55627" y="59225"/>
                  </a:cubicBezTo>
                  <a:cubicBezTo>
                    <a:pt x="54823" y="59378"/>
                    <a:pt x="54057" y="59110"/>
                    <a:pt x="53291" y="58842"/>
                  </a:cubicBezTo>
                  <a:cubicBezTo>
                    <a:pt x="52679" y="58574"/>
                    <a:pt x="52258" y="58766"/>
                    <a:pt x="51684" y="58919"/>
                  </a:cubicBezTo>
                  <a:cubicBezTo>
                    <a:pt x="50650" y="59187"/>
                    <a:pt x="49540" y="59187"/>
                    <a:pt x="48544" y="58804"/>
                  </a:cubicBezTo>
                  <a:cubicBezTo>
                    <a:pt x="47893" y="58536"/>
                    <a:pt x="47511" y="58651"/>
                    <a:pt x="46860" y="58919"/>
                  </a:cubicBezTo>
                  <a:cubicBezTo>
                    <a:pt x="46324" y="59110"/>
                    <a:pt x="45750" y="59302"/>
                    <a:pt x="45175" y="59340"/>
                  </a:cubicBezTo>
                  <a:cubicBezTo>
                    <a:pt x="44371" y="59455"/>
                    <a:pt x="43606" y="59149"/>
                    <a:pt x="42840" y="58957"/>
                  </a:cubicBezTo>
                  <a:cubicBezTo>
                    <a:pt x="42227" y="58919"/>
                    <a:pt x="41615" y="59149"/>
                    <a:pt x="41002" y="59302"/>
                  </a:cubicBezTo>
                  <a:cubicBezTo>
                    <a:pt x="40428" y="59493"/>
                    <a:pt x="39892" y="59570"/>
                    <a:pt x="39318" y="59570"/>
                  </a:cubicBezTo>
                  <a:cubicBezTo>
                    <a:pt x="39165" y="59570"/>
                    <a:pt x="39050" y="59570"/>
                    <a:pt x="38935" y="59570"/>
                  </a:cubicBezTo>
                  <a:lnTo>
                    <a:pt x="38935" y="59570"/>
                  </a:lnTo>
                  <a:close/>
                  <a:moveTo>
                    <a:pt x="119178" y="43835"/>
                  </a:moveTo>
                  <a:cubicBezTo>
                    <a:pt x="119063" y="43835"/>
                    <a:pt x="118910" y="43797"/>
                    <a:pt x="118757" y="43758"/>
                  </a:cubicBezTo>
                  <a:cubicBezTo>
                    <a:pt x="118642" y="43835"/>
                    <a:pt x="118489" y="43912"/>
                    <a:pt x="118336" y="43950"/>
                  </a:cubicBezTo>
                  <a:cubicBezTo>
                    <a:pt x="117685" y="44141"/>
                    <a:pt x="117034" y="44141"/>
                    <a:pt x="116383" y="44141"/>
                  </a:cubicBezTo>
                  <a:cubicBezTo>
                    <a:pt x="116039" y="44180"/>
                    <a:pt x="115694" y="44180"/>
                    <a:pt x="115388" y="44256"/>
                  </a:cubicBezTo>
                  <a:cubicBezTo>
                    <a:pt x="114890" y="44448"/>
                    <a:pt x="114392" y="44677"/>
                    <a:pt x="113856" y="44677"/>
                  </a:cubicBezTo>
                  <a:cubicBezTo>
                    <a:pt x="113550" y="44716"/>
                    <a:pt x="113282" y="44677"/>
                    <a:pt x="112976" y="44677"/>
                  </a:cubicBezTo>
                  <a:cubicBezTo>
                    <a:pt x="112670" y="44639"/>
                    <a:pt x="112363" y="44639"/>
                    <a:pt x="112019" y="44677"/>
                  </a:cubicBezTo>
                  <a:cubicBezTo>
                    <a:pt x="111406" y="44792"/>
                    <a:pt x="110717" y="44945"/>
                    <a:pt x="110066" y="44945"/>
                  </a:cubicBezTo>
                  <a:lnTo>
                    <a:pt x="109645" y="44945"/>
                  </a:lnTo>
                  <a:cubicBezTo>
                    <a:pt x="109186" y="44945"/>
                    <a:pt x="108688" y="44907"/>
                    <a:pt x="108229" y="44984"/>
                  </a:cubicBezTo>
                  <a:cubicBezTo>
                    <a:pt x="107616" y="45098"/>
                    <a:pt x="107004" y="45213"/>
                    <a:pt x="106353" y="45213"/>
                  </a:cubicBezTo>
                  <a:lnTo>
                    <a:pt x="106353" y="45213"/>
                  </a:lnTo>
                  <a:cubicBezTo>
                    <a:pt x="105855" y="45213"/>
                    <a:pt x="105319" y="45175"/>
                    <a:pt x="104860" y="45175"/>
                  </a:cubicBezTo>
                  <a:cubicBezTo>
                    <a:pt x="104592" y="45175"/>
                    <a:pt x="104324" y="45175"/>
                    <a:pt x="104056" y="45213"/>
                  </a:cubicBezTo>
                  <a:cubicBezTo>
                    <a:pt x="103749" y="45175"/>
                    <a:pt x="103481" y="45175"/>
                    <a:pt x="103213" y="45137"/>
                  </a:cubicBezTo>
                  <a:cubicBezTo>
                    <a:pt x="102869" y="45137"/>
                    <a:pt x="102563" y="45137"/>
                    <a:pt x="102218" y="45098"/>
                  </a:cubicBezTo>
                  <a:cubicBezTo>
                    <a:pt x="102256" y="45060"/>
                    <a:pt x="102295" y="45060"/>
                    <a:pt x="102371" y="45060"/>
                  </a:cubicBezTo>
                  <a:cubicBezTo>
                    <a:pt x="102639" y="44639"/>
                    <a:pt x="104630" y="44716"/>
                    <a:pt x="104936" y="44639"/>
                  </a:cubicBezTo>
                  <a:cubicBezTo>
                    <a:pt x="105587" y="44524"/>
                    <a:pt x="106200" y="44218"/>
                    <a:pt x="106812" y="43950"/>
                  </a:cubicBezTo>
                  <a:cubicBezTo>
                    <a:pt x="107118" y="43835"/>
                    <a:pt x="107425" y="43950"/>
                    <a:pt x="107693" y="43988"/>
                  </a:cubicBezTo>
                  <a:cubicBezTo>
                    <a:pt x="108190" y="44026"/>
                    <a:pt x="108688" y="43988"/>
                    <a:pt x="109147" y="43873"/>
                  </a:cubicBezTo>
                  <a:cubicBezTo>
                    <a:pt x="109377" y="43797"/>
                    <a:pt x="109645" y="43720"/>
                    <a:pt x="109875" y="43567"/>
                  </a:cubicBezTo>
                  <a:cubicBezTo>
                    <a:pt x="110105" y="43452"/>
                    <a:pt x="110296" y="43222"/>
                    <a:pt x="110564" y="43184"/>
                  </a:cubicBezTo>
                  <a:cubicBezTo>
                    <a:pt x="111062" y="43184"/>
                    <a:pt x="111559" y="43337"/>
                    <a:pt x="112057" y="43376"/>
                  </a:cubicBezTo>
                  <a:cubicBezTo>
                    <a:pt x="113052" y="43490"/>
                    <a:pt x="113895" y="42840"/>
                    <a:pt x="114660" y="42304"/>
                  </a:cubicBezTo>
                  <a:cubicBezTo>
                    <a:pt x="114852" y="42227"/>
                    <a:pt x="115005" y="42304"/>
                    <a:pt x="115196" y="42380"/>
                  </a:cubicBezTo>
                  <a:cubicBezTo>
                    <a:pt x="115426" y="42457"/>
                    <a:pt x="115694" y="42495"/>
                    <a:pt x="115924" y="42533"/>
                  </a:cubicBezTo>
                  <a:cubicBezTo>
                    <a:pt x="116460" y="42610"/>
                    <a:pt x="117034" y="42572"/>
                    <a:pt x="117532" y="42342"/>
                  </a:cubicBezTo>
                  <a:cubicBezTo>
                    <a:pt x="117838" y="42151"/>
                    <a:pt x="118106" y="41883"/>
                    <a:pt x="118412" y="41768"/>
                  </a:cubicBezTo>
                  <a:cubicBezTo>
                    <a:pt x="118642" y="41729"/>
                    <a:pt x="118910" y="41806"/>
                    <a:pt x="119140" y="41806"/>
                  </a:cubicBezTo>
                  <a:cubicBezTo>
                    <a:pt x="119752" y="41883"/>
                    <a:pt x="120403" y="41883"/>
                    <a:pt x="121015" y="41615"/>
                  </a:cubicBezTo>
                  <a:cubicBezTo>
                    <a:pt x="121283" y="41500"/>
                    <a:pt x="121513" y="41308"/>
                    <a:pt x="121743" y="41079"/>
                  </a:cubicBezTo>
                  <a:cubicBezTo>
                    <a:pt x="121590" y="40466"/>
                    <a:pt x="121437" y="39854"/>
                    <a:pt x="121245" y="39241"/>
                  </a:cubicBezTo>
                  <a:cubicBezTo>
                    <a:pt x="121245" y="39241"/>
                    <a:pt x="121245" y="39241"/>
                    <a:pt x="121245" y="39203"/>
                  </a:cubicBezTo>
                  <a:cubicBezTo>
                    <a:pt x="121245" y="39203"/>
                    <a:pt x="121245" y="39203"/>
                    <a:pt x="121245" y="39203"/>
                  </a:cubicBezTo>
                  <a:cubicBezTo>
                    <a:pt x="121245" y="39203"/>
                    <a:pt x="121245" y="39164"/>
                    <a:pt x="121245" y="39164"/>
                  </a:cubicBezTo>
                  <a:cubicBezTo>
                    <a:pt x="121245" y="39164"/>
                    <a:pt x="121245" y="39164"/>
                    <a:pt x="121245" y="39126"/>
                  </a:cubicBezTo>
                  <a:lnTo>
                    <a:pt x="121207" y="39050"/>
                  </a:lnTo>
                  <a:cubicBezTo>
                    <a:pt x="121207" y="39050"/>
                    <a:pt x="121207" y="39088"/>
                    <a:pt x="121207" y="39088"/>
                  </a:cubicBezTo>
                  <a:cubicBezTo>
                    <a:pt x="120901" y="38131"/>
                    <a:pt x="120556" y="37212"/>
                    <a:pt x="120173" y="36255"/>
                  </a:cubicBezTo>
                  <a:cubicBezTo>
                    <a:pt x="120135" y="36217"/>
                    <a:pt x="120097" y="36140"/>
                    <a:pt x="120058" y="36063"/>
                  </a:cubicBezTo>
                  <a:cubicBezTo>
                    <a:pt x="120020" y="35949"/>
                    <a:pt x="119982" y="35872"/>
                    <a:pt x="119943" y="35757"/>
                  </a:cubicBezTo>
                  <a:cubicBezTo>
                    <a:pt x="119905" y="35604"/>
                    <a:pt x="119867" y="35451"/>
                    <a:pt x="119829" y="35336"/>
                  </a:cubicBezTo>
                  <a:cubicBezTo>
                    <a:pt x="122049" y="33920"/>
                    <a:pt x="124308" y="34034"/>
                    <a:pt x="126107" y="31546"/>
                  </a:cubicBezTo>
                  <a:lnTo>
                    <a:pt x="126107" y="31508"/>
                  </a:lnTo>
                  <a:cubicBezTo>
                    <a:pt x="126299" y="31355"/>
                    <a:pt x="126528" y="31163"/>
                    <a:pt x="126720" y="31010"/>
                  </a:cubicBezTo>
                  <a:cubicBezTo>
                    <a:pt x="127141" y="30704"/>
                    <a:pt x="127562" y="30436"/>
                    <a:pt x="127983" y="30168"/>
                  </a:cubicBezTo>
                  <a:cubicBezTo>
                    <a:pt x="128978" y="30053"/>
                    <a:pt x="130012" y="30244"/>
                    <a:pt x="130472" y="30627"/>
                  </a:cubicBezTo>
                  <a:cubicBezTo>
                    <a:pt x="131352" y="31622"/>
                    <a:pt x="131697" y="33001"/>
                    <a:pt x="132501" y="34073"/>
                  </a:cubicBezTo>
                  <a:cubicBezTo>
                    <a:pt x="132769" y="34685"/>
                    <a:pt x="133496" y="35298"/>
                    <a:pt x="133305" y="36025"/>
                  </a:cubicBezTo>
                  <a:cubicBezTo>
                    <a:pt x="132424" y="36867"/>
                    <a:pt x="131122" y="37327"/>
                    <a:pt x="130242" y="38207"/>
                  </a:cubicBezTo>
                  <a:cubicBezTo>
                    <a:pt x="129553" y="38896"/>
                    <a:pt x="129132" y="39777"/>
                    <a:pt x="128289" y="40313"/>
                  </a:cubicBezTo>
                  <a:cubicBezTo>
                    <a:pt x="127179" y="41232"/>
                    <a:pt x="125724" y="41385"/>
                    <a:pt x="124384" y="41653"/>
                  </a:cubicBezTo>
                  <a:cubicBezTo>
                    <a:pt x="123925" y="41883"/>
                    <a:pt x="123504" y="42151"/>
                    <a:pt x="123083" y="42380"/>
                  </a:cubicBezTo>
                  <a:cubicBezTo>
                    <a:pt x="123083" y="42457"/>
                    <a:pt x="123044" y="42495"/>
                    <a:pt x="123006" y="42533"/>
                  </a:cubicBezTo>
                  <a:cubicBezTo>
                    <a:pt x="122547" y="43031"/>
                    <a:pt x="121934" y="43299"/>
                    <a:pt x="121283" y="43452"/>
                  </a:cubicBezTo>
                  <a:cubicBezTo>
                    <a:pt x="120594" y="43758"/>
                    <a:pt x="119905" y="43950"/>
                    <a:pt x="119178" y="43835"/>
                  </a:cubicBezTo>
                  <a:lnTo>
                    <a:pt x="119178" y="43835"/>
                  </a:lnTo>
                  <a:close/>
                  <a:moveTo>
                    <a:pt x="106468" y="2642"/>
                  </a:moveTo>
                  <a:cubicBezTo>
                    <a:pt x="108190" y="3484"/>
                    <a:pt x="110181" y="4671"/>
                    <a:pt x="107540" y="6049"/>
                  </a:cubicBezTo>
                  <a:cubicBezTo>
                    <a:pt x="105396" y="7006"/>
                    <a:pt x="104439" y="8346"/>
                    <a:pt x="101950" y="8767"/>
                  </a:cubicBezTo>
                  <a:cubicBezTo>
                    <a:pt x="101874" y="8882"/>
                    <a:pt x="101759" y="8997"/>
                    <a:pt x="101644" y="9112"/>
                  </a:cubicBezTo>
                  <a:cubicBezTo>
                    <a:pt x="101414" y="9265"/>
                    <a:pt x="101146" y="9341"/>
                    <a:pt x="100878" y="9418"/>
                  </a:cubicBezTo>
                  <a:cubicBezTo>
                    <a:pt x="100725" y="9456"/>
                    <a:pt x="100572" y="9456"/>
                    <a:pt x="100457" y="9571"/>
                  </a:cubicBezTo>
                  <a:cubicBezTo>
                    <a:pt x="99883" y="10145"/>
                    <a:pt x="99385" y="10566"/>
                    <a:pt x="98543" y="10681"/>
                  </a:cubicBezTo>
                  <a:cubicBezTo>
                    <a:pt x="98428" y="10758"/>
                    <a:pt x="98390" y="10873"/>
                    <a:pt x="98275" y="10949"/>
                  </a:cubicBezTo>
                  <a:cubicBezTo>
                    <a:pt x="97930" y="11332"/>
                    <a:pt x="97547" y="11753"/>
                    <a:pt x="97012" y="11868"/>
                  </a:cubicBezTo>
                  <a:cubicBezTo>
                    <a:pt x="96514" y="11983"/>
                    <a:pt x="96054" y="12021"/>
                    <a:pt x="95557" y="12060"/>
                  </a:cubicBezTo>
                  <a:cubicBezTo>
                    <a:pt x="95136" y="12519"/>
                    <a:pt x="94561" y="12825"/>
                    <a:pt x="93949" y="12940"/>
                  </a:cubicBezTo>
                  <a:cubicBezTo>
                    <a:pt x="93643" y="13017"/>
                    <a:pt x="93336" y="12940"/>
                    <a:pt x="93030" y="13017"/>
                  </a:cubicBezTo>
                  <a:cubicBezTo>
                    <a:pt x="91767" y="13974"/>
                    <a:pt x="91307" y="13667"/>
                    <a:pt x="89891" y="13667"/>
                  </a:cubicBezTo>
                  <a:cubicBezTo>
                    <a:pt x="89010" y="13897"/>
                    <a:pt x="88130" y="14242"/>
                    <a:pt x="87211" y="14242"/>
                  </a:cubicBezTo>
                  <a:cubicBezTo>
                    <a:pt x="87058" y="14242"/>
                    <a:pt x="86905" y="14242"/>
                    <a:pt x="86751" y="14242"/>
                  </a:cubicBezTo>
                  <a:cubicBezTo>
                    <a:pt x="86713" y="14280"/>
                    <a:pt x="86637" y="14242"/>
                    <a:pt x="86560" y="14203"/>
                  </a:cubicBezTo>
                  <a:cubicBezTo>
                    <a:pt x="86522" y="14203"/>
                    <a:pt x="86445" y="14203"/>
                    <a:pt x="86369" y="14203"/>
                  </a:cubicBezTo>
                  <a:cubicBezTo>
                    <a:pt x="86177" y="14203"/>
                    <a:pt x="86101" y="13897"/>
                    <a:pt x="86330" y="13821"/>
                  </a:cubicBezTo>
                  <a:cubicBezTo>
                    <a:pt x="86943" y="13744"/>
                    <a:pt x="87594" y="13821"/>
                    <a:pt x="88168" y="13591"/>
                  </a:cubicBezTo>
                  <a:cubicBezTo>
                    <a:pt x="88819" y="13399"/>
                    <a:pt x="89316" y="12902"/>
                    <a:pt x="89852" y="12519"/>
                  </a:cubicBezTo>
                  <a:cubicBezTo>
                    <a:pt x="90120" y="12327"/>
                    <a:pt x="90503" y="12481"/>
                    <a:pt x="90810" y="12481"/>
                  </a:cubicBezTo>
                  <a:cubicBezTo>
                    <a:pt x="91575" y="12442"/>
                    <a:pt x="92341" y="12060"/>
                    <a:pt x="92839" y="11524"/>
                  </a:cubicBezTo>
                  <a:cubicBezTo>
                    <a:pt x="93030" y="11370"/>
                    <a:pt x="93183" y="11026"/>
                    <a:pt x="93489" y="11141"/>
                  </a:cubicBezTo>
                  <a:cubicBezTo>
                    <a:pt x="94293" y="11294"/>
                    <a:pt x="95212" y="11217"/>
                    <a:pt x="95863" y="10681"/>
                  </a:cubicBezTo>
                  <a:cubicBezTo>
                    <a:pt x="96322" y="10337"/>
                    <a:pt x="96667" y="9839"/>
                    <a:pt x="96973" y="9418"/>
                  </a:cubicBezTo>
                  <a:cubicBezTo>
                    <a:pt x="97241" y="9188"/>
                    <a:pt x="97586" y="9341"/>
                    <a:pt x="97892" y="9265"/>
                  </a:cubicBezTo>
                  <a:cubicBezTo>
                    <a:pt x="98313" y="9188"/>
                    <a:pt x="98696" y="8997"/>
                    <a:pt x="98926" y="8652"/>
                  </a:cubicBezTo>
                  <a:cubicBezTo>
                    <a:pt x="99041" y="8423"/>
                    <a:pt x="99155" y="8231"/>
                    <a:pt x="99270" y="8001"/>
                  </a:cubicBezTo>
                  <a:cubicBezTo>
                    <a:pt x="99309" y="7848"/>
                    <a:pt x="99423" y="7733"/>
                    <a:pt x="99538" y="7695"/>
                  </a:cubicBezTo>
                  <a:cubicBezTo>
                    <a:pt x="99577" y="7657"/>
                    <a:pt x="99653" y="7657"/>
                    <a:pt x="99691" y="7619"/>
                  </a:cubicBezTo>
                  <a:cubicBezTo>
                    <a:pt x="99194" y="7236"/>
                    <a:pt x="98696" y="6815"/>
                    <a:pt x="98198" y="6432"/>
                  </a:cubicBezTo>
                  <a:cubicBezTo>
                    <a:pt x="97739" y="6049"/>
                    <a:pt x="97241" y="5704"/>
                    <a:pt x="96744" y="5360"/>
                  </a:cubicBezTo>
                  <a:cubicBezTo>
                    <a:pt x="96437" y="5130"/>
                    <a:pt x="96093" y="4939"/>
                    <a:pt x="95748" y="4709"/>
                  </a:cubicBezTo>
                  <a:cubicBezTo>
                    <a:pt x="96437" y="3943"/>
                    <a:pt x="97433" y="3407"/>
                    <a:pt x="98505" y="3178"/>
                  </a:cubicBezTo>
                  <a:cubicBezTo>
                    <a:pt x="99347" y="3025"/>
                    <a:pt x="100227" y="3025"/>
                    <a:pt x="100955" y="2489"/>
                  </a:cubicBezTo>
                  <a:cubicBezTo>
                    <a:pt x="102142" y="1914"/>
                    <a:pt x="102448" y="115"/>
                    <a:pt x="103137" y="0"/>
                  </a:cubicBezTo>
                  <a:cubicBezTo>
                    <a:pt x="103711" y="77"/>
                    <a:pt x="103596" y="536"/>
                    <a:pt x="103290" y="881"/>
                  </a:cubicBezTo>
                  <a:cubicBezTo>
                    <a:pt x="104400" y="1417"/>
                    <a:pt x="105434" y="2067"/>
                    <a:pt x="106468" y="2642"/>
                  </a:cubicBezTo>
                  <a:lnTo>
                    <a:pt x="106468" y="2642"/>
                  </a:lnTo>
                  <a:close/>
                  <a:moveTo>
                    <a:pt x="42304" y="14548"/>
                  </a:moveTo>
                  <a:cubicBezTo>
                    <a:pt x="41845" y="14510"/>
                    <a:pt x="41385" y="14433"/>
                    <a:pt x="40926" y="14318"/>
                  </a:cubicBezTo>
                  <a:cubicBezTo>
                    <a:pt x="40620" y="14242"/>
                    <a:pt x="40275" y="14127"/>
                    <a:pt x="39930" y="14165"/>
                  </a:cubicBezTo>
                  <a:cubicBezTo>
                    <a:pt x="39203" y="14203"/>
                    <a:pt x="38476" y="14433"/>
                    <a:pt x="37710" y="14318"/>
                  </a:cubicBezTo>
                  <a:cubicBezTo>
                    <a:pt x="37212" y="14242"/>
                    <a:pt x="36715" y="14050"/>
                    <a:pt x="36217" y="13974"/>
                  </a:cubicBezTo>
                  <a:cubicBezTo>
                    <a:pt x="35872" y="13935"/>
                    <a:pt x="35566" y="14050"/>
                    <a:pt x="35222" y="14089"/>
                  </a:cubicBezTo>
                  <a:cubicBezTo>
                    <a:pt x="34073" y="14357"/>
                    <a:pt x="33231" y="13974"/>
                    <a:pt x="32274" y="13399"/>
                  </a:cubicBezTo>
                  <a:cubicBezTo>
                    <a:pt x="31738" y="13017"/>
                    <a:pt x="31163" y="13170"/>
                    <a:pt x="30589" y="13361"/>
                  </a:cubicBezTo>
                  <a:cubicBezTo>
                    <a:pt x="29977" y="13514"/>
                    <a:pt x="29326" y="13744"/>
                    <a:pt x="28675" y="13553"/>
                  </a:cubicBezTo>
                  <a:cubicBezTo>
                    <a:pt x="28254" y="13438"/>
                    <a:pt x="27871" y="13208"/>
                    <a:pt x="27603" y="12825"/>
                  </a:cubicBezTo>
                  <a:cubicBezTo>
                    <a:pt x="27526" y="12749"/>
                    <a:pt x="27488" y="12595"/>
                    <a:pt x="27335" y="12595"/>
                  </a:cubicBezTo>
                  <a:cubicBezTo>
                    <a:pt x="26531" y="12672"/>
                    <a:pt x="25612" y="12519"/>
                    <a:pt x="25076" y="11868"/>
                  </a:cubicBezTo>
                  <a:cubicBezTo>
                    <a:pt x="24923" y="11638"/>
                    <a:pt x="25000" y="11256"/>
                    <a:pt x="25306" y="11409"/>
                  </a:cubicBezTo>
                  <a:cubicBezTo>
                    <a:pt x="25421" y="11370"/>
                    <a:pt x="25497" y="11409"/>
                    <a:pt x="25574" y="11447"/>
                  </a:cubicBezTo>
                  <a:cubicBezTo>
                    <a:pt x="25880" y="11562"/>
                    <a:pt x="26225" y="11562"/>
                    <a:pt x="26531" y="11638"/>
                  </a:cubicBezTo>
                  <a:cubicBezTo>
                    <a:pt x="26990" y="11715"/>
                    <a:pt x="27412" y="11830"/>
                    <a:pt x="27871" y="11792"/>
                  </a:cubicBezTo>
                  <a:cubicBezTo>
                    <a:pt x="28254" y="11792"/>
                    <a:pt x="28637" y="11715"/>
                    <a:pt x="29020" y="11600"/>
                  </a:cubicBezTo>
                  <a:cubicBezTo>
                    <a:pt x="29288" y="11524"/>
                    <a:pt x="29632" y="11524"/>
                    <a:pt x="29862" y="11753"/>
                  </a:cubicBezTo>
                  <a:cubicBezTo>
                    <a:pt x="30168" y="11906"/>
                    <a:pt x="30589" y="11868"/>
                    <a:pt x="30934" y="11830"/>
                  </a:cubicBezTo>
                  <a:cubicBezTo>
                    <a:pt x="31355" y="11753"/>
                    <a:pt x="31699" y="11562"/>
                    <a:pt x="32082" y="11370"/>
                  </a:cubicBezTo>
                  <a:cubicBezTo>
                    <a:pt x="32197" y="11638"/>
                    <a:pt x="32350" y="11868"/>
                    <a:pt x="32580" y="12098"/>
                  </a:cubicBezTo>
                  <a:cubicBezTo>
                    <a:pt x="32848" y="12366"/>
                    <a:pt x="33269" y="12557"/>
                    <a:pt x="33690" y="12595"/>
                  </a:cubicBezTo>
                  <a:cubicBezTo>
                    <a:pt x="33843" y="12634"/>
                    <a:pt x="33996" y="12634"/>
                    <a:pt x="34150" y="12634"/>
                  </a:cubicBezTo>
                  <a:cubicBezTo>
                    <a:pt x="34456" y="12634"/>
                    <a:pt x="34762" y="12595"/>
                    <a:pt x="35068" y="12557"/>
                  </a:cubicBezTo>
                  <a:cubicBezTo>
                    <a:pt x="35451" y="12481"/>
                    <a:pt x="35796" y="12404"/>
                    <a:pt x="36140" y="12327"/>
                  </a:cubicBezTo>
                  <a:cubicBezTo>
                    <a:pt x="36485" y="12289"/>
                    <a:pt x="36753" y="12060"/>
                    <a:pt x="36868" y="11792"/>
                  </a:cubicBezTo>
                  <a:cubicBezTo>
                    <a:pt x="36906" y="11830"/>
                    <a:pt x="36944" y="11868"/>
                    <a:pt x="36983" y="11945"/>
                  </a:cubicBezTo>
                  <a:cubicBezTo>
                    <a:pt x="37136" y="12060"/>
                    <a:pt x="37327" y="12098"/>
                    <a:pt x="37480" y="12174"/>
                  </a:cubicBezTo>
                  <a:cubicBezTo>
                    <a:pt x="38208" y="12327"/>
                    <a:pt x="38973" y="12289"/>
                    <a:pt x="39624" y="11983"/>
                  </a:cubicBezTo>
                  <a:cubicBezTo>
                    <a:pt x="39969" y="11830"/>
                    <a:pt x="40275" y="11600"/>
                    <a:pt x="40620" y="11562"/>
                  </a:cubicBezTo>
                  <a:cubicBezTo>
                    <a:pt x="40964" y="11562"/>
                    <a:pt x="41194" y="11906"/>
                    <a:pt x="41385" y="12136"/>
                  </a:cubicBezTo>
                  <a:cubicBezTo>
                    <a:pt x="41921" y="12749"/>
                    <a:pt x="42074" y="12940"/>
                    <a:pt x="42955" y="12902"/>
                  </a:cubicBezTo>
                  <a:lnTo>
                    <a:pt x="42955" y="12902"/>
                  </a:lnTo>
                  <a:cubicBezTo>
                    <a:pt x="43414" y="12902"/>
                    <a:pt x="43874" y="12749"/>
                    <a:pt x="44333" y="12672"/>
                  </a:cubicBezTo>
                  <a:cubicBezTo>
                    <a:pt x="45367" y="12519"/>
                    <a:pt x="46286" y="13131"/>
                    <a:pt x="47243" y="13399"/>
                  </a:cubicBezTo>
                  <a:cubicBezTo>
                    <a:pt x="47893" y="13553"/>
                    <a:pt x="48621" y="13553"/>
                    <a:pt x="49272" y="13361"/>
                  </a:cubicBezTo>
                  <a:cubicBezTo>
                    <a:pt x="49348" y="13361"/>
                    <a:pt x="49463" y="13438"/>
                    <a:pt x="49463" y="13514"/>
                  </a:cubicBezTo>
                  <a:cubicBezTo>
                    <a:pt x="49540" y="13821"/>
                    <a:pt x="48889" y="14127"/>
                    <a:pt x="48697" y="14242"/>
                  </a:cubicBezTo>
                  <a:cubicBezTo>
                    <a:pt x="48238" y="14433"/>
                    <a:pt x="47740" y="14471"/>
                    <a:pt x="47281" y="14433"/>
                  </a:cubicBezTo>
                  <a:cubicBezTo>
                    <a:pt x="46592" y="14395"/>
                    <a:pt x="45941" y="14318"/>
                    <a:pt x="45252" y="14203"/>
                  </a:cubicBezTo>
                  <a:cubicBezTo>
                    <a:pt x="44907" y="14165"/>
                    <a:pt x="44563" y="14089"/>
                    <a:pt x="44218" y="14089"/>
                  </a:cubicBezTo>
                  <a:cubicBezTo>
                    <a:pt x="43912" y="14089"/>
                    <a:pt x="43606" y="14203"/>
                    <a:pt x="43299" y="14318"/>
                  </a:cubicBezTo>
                  <a:cubicBezTo>
                    <a:pt x="43031" y="14433"/>
                    <a:pt x="42725" y="14548"/>
                    <a:pt x="42419" y="14548"/>
                  </a:cubicBezTo>
                  <a:cubicBezTo>
                    <a:pt x="42381" y="14548"/>
                    <a:pt x="42342" y="14548"/>
                    <a:pt x="42304" y="14548"/>
                  </a:cubicBezTo>
                  <a:lnTo>
                    <a:pt x="42304" y="14548"/>
                  </a:lnTo>
                  <a:close/>
                  <a:moveTo>
                    <a:pt x="45060" y="21401"/>
                  </a:moveTo>
                  <a:cubicBezTo>
                    <a:pt x="44946" y="21362"/>
                    <a:pt x="44869" y="21362"/>
                    <a:pt x="44754" y="21401"/>
                  </a:cubicBezTo>
                  <a:cubicBezTo>
                    <a:pt x="44524" y="21401"/>
                    <a:pt x="44333" y="21439"/>
                    <a:pt x="44103" y="21477"/>
                  </a:cubicBezTo>
                  <a:cubicBezTo>
                    <a:pt x="43338" y="21516"/>
                    <a:pt x="42534" y="21669"/>
                    <a:pt x="41768" y="21784"/>
                  </a:cubicBezTo>
                  <a:cubicBezTo>
                    <a:pt x="40926" y="21937"/>
                    <a:pt x="40084" y="21937"/>
                    <a:pt x="39241" y="22090"/>
                  </a:cubicBezTo>
                  <a:cubicBezTo>
                    <a:pt x="38744" y="22166"/>
                    <a:pt x="38246" y="22205"/>
                    <a:pt x="37748" y="22358"/>
                  </a:cubicBezTo>
                  <a:cubicBezTo>
                    <a:pt x="36983" y="22588"/>
                    <a:pt x="36179" y="22626"/>
                    <a:pt x="35451" y="22243"/>
                  </a:cubicBezTo>
                  <a:cubicBezTo>
                    <a:pt x="35260" y="22166"/>
                    <a:pt x="35030" y="22281"/>
                    <a:pt x="34839" y="22320"/>
                  </a:cubicBezTo>
                  <a:cubicBezTo>
                    <a:pt x="34264" y="22511"/>
                    <a:pt x="33652" y="22511"/>
                    <a:pt x="33078" y="22358"/>
                  </a:cubicBezTo>
                  <a:cubicBezTo>
                    <a:pt x="32771" y="22281"/>
                    <a:pt x="32503" y="22128"/>
                    <a:pt x="32235" y="22013"/>
                  </a:cubicBezTo>
                  <a:cubicBezTo>
                    <a:pt x="32006" y="21975"/>
                    <a:pt x="31814" y="22052"/>
                    <a:pt x="31585" y="22090"/>
                  </a:cubicBezTo>
                  <a:cubicBezTo>
                    <a:pt x="31278" y="22128"/>
                    <a:pt x="30934" y="22166"/>
                    <a:pt x="30589" y="22166"/>
                  </a:cubicBezTo>
                  <a:cubicBezTo>
                    <a:pt x="30130" y="22205"/>
                    <a:pt x="29709" y="22166"/>
                    <a:pt x="29249" y="22052"/>
                  </a:cubicBezTo>
                  <a:cubicBezTo>
                    <a:pt x="28828" y="21975"/>
                    <a:pt x="28445" y="21669"/>
                    <a:pt x="28024" y="21822"/>
                  </a:cubicBezTo>
                  <a:cubicBezTo>
                    <a:pt x="27641" y="21975"/>
                    <a:pt x="27258" y="22090"/>
                    <a:pt x="26837" y="22090"/>
                  </a:cubicBezTo>
                  <a:cubicBezTo>
                    <a:pt x="26301" y="22090"/>
                    <a:pt x="25689" y="22013"/>
                    <a:pt x="25268" y="21630"/>
                  </a:cubicBezTo>
                  <a:cubicBezTo>
                    <a:pt x="25153" y="21516"/>
                    <a:pt x="25076" y="21362"/>
                    <a:pt x="24961" y="21248"/>
                  </a:cubicBezTo>
                  <a:cubicBezTo>
                    <a:pt x="24732" y="21094"/>
                    <a:pt x="24425" y="21171"/>
                    <a:pt x="24119" y="21133"/>
                  </a:cubicBezTo>
                  <a:cubicBezTo>
                    <a:pt x="23468" y="21094"/>
                    <a:pt x="22818" y="21094"/>
                    <a:pt x="22167" y="20865"/>
                  </a:cubicBezTo>
                  <a:cubicBezTo>
                    <a:pt x="21822" y="20750"/>
                    <a:pt x="21478" y="20597"/>
                    <a:pt x="21171" y="20444"/>
                  </a:cubicBezTo>
                  <a:cubicBezTo>
                    <a:pt x="20942" y="20291"/>
                    <a:pt x="20674" y="20214"/>
                    <a:pt x="20406" y="20329"/>
                  </a:cubicBezTo>
                  <a:cubicBezTo>
                    <a:pt x="19985" y="20482"/>
                    <a:pt x="19525" y="20673"/>
                    <a:pt x="19066" y="20788"/>
                  </a:cubicBezTo>
                  <a:cubicBezTo>
                    <a:pt x="18492" y="20903"/>
                    <a:pt x="17917" y="20903"/>
                    <a:pt x="17305" y="20826"/>
                  </a:cubicBezTo>
                  <a:cubicBezTo>
                    <a:pt x="16922" y="20750"/>
                    <a:pt x="16539" y="20635"/>
                    <a:pt x="16194" y="20444"/>
                  </a:cubicBezTo>
                  <a:cubicBezTo>
                    <a:pt x="15965" y="20329"/>
                    <a:pt x="15697" y="20214"/>
                    <a:pt x="15467" y="20367"/>
                  </a:cubicBezTo>
                  <a:cubicBezTo>
                    <a:pt x="15084" y="20635"/>
                    <a:pt x="14701" y="20826"/>
                    <a:pt x="14242" y="20903"/>
                  </a:cubicBezTo>
                  <a:cubicBezTo>
                    <a:pt x="13783" y="20980"/>
                    <a:pt x="13323" y="20865"/>
                    <a:pt x="12902" y="20635"/>
                  </a:cubicBezTo>
                  <a:cubicBezTo>
                    <a:pt x="13361" y="19908"/>
                    <a:pt x="13859" y="19257"/>
                    <a:pt x="14395" y="18568"/>
                  </a:cubicBezTo>
                  <a:cubicBezTo>
                    <a:pt x="14931" y="17802"/>
                    <a:pt x="15467" y="17036"/>
                    <a:pt x="16118" y="16309"/>
                  </a:cubicBezTo>
                  <a:cubicBezTo>
                    <a:pt x="16539" y="15850"/>
                    <a:pt x="16922" y="15390"/>
                    <a:pt x="17381" y="14931"/>
                  </a:cubicBezTo>
                  <a:cubicBezTo>
                    <a:pt x="15391" y="13897"/>
                    <a:pt x="14395" y="14778"/>
                    <a:pt x="12098" y="14816"/>
                  </a:cubicBezTo>
                  <a:cubicBezTo>
                    <a:pt x="11179" y="14357"/>
                    <a:pt x="10069" y="14471"/>
                    <a:pt x="9189" y="14969"/>
                  </a:cubicBezTo>
                  <a:cubicBezTo>
                    <a:pt x="8729" y="15314"/>
                    <a:pt x="6011" y="16386"/>
                    <a:pt x="6853" y="17036"/>
                  </a:cubicBezTo>
                  <a:cubicBezTo>
                    <a:pt x="5781" y="17840"/>
                    <a:pt x="0" y="24693"/>
                    <a:pt x="613" y="25650"/>
                  </a:cubicBezTo>
                  <a:cubicBezTo>
                    <a:pt x="728" y="25842"/>
                    <a:pt x="958" y="25918"/>
                    <a:pt x="1187" y="25918"/>
                  </a:cubicBezTo>
                  <a:cubicBezTo>
                    <a:pt x="1991" y="25918"/>
                    <a:pt x="3216" y="25191"/>
                    <a:pt x="3867" y="25076"/>
                  </a:cubicBezTo>
                  <a:cubicBezTo>
                    <a:pt x="5130" y="24617"/>
                    <a:pt x="6547" y="24387"/>
                    <a:pt x="7925" y="24157"/>
                  </a:cubicBezTo>
                  <a:cubicBezTo>
                    <a:pt x="8691" y="23813"/>
                    <a:pt x="9457" y="23468"/>
                    <a:pt x="10260" y="23200"/>
                  </a:cubicBezTo>
                  <a:cubicBezTo>
                    <a:pt x="10567" y="23200"/>
                    <a:pt x="10873" y="23200"/>
                    <a:pt x="11218" y="23162"/>
                  </a:cubicBezTo>
                  <a:cubicBezTo>
                    <a:pt x="11639" y="23162"/>
                    <a:pt x="12060" y="23277"/>
                    <a:pt x="12519" y="23315"/>
                  </a:cubicBezTo>
                  <a:cubicBezTo>
                    <a:pt x="13323" y="23315"/>
                    <a:pt x="14127" y="23200"/>
                    <a:pt x="14893" y="23085"/>
                  </a:cubicBezTo>
                  <a:cubicBezTo>
                    <a:pt x="15352" y="23047"/>
                    <a:pt x="15812" y="22856"/>
                    <a:pt x="16271" y="22856"/>
                  </a:cubicBezTo>
                  <a:cubicBezTo>
                    <a:pt x="16807" y="22856"/>
                    <a:pt x="17305" y="23009"/>
                    <a:pt x="17841" y="22932"/>
                  </a:cubicBezTo>
                  <a:cubicBezTo>
                    <a:pt x="19027" y="22779"/>
                    <a:pt x="20291" y="22243"/>
                    <a:pt x="21478" y="22741"/>
                  </a:cubicBezTo>
                  <a:cubicBezTo>
                    <a:pt x="21975" y="22932"/>
                    <a:pt x="22396" y="23238"/>
                    <a:pt x="22932" y="23353"/>
                  </a:cubicBezTo>
                  <a:cubicBezTo>
                    <a:pt x="23890" y="23545"/>
                    <a:pt x="24847" y="23200"/>
                    <a:pt x="25842" y="23124"/>
                  </a:cubicBezTo>
                  <a:cubicBezTo>
                    <a:pt x="26340" y="23085"/>
                    <a:pt x="26799" y="23277"/>
                    <a:pt x="27297" y="23353"/>
                  </a:cubicBezTo>
                  <a:cubicBezTo>
                    <a:pt x="28139" y="23545"/>
                    <a:pt x="28943" y="23277"/>
                    <a:pt x="29785" y="23353"/>
                  </a:cubicBezTo>
                  <a:cubicBezTo>
                    <a:pt x="30513" y="23430"/>
                    <a:pt x="31202" y="23813"/>
                    <a:pt x="31967" y="23813"/>
                  </a:cubicBezTo>
                  <a:cubicBezTo>
                    <a:pt x="32810" y="23813"/>
                    <a:pt x="33614" y="23506"/>
                    <a:pt x="34456" y="23621"/>
                  </a:cubicBezTo>
                  <a:cubicBezTo>
                    <a:pt x="34839" y="23659"/>
                    <a:pt x="35183" y="23736"/>
                    <a:pt x="35566" y="23774"/>
                  </a:cubicBezTo>
                  <a:cubicBezTo>
                    <a:pt x="36255" y="23774"/>
                    <a:pt x="36944" y="23621"/>
                    <a:pt x="37633" y="23506"/>
                  </a:cubicBezTo>
                  <a:cubicBezTo>
                    <a:pt x="39356" y="23238"/>
                    <a:pt x="40964" y="22626"/>
                    <a:pt x="42610" y="22205"/>
                  </a:cubicBezTo>
                  <a:cubicBezTo>
                    <a:pt x="43414" y="21975"/>
                    <a:pt x="44180" y="21860"/>
                    <a:pt x="44984" y="21745"/>
                  </a:cubicBezTo>
                  <a:cubicBezTo>
                    <a:pt x="45175" y="21707"/>
                    <a:pt x="45175" y="21477"/>
                    <a:pt x="45060" y="21401"/>
                  </a:cubicBezTo>
                  <a:lnTo>
                    <a:pt x="45060" y="21401"/>
                  </a:lnTo>
                  <a:close/>
                  <a:moveTo>
                    <a:pt x="78176" y="50305"/>
                  </a:moveTo>
                  <a:cubicBezTo>
                    <a:pt x="77678" y="50420"/>
                    <a:pt x="77142" y="50535"/>
                    <a:pt x="76606" y="50611"/>
                  </a:cubicBezTo>
                  <a:cubicBezTo>
                    <a:pt x="75841" y="50803"/>
                    <a:pt x="74998" y="50879"/>
                    <a:pt x="74194" y="50841"/>
                  </a:cubicBezTo>
                  <a:cubicBezTo>
                    <a:pt x="73965" y="50841"/>
                    <a:pt x="73735" y="50956"/>
                    <a:pt x="73505" y="50956"/>
                  </a:cubicBezTo>
                  <a:cubicBezTo>
                    <a:pt x="73122" y="51032"/>
                    <a:pt x="72740" y="51032"/>
                    <a:pt x="72357" y="51032"/>
                  </a:cubicBezTo>
                  <a:cubicBezTo>
                    <a:pt x="71974" y="50994"/>
                    <a:pt x="71629" y="50879"/>
                    <a:pt x="71247" y="50764"/>
                  </a:cubicBezTo>
                  <a:cubicBezTo>
                    <a:pt x="71017" y="50726"/>
                    <a:pt x="70787" y="50803"/>
                    <a:pt x="70596" y="50879"/>
                  </a:cubicBezTo>
                  <a:cubicBezTo>
                    <a:pt x="70175" y="50994"/>
                    <a:pt x="69792" y="51071"/>
                    <a:pt x="69371" y="51071"/>
                  </a:cubicBezTo>
                  <a:cubicBezTo>
                    <a:pt x="68796" y="51147"/>
                    <a:pt x="68222" y="50918"/>
                    <a:pt x="67839" y="50496"/>
                  </a:cubicBezTo>
                  <a:cubicBezTo>
                    <a:pt x="67533" y="50114"/>
                    <a:pt x="67227" y="50535"/>
                    <a:pt x="66882" y="50611"/>
                  </a:cubicBezTo>
                  <a:cubicBezTo>
                    <a:pt x="66346" y="50764"/>
                    <a:pt x="65734" y="50764"/>
                    <a:pt x="65159" y="50611"/>
                  </a:cubicBezTo>
                  <a:cubicBezTo>
                    <a:pt x="64853" y="50535"/>
                    <a:pt x="64585" y="50267"/>
                    <a:pt x="64279" y="50343"/>
                  </a:cubicBezTo>
                  <a:cubicBezTo>
                    <a:pt x="64087" y="50382"/>
                    <a:pt x="63934" y="50496"/>
                    <a:pt x="63743" y="50535"/>
                  </a:cubicBezTo>
                  <a:cubicBezTo>
                    <a:pt x="62901" y="50803"/>
                    <a:pt x="61944" y="50535"/>
                    <a:pt x="61522" y="49731"/>
                  </a:cubicBezTo>
                  <a:cubicBezTo>
                    <a:pt x="61408" y="49654"/>
                    <a:pt x="61293" y="49654"/>
                    <a:pt x="61216" y="49692"/>
                  </a:cubicBezTo>
                  <a:cubicBezTo>
                    <a:pt x="60872" y="49846"/>
                    <a:pt x="60489" y="49807"/>
                    <a:pt x="60144" y="49769"/>
                  </a:cubicBezTo>
                  <a:cubicBezTo>
                    <a:pt x="59647" y="49692"/>
                    <a:pt x="59187" y="49578"/>
                    <a:pt x="58766" y="49310"/>
                  </a:cubicBezTo>
                  <a:cubicBezTo>
                    <a:pt x="58536" y="49156"/>
                    <a:pt x="58345" y="48965"/>
                    <a:pt x="58153" y="48774"/>
                  </a:cubicBezTo>
                  <a:cubicBezTo>
                    <a:pt x="58077" y="48659"/>
                    <a:pt x="57962" y="48506"/>
                    <a:pt x="57809" y="48582"/>
                  </a:cubicBezTo>
                  <a:cubicBezTo>
                    <a:pt x="57656" y="48314"/>
                    <a:pt x="57311" y="48582"/>
                    <a:pt x="57503" y="48812"/>
                  </a:cubicBezTo>
                  <a:cubicBezTo>
                    <a:pt x="57962" y="49348"/>
                    <a:pt x="58345" y="50037"/>
                    <a:pt x="59034" y="50343"/>
                  </a:cubicBezTo>
                  <a:cubicBezTo>
                    <a:pt x="59608" y="50688"/>
                    <a:pt x="60336" y="50688"/>
                    <a:pt x="60795" y="51185"/>
                  </a:cubicBezTo>
                  <a:cubicBezTo>
                    <a:pt x="61446" y="51836"/>
                    <a:pt x="62365" y="52104"/>
                    <a:pt x="63245" y="51989"/>
                  </a:cubicBezTo>
                  <a:cubicBezTo>
                    <a:pt x="63743" y="51951"/>
                    <a:pt x="64241" y="51836"/>
                    <a:pt x="64738" y="51875"/>
                  </a:cubicBezTo>
                  <a:cubicBezTo>
                    <a:pt x="65006" y="51875"/>
                    <a:pt x="65236" y="52028"/>
                    <a:pt x="65466" y="52143"/>
                  </a:cubicBezTo>
                  <a:cubicBezTo>
                    <a:pt x="66270" y="52449"/>
                    <a:pt x="67150" y="52257"/>
                    <a:pt x="67954" y="52143"/>
                  </a:cubicBezTo>
                  <a:cubicBezTo>
                    <a:pt x="68528" y="52143"/>
                    <a:pt x="69064" y="52372"/>
                    <a:pt x="69639" y="52372"/>
                  </a:cubicBezTo>
                  <a:cubicBezTo>
                    <a:pt x="70021" y="52411"/>
                    <a:pt x="70443" y="52334"/>
                    <a:pt x="70825" y="52296"/>
                  </a:cubicBezTo>
                  <a:cubicBezTo>
                    <a:pt x="71132" y="52296"/>
                    <a:pt x="71400" y="52372"/>
                    <a:pt x="71706" y="52372"/>
                  </a:cubicBezTo>
                  <a:cubicBezTo>
                    <a:pt x="72395" y="52487"/>
                    <a:pt x="73084" y="52219"/>
                    <a:pt x="73773" y="52143"/>
                  </a:cubicBezTo>
                  <a:cubicBezTo>
                    <a:pt x="74539" y="52219"/>
                    <a:pt x="75343" y="52143"/>
                    <a:pt x="76070" y="51836"/>
                  </a:cubicBezTo>
                  <a:cubicBezTo>
                    <a:pt x="76759" y="51568"/>
                    <a:pt x="77410" y="51262"/>
                    <a:pt x="78023" y="50879"/>
                  </a:cubicBezTo>
                  <a:cubicBezTo>
                    <a:pt x="78176" y="50764"/>
                    <a:pt x="78329" y="50688"/>
                    <a:pt x="78406" y="50573"/>
                  </a:cubicBezTo>
                  <a:cubicBezTo>
                    <a:pt x="78444" y="50420"/>
                    <a:pt x="78329" y="50305"/>
                    <a:pt x="78176" y="50305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1516800" y="2246850"/>
              <a:ext cx="1241375" cy="3071325"/>
            </a:xfrm>
            <a:custGeom>
              <a:avLst/>
              <a:gdLst/>
              <a:ahLst/>
              <a:cxnLst/>
              <a:rect l="l" t="t" r="r" b="b"/>
              <a:pathLst>
                <a:path w="49655" h="122853" extrusionOk="0">
                  <a:moveTo>
                    <a:pt x="48812" y="68758"/>
                  </a:moveTo>
                  <a:cubicBezTo>
                    <a:pt x="49654" y="77640"/>
                    <a:pt x="44486" y="84301"/>
                    <a:pt x="40657" y="91690"/>
                  </a:cubicBezTo>
                  <a:cubicBezTo>
                    <a:pt x="38705" y="95786"/>
                    <a:pt x="37135" y="100074"/>
                    <a:pt x="35719" y="104362"/>
                  </a:cubicBezTo>
                  <a:cubicBezTo>
                    <a:pt x="34379" y="108305"/>
                    <a:pt x="32886" y="112172"/>
                    <a:pt x="31814" y="116230"/>
                  </a:cubicBezTo>
                  <a:cubicBezTo>
                    <a:pt x="31661" y="116881"/>
                    <a:pt x="31469" y="117532"/>
                    <a:pt x="31316" y="118182"/>
                  </a:cubicBezTo>
                  <a:cubicBezTo>
                    <a:pt x="31163" y="119484"/>
                    <a:pt x="30512" y="120403"/>
                    <a:pt x="29249" y="120824"/>
                  </a:cubicBezTo>
                  <a:cubicBezTo>
                    <a:pt x="25803" y="122394"/>
                    <a:pt x="21937" y="122853"/>
                    <a:pt x="18185" y="122853"/>
                  </a:cubicBezTo>
                  <a:cubicBezTo>
                    <a:pt x="14548" y="122853"/>
                    <a:pt x="11026" y="122623"/>
                    <a:pt x="7465" y="122240"/>
                  </a:cubicBezTo>
                  <a:cubicBezTo>
                    <a:pt x="4939" y="121896"/>
                    <a:pt x="2833" y="120518"/>
                    <a:pt x="995" y="118833"/>
                  </a:cubicBezTo>
                  <a:cubicBezTo>
                    <a:pt x="0" y="117991"/>
                    <a:pt x="383" y="117072"/>
                    <a:pt x="1110" y="116230"/>
                  </a:cubicBezTo>
                  <a:cubicBezTo>
                    <a:pt x="1531" y="115732"/>
                    <a:pt x="1991" y="115273"/>
                    <a:pt x="2450" y="114852"/>
                  </a:cubicBezTo>
                  <a:cubicBezTo>
                    <a:pt x="2795" y="114354"/>
                    <a:pt x="3178" y="113895"/>
                    <a:pt x="3522" y="113435"/>
                  </a:cubicBezTo>
                  <a:cubicBezTo>
                    <a:pt x="2795" y="112670"/>
                    <a:pt x="5207" y="110143"/>
                    <a:pt x="5743" y="109454"/>
                  </a:cubicBezTo>
                  <a:cubicBezTo>
                    <a:pt x="5858" y="109377"/>
                    <a:pt x="5934" y="109301"/>
                    <a:pt x="6049" y="109301"/>
                  </a:cubicBezTo>
                  <a:cubicBezTo>
                    <a:pt x="6087" y="109186"/>
                    <a:pt x="6164" y="109109"/>
                    <a:pt x="6202" y="108994"/>
                  </a:cubicBezTo>
                  <a:cubicBezTo>
                    <a:pt x="5858" y="108267"/>
                    <a:pt x="9035" y="104668"/>
                    <a:pt x="9571" y="103635"/>
                  </a:cubicBezTo>
                  <a:cubicBezTo>
                    <a:pt x="9801" y="102333"/>
                    <a:pt x="10911" y="101223"/>
                    <a:pt x="11524" y="100036"/>
                  </a:cubicBezTo>
                  <a:cubicBezTo>
                    <a:pt x="12863" y="97701"/>
                    <a:pt x="14471" y="95557"/>
                    <a:pt x="15926" y="93298"/>
                  </a:cubicBezTo>
                  <a:cubicBezTo>
                    <a:pt x="18338" y="89240"/>
                    <a:pt x="20826" y="85258"/>
                    <a:pt x="23353" y="81315"/>
                  </a:cubicBezTo>
                  <a:cubicBezTo>
                    <a:pt x="23851" y="79210"/>
                    <a:pt x="24961" y="77219"/>
                    <a:pt x="25574" y="75075"/>
                  </a:cubicBezTo>
                  <a:cubicBezTo>
                    <a:pt x="25650" y="74462"/>
                    <a:pt x="25765" y="73850"/>
                    <a:pt x="25803" y="73237"/>
                  </a:cubicBezTo>
                  <a:cubicBezTo>
                    <a:pt x="25650" y="72778"/>
                    <a:pt x="25765" y="72242"/>
                    <a:pt x="25727" y="71744"/>
                  </a:cubicBezTo>
                  <a:cubicBezTo>
                    <a:pt x="24846" y="71132"/>
                    <a:pt x="25421" y="69830"/>
                    <a:pt x="25191" y="68950"/>
                  </a:cubicBezTo>
                  <a:cubicBezTo>
                    <a:pt x="20405" y="57043"/>
                    <a:pt x="15926" y="44984"/>
                    <a:pt x="10069" y="33537"/>
                  </a:cubicBezTo>
                  <a:cubicBezTo>
                    <a:pt x="9533" y="32427"/>
                    <a:pt x="9035" y="31317"/>
                    <a:pt x="8614" y="30130"/>
                  </a:cubicBezTo>
                  <a:cubicBezTo>
                    <a:pt x="8576" y="29938"/>
                    <a:pt x="8576" y="29785"/>
                    <a:pt x="8652" y="29670"/>
                  </a:cubicBezTo>
                  <a:cubicBezTo>
                    <a:pt x="7274" y="26952"/>
                    <a:pt x="7465" y="23698"/>
                    <a:pt x="7312" y="20712"/>
                  </a:cubicBezTo>
                  <a:cubicBezTo>
                    <a:pt x="7197" y="17802"/>
                    <a:pt x="7772" y="14893"/>
                    <a:pt x="8346" y="12060"/>
                  </a:cubicBezTo>
                  <a:cubicBezTo>
                    <a:pt x="8920" y="8921"/>
                    <a:pt x="9418" y="5781"/>
                    <a:pt x="10222" y="2680"/>
                  </a:cubicBezTo>
                  <a:cubicBezTo>
                    <a:pt x="10337" y="1340"/>
                    <a:pt x="11141" y="0"/>
                    <a:pt x="12213" y="1685"/>
                  </a:cubicBezTo>
                  <a:cubicBezTo>
                    <a:pt x="12634" y="2489"/>
                    <a:pt x="12787" y="3446"/>
                    <a:pt x="13055" y="4327"/>
                  </a:cubicBezTo>
                  <a:cubicBezTo>
                    <a:pt x="13476" y="6509"/>
                    <a:pt x="13629" y="8767"/>
                    <a:pt x="13706" y="11026"/>
                  </a:cubicBezTo>
                  <a:cubicBezTo>
                    <a:pt x="13667" y="12596"/>
                    <a:pt x="14203" y="14510"/>
                    <a:pt x="13591" y="15965"/>
                  </a:cubicBezTo>
                  <a:cubicBezTo>
                    <a:pt x="13591" y="17496"/>
                    <a:pt x="13591" y="19066"/>
                    <a:pt x="13667" y="20597"/>
                  </a:cubicBezTo>
                  <a:cubicBezTo>
                    <a:pt x="13744" y="21439"/>
                    <a:pt x="13821" y="22282"/>
                    <a:pt x="13935" y="23086"/>
                  </a:cubicBezTo>
                  <a:cubicBezTo>
                    <a:pt x="14663" y="20061"/>
                    <a:pt x="15314" y="17037"/>
                    <a:pt x="16156" y="14051"/>
                  </a:cubicBezTo>
                  <a:cubicBezTo>
                    <a:pt x="16347" y="13438"/>
                    <a:pt x="16462" y="12826"/>
                    <a:pt x="16577" y="12213"/>
                  </a:cubicBezTo>
                  <a:cubicBezTo>
                    <a:pt x="16730" y="11754"/>
                    <a:pt x="16692" y="10988"/>
                    <a:pt x="17075" y="10643"/>
                  </a:cubicBezTo>
                  <a:cubicBezTo>
                    <a:pt x="16768" y="9495"/>
                    <a:pt x="18147" y="8691"/>
                    <a:pt x="18759" y="10031"/>
                  </a:cubicBezTo>
                  <a:cubicBezTo>
                    <a:pt x="19831" y="12404"/>
                    <a:pt x="19678" y="15084"/>
                    <a:pt x="20023" y="17611"/>
                  </a:cubicBezTo>
                  <a:cubicBezTo>
                    <a:pt x="20329" y="21899"/>
                    <a:pt x="21324" y="26072"/>
                    <a:pt x="22588" y="30168"/>
                  </a:cubicBezTo>
                  <a:cubicBezTo>
                    <a:pt x="24617" y="36255"/>
                    <a:pt x="26646" y="43414"/>
                    <a:pt x="32618" y="46783"/>
                  </a:cubicBezTo>
                  <a:cubicBezTo>
                    <a:pt x="35489" y="48353"/>
                    <a:pt x="36446" y="51798"/>
                    <a:pt x="38858" y="53904"/>
                  </a:cubicBezTo>
                  <a:cubicBezTo>
                    <a:pt x="40428" y="55550"/>
                    <a:pt x="41921" y="57235"/>
                    <a:pt x="43797" y="58575"/>
                  </a:cubicBezTo>
                  <a:cubicBezTo>
                    <a:pt x="44716" y="59302"/>
                    <a:pt x="45673" y="59991"/>
                    <a:pt x="46668" y="60565"/>
                  </a:cubicBezTo>
                  <a:cubicBezTo>
                    <a:pt x="47051" y="60489"/>
                    <a:pt x="47510" y="60757"/>
                    <a:pt x="47510" y="61216"/>
                  </a:cubicBezTo>
                  <a:cubicBezTo>
                    <a:pt x="48314" y="63666"/>
                    <a:pt x="48774" y="66193"/>
                    <a:pt x="48812" y="68758"/>
                  </a:cubicBezTo>
                  <a:close/>
                </a:path>
              </a:pathLst>
            </a:custGeom>
            <a:solidFill>
              <a:srgbClr val="C69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1660350" y="2263125"/>
              <a:ext cx="1073900" cy="2436775"/>
            </a:xfrm>
            <a:custGeom>
              <a:avLst/>
              <a:gdLst/>
              <a:ahLst/>
              <a:cxnLst/>
              <a:rect l="l" t="t" r="r" b="b"/>
              <a:pathLst>
                <a:path w="42956" h="97471" extrusionOk="0">
                  <a:moveTo>
                    <a:pt x="19602" y="91690"/>
                  </a:moveTo>
                  <a:cubicBezTo>
                    <a:pt x="19602" y="91690"/>
                    <a:pt x="19640" y="91652"/>
                    <a:pt x="19640" y="91613"/>
                  </a:cubicBezTo>
                  <a:cubicBezTo>
                    <a:pt x="19564" y="91613"/>
                    <a:pt x="19487" y="91575"/>
                    <a:pt x="19411" y="91575"/>
                  </a:cubicBezTo>
                  <a:cubicBezTo>
                    <a:pt x="19487" y="91613"/>
                    <a:pt x="19564" y="91652"/>
                    <a:pt x="19640" y="91690"/>
                  </a:cubicBezTo>
                  <a:lnTo>
                    <a:pt x="19640" y="91690"/>
                  </a:lnTo>
                  <a:close/>
                  <a:moveTo>
                    <a:pt x="9533" y="29134"/>
                  </a:moveTo>
                  <a:cubicBezTo>
                    <a:pt x="9457" y="29823"/>
                    <a:pt x="10988" y="32924"/>
                    <a:pt x="9610" y="32465"/>
                  </a:cubicBezTo>
                  <a:cubicBezTo>
                    <a:pt x="1" y="23085"/>
                    <a:pt x="6241" y="12443"/>
                    <a:pt x="5054" y="1034"/>
                  </a:cubicBezTo>
                  <a:cubicBezTo>
                    <a:pt x="4978" y="957"/>
                    <a:pt x="4978" y="804"/>
                    <a:pt x="5016" y="689"/>
                  </a:cubicBezTo>
                  <a:cubicBezTo>
                    <a:pt x="5590" y="0"/>
                    <a:pt x="6547" y="1379"/>
                    <a:pt x="6777" y="1876"/>
                  </a:cubicBezTo>
                  <a:cubicBezTo>
                    <a:pt x="8921" y="6853"/>
                    <a:pt x="7466" y="12404"/>
                    <a:pt x="8002" y="17649"/>
                  </a:cubicBezTo>
                  <a:cubicBezTo>
                    <a:pt x="8040" y="19180"/>
                    <a:pt x="8385" y="20635"/>
                    <a:pt x="8729" y="22090"/>
                  </a:cubicBezTo>
                  <a:cubicBezTo>
                    <a:pt x="8921" y="24425"/>
                    <a:pt x="9036" y="26837"/>
                    <a:pt x="9495" y="29134"/>
                  </a:cubicBezTo>
                  <a:lnTo>
                    <a:pt x="9495" y="29134"/>
                  </a:lnTo>
                  <a:close/>
                  <a:moveTo>
                    <a:pt x="14587" y="21631"/>
                  </a:moveTo>
                  <a:cubicBezTo>
                    <a:pt x="13859" y="18491"/>
                    <a:pt x="14357" y="15276"/>
                    <a:pt x="13974" y="12136"/>
                  </a:cubicBezTo>
                  <a:cubicBezTo>
                    <a:pt x="13898" y="10643"/>
                    <a:pt x="11983" y="6202"/>
                    <a:pt x="11256" y="9916"/>
                  </a:cubicBezTo>
                  <a:cubicBezTo>
                    <a:pt x="10720" y="10145"/>
                    <a:pt x="11256" y="10796"/>
                    <a:pt x="11294" y="11217"/>
                  </a:cubicBezTo>
                  <a:cubicBezTo>
                    <a:pt x="11562" y="11983"/>
                    <a:pt x="11716" y="12787"/>
                    <a:pt x="11830" y="13591"/>
                  </a:cubicBezTo>
                  <a:cubicBezTo>
                    <a:pt x="12251" y="17381"/>
                    <a:pt x="11830" y="21171"/>
                    <a:pt x="12175" y="24961"/>
                  </a:cubicBezTo>
                  <a:cubicBezTo>
                    <a:pt x="12481" y="28215"/>
                    <a:pt x="14127" y="31087"/>
                    <a:pt x="14855" y="34188"/>
                  </a:cubicBezTo>
                  <a:cubicBezTo>
                    <a:pt x="15123" y="34800"/>
                    <a:pt x="14893" y="36829"/>
                    <a:pt x="15506" y="36944"/>
                  </a:cubicBezTo>
                  <a:cubicBezTo>
                    <a:pt x="16424" y="36906"/>
                    <a:pt x="16501" y="33077"/>
                    <a:pt x="16654" y="32197"/>
                  </a:cubicBezTo>
                  <a:cubicBezTo>
                    <a:pt x="17152" y="28483"/>
                    <a:pt x="15467" y="25114"/>
                    <a:pt x="14587" y="21631"/>
                  </a:cubicBezTo>
                  <a:lnTo>
                    <a:pt x="14587" y="21631"/>
                  </a:lnTo>
                  <a:close/>
                  <a:moveTo>
                    <a:pt x="42113" y="71170"/>
                  </a:moveTo>
                  <a:cubicBezTo>
                    <a:pt x="42457" y="74079"/>
                    <a:pt x="42955" y="75075"/>
                    <a:pt x="41424" y="77831"/>
                  </a:cubicBezTo>
                  <a:cubicBezTo>
                    <a:pt x="39318" y="82004"/>
                    <a:pt x="37442" y="86292"/>
                    <a:pt x="35528" y="90541"/>
                  </a:cubicBezTo>
                  <a:cubicBezTo>
                    <a:pt x="34954" y="91805"/>
                    <a:pt x="34303" y="93068"/>
                    <a:pt x="33652" y="94255"/>
                  </a:cubicBezTo>
                  <a:cubicBezTo>
                    <a:pt x="33001" y="95250"/>
                    <a:pt x="32695" y="97356"/>
                    <a:pt x="31317" y="97471"/>
                  </a:cubicBezTo>
                  <a:cubicBezTo>
                    <a:pt x="31125" y="97471"/>
                    <a:pt x="30934" y="97471"/>
                    <a:pt x="30781" y="97471"/>
                  </a:cubicBezTo>
                  <a:cubicBezTo>
                    <a:pt x="27680" y="97471"/>
                    <a:pt x="24655" y="96782"/>
                    <a:pt x="21861" y="95403"/>
                  </a:cubicBezTo>
                  <a:cubicBezTo>
                    <a:pt x="20789" y="94867"/>
                    <a:pt x="19602" y="94331"/>
                    <a:pt x="18721" y="93489"/>
                  </a:cubicBezTo>
                  <a:lnTo>
                    <a:pt x="18913" y="93145"/>
                  </a:lnTo>
                  <a:lnTo>
                    <a:pt x="18913" y="93106"/>
                  </a:lnTo>
                  <a:cubicBezTo>
                    <a:pt x="18913" y="93106"/>
                    <a:pt x="18913" y="93106"/>
                    <a:pt x="18913" y="93106"/>
                  </a:cubicBezTo>
                  <a:cubicBezTo>
                    <a:pt x="18913" y="93106"/>
                    <a:pt x="18913" y="93106"/>
                    <a:pt x="18913" y="93068"/>
                  </a:cubicBezTo>
                  <a:cubicBezTo>
                    <a:pt x="18989" y="92915"/>
                    <a:pt x="19104" y="92762"/>
                    <a:pt x="19181" y="92609"/>
                  </a:cubicBezTo>
                  <a:cubicBezTo>
                    <a:pt x="18568" y="92302"/>
                    <a:pt x="17879" y="92073"/>
                    <a:pt x="17458" y="91575"/>
                  </a:cubicBezTo>
                  <a:cubicBezTo>
                    <a:pt x="16501" y="91001"/>
                    <a:pt x="15429" y="90580"/>
                    <a:pt x="14549" y="89852"/>
                  </a:cubicBezTo>
                  <a:cubicBezTo>
                    <a:pt x="14242" y="89546"/>
                    <a:pt x="12366" y="88129"/>
                    <a:pt x="13438" y="87900"/>
                  </a:cubicBezTo>
                  <a:cubicBezTo>
                    <a:pt x="13362" y="87785"/>
                    <a:pt x="13362" y="87670"/>
                    <a:pt x="13438" y="87555"/>
                  </a:cubicBezTo>
                  <a:cubicBezTo>
                    <a:pt x="13515" y="87402"/>
                    <a:pt x="13783" y="87326"/>
                    <a:pt x="13936" y="87479"/>
                  </a:cubicBezTo>
                  <a:cubicBezTo>
                    <a:pt x="13936" y="87479"/>
                    <a:pt x="13898" y="87440"/>
                    <a:pt x="13898" y="87440"/>
                  </a:cubicBezTo>
                  <a:cubicBezTo>
                    <a:pt x="15582" y="89048"/>
                    <a:pt x="17956" y="89699"/>
                    <a:pt x="20253" y="89699"/>
                  </a:cubicBezTo>
                  <a:cubicBezTo>
                    <a:pt x="20291" y="89699"/>
                    <a:pt x="20329" y="89699"/>
                    <a:pt x="20368" y="89699"/>
                  </a:cubicBezTo>
                  <a:lnTo>
                    <a:pt x="20368" y="89699"/>
                  </a:lnTo>
                  <a:cubicBezTo>
                    <a:pt x="20406" y="89661"/>
                    <a:pt x="20482" y="89584"/>
                    <a:pt x="20559" y="89546"/>
                  </a:cubicBezTo>
                  <a:cubicBezTo>
                    <a:pt x="21018" y="88512"/>
                    <a:pt x="21440" y="87479"/>
                    <a:pt x="21861" y="86407"/>
                  </a:cubicBezTo>
                  <a:cubicBezTo>
                    <a:pt x="22244" y="85335"/>
                    <a:pt x="22626" y="84225"/>
                    <a:pt x="23009" y="83153"/>
                  </a:cubicBezTo>
                  <a:cubicBezTo>
                    <a:pt x="23430" y="81966"/>
                    <a:pt x="23851" y="80741"/>
                    <a:pt x="24234" y="79554"/>
                  </a:cubicBezTo>
                  <a:cubicBezTo>
                    <a:pt x="24617" y="78405"/>
                    <a:pt x="24962" y="77257"/>
                    <a:pt x="25306" y="76108"/>
                  </a:cubicBezTo>
                  <a:cubicBezTo>
                    <a:pt x="25306" y="76108"/>
                    <a:pt x="25306" y="76070"/>
                    <a:pt x="25306" y="76070"/>
                  </a:cubicBezTo>
                  <a:cubicBezTo>
                    <a:pt x="25306" y="76070"/>
                    <a:pt x="25306" y="76032"/>
                    <a:pt x="25306" y="76032"/>
                  </a:cubicBezTo>
                  <a:cubicBezTo>
                    <a:pt x="25574" y="75075"/>
                    <a:pt x="25842" y="74118"/>
                    <a:pt x="26072" y="73161"/>
                  </a:cubicBezTo>
                  <a:cubicBezTo>
                    <a:pt x="26378" y="71974"/>
                    <a:pt x="26608" y="70825"/>
                    <a:pt x="26799" y="69600"/>
                  </a:cubicBezTo>
                  <a:cubicBezTo>
                    <a:pt x="26876" y="68988"/>
                    <a:pt x="26952" y="68375"/>
                    <a:pt x="26991" y="67763"/>
                  </a:cubicBezTo>
                  <a:cubicBezTo>
                    <a:pt x="26991" y="67380"/>
                    <a:pt x="26991" y="66997"/>
                    <a:pt x="26952" y="66614"/>
                  </a:cubicBezTo>
                  <a:cubicBezTo>
                    <a:pt x="26876" y="64853"/>
                    <a:pt x="26531" y="63092"/>
                    <a:pt x="25727" y="61407"/>
                  </a:cubicBezTo>
                  <a:cubicBezTo>
                    <a:pt x="25613" y="61178"/>
                    <a:pt x="25536" y="60948"/>
                    <a:pt x="25459" y="60718"/>
                  </a:cubicBezTo>
                  <a:cubicBezTo>
                    <a:pt x="25230" y="60182"/>
                    <a:pt x="25038" y="59685"/>
                    <a:pt x="24885" y="59149"/>
                  </a:cubicBezTo>
                  <a:cubicBezTo>
                    <a:pt x="24847" y="59110"/>
                    <a:pt x="24847" y="59072"/>
                    <a:pt x="24847" y="59034"/>
                  </a:cubicBezTo>
                  <a:lnTo>
                    <a:pt x="24847" y="59034"/>
                  </a:lnTo>
                  <a:cubicBezTo>
                    <a:pt x="24847" y="58651"/>
                    <a:pt x="24579" y="58345"/>
                    <a:pt x="24234" y="58230"/>
                  </a:cubicBezTo>
                  <a:cubicBezTo>
                    <a:pt x="23966" y="57694"/>
                    <a:pt x="23775" y="57120"/>
                    <a:pt x="23966" y="56622"/>
                  </a:cubicBezTo>
                  <a:cubicBezTo>
                    <a:pt x="23162" y="53330"/>
                    <a:pt x="23009" y="49118"/>
                    <a:pt x="27718" y="49999"/>
                  </a:cubicBezTo>
                  <a:cubicBezTo>
                    <a:pt x="29020" y="50382"/>
                    <a:pt x="30015" y="51415"/>
                    <a:pt x="31240" y="51990"/>
                  </a:cubicBezTo>
                  <a:cubicBezTo>
                    <a:pt x="32810" y="52794"/>
                    <a:pt x="34035" y="54134"/>
                    <a:pt x="35375" y="55282"/>
                  </a:cubicBezTo>
                  <a:cubicBezTo>
                    <a:pt x="36715" y="56431"/>
                    <a:pt x="38055" y="57579"/>
                    <a:pt x="39510" y="58574"/>
                  </a:cubicBezTo>
                  <a:cubicBezTo>
                    <a:pt x="40888" y="59417"/>
                    <a:pt x="41998" y="59723"/>
                    <a:pt x="41768" y="61637"/>
                  </a:cubicBezTo>
                  <a:cubicBezTo>
                    <a:pt x="41730" y="64815"/>
                    <a:pt x="41845" y="67992"/>
                    <a:pt x="42113" y="71170"/>
                  </a:cubicBezTo>
                  <a:close/>
                </a:path>
              </a:pathLst>
            </a:custGeom>
            <a:solidFill>
              <a:srgbClr val="A9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1763725" y="2287050"/>
              <a:ext cx="45000" cy="105300"/>
            </a:xfrm>
            <a:custGeom>
              <a:avLst/>
              <a:gdLst/>
              <a:ahLst/>
              <a:cxnLst/>
              <a:rect l="l" t="t" r="r" b="b"/>
              <a:pathLst>
                <a:path w="1800" h="4212" extrusionOk="0">
                  <a:moveTo>
                    <a:pt x="268" y="4135"/>
                  </a:moveTo>
                  <a:cubicBezTo>
                    <a:pt x="77" y="4097"/>
                    <a:pt x="0" y="3905"/>
                    <a:pt x="39" y="3714"/>
                  </a:cubicBezTo>
                  <a:cubicBezTo>
                    <a:pt x="77" y="3561"/>
                    <a:pt x="115" y="3408"/>
                    <a:pt x="153" y="3255"/>
                  </a:cubicBezTo>
                  <a:cubicBezTo>
                    <a:pt x="39" y="2757"/>
                    <a:pt x="383" y="2144"/>
                    <a:pt x="460" y="1608"/>
                  </a:cubicBezTo>
                  <a:cubicBezTo>
                    <a:pt x="575" y="1149"/>
                    <a:pt x="651" y="651"/>
                    <a:pt x="843" y="192"/>
                  </a:cubicBezTo>
                  <a:cubicBezTo>
                    <a:pt x="919" y="39"/>
                    <a:pt x="1072" y="0"/>
                    <a:pt x="1225" y="39"/>
                  </a:cubicBezTo>
                  <a:cubicBezTo>
                    <a:pt x="1800" y="230"/>
                    <a:pt x="1187" y="1647"/>
                    <a:pt x="1149" y="2144"/>
                  </a:cubicBezTo>
                  <a:cubicBezTo>
                    <a:pt x="1034" y="2719"/>
                    <a:pt x="843" y="3331"/>
                    <a:pt x="689" y="3905"/>
                  </a:cubicBezTo>
                  <a:cubicBezTo>
                    <a:pt x="651" y="4097"/>
                    <a:pt x="460" y="4212"/>
                    <a:pt x="268" y="4173"/>
                  </a:cubicBezTo>
                  <a:close/>
                </a:path>
              </a:pathLst>
            </a:custGeom>
            <a:solidFill>
              <a:srgbClr val="C69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1756075" y="2265025"/>
              <a:ext cx="230675" cy="345550"/>
            </a:xfrm>
            <a:custGeom>
              <a:avLst/>
              <a:gdLst/>
              <a:ahLst/>
              <a:cxnLst/>
              <a:rect l="l" t="t" r="r" b="b"/>
              <a:pathLst>
                <a:path w="9227" h="13822" extrusionOk="0">
                  <a:moveTo>
                    <a:pt x="153" y="5207"/>
                  </a:moveTo>
                  <a:cubicBezTo>
                    <a:pt x="0" y="4939"/>
                    <a:pt x="191" y="4633"/>
                    <a:pt x="268" y="4365"/>
                  </a:cubicBezTo>
                  <a:cubicBezTo>
                    <a:pt x="459" y="3791"/>
                    <a:pt x="613" y="3178"/>
                    <a:pt x="766" y="2566"/>
                  </a:cubicBezTo>
                  <a:cubicBezTo>
                    <a:pt x="459" y="2221"/>
                    <a:pt x="919" y="1609"/>
                    <a:pt x="995" y="1188"/>
                  </a:cubicBezTo>
                  <a:cubicBezTo>
                    <a:pt x="1072" y="920"/>
                    <a:pt x="1149" y="613"/>
                    <a:pt x="1340" y="384"/>
                  </a:cubicBezTo>
                  <a:cubicBezTo>
                    <a:pt x="1953" y="1"/>
                    <a:pt x="1991" y="767"/>
                    <a:pt x="1838" y="1188"/>
                  </a:cubicBezTo>
                  <a:cubicBezTo>
                    <a:pt x="1646" y="2030"/>
                    <a:pt x="1493" y="2834"/>
                    <a:pt x="1263" y="3638"/>
                  </a:cubicBezTo>
                  <a:cubicBezTo>
                    <a:pt x="1034" y="4059"/>
                    <a:pt x="842" y="5935"/>
                    <a:pt x="115" y="5207"/>
                  </a:cubicBezTo>
                  <a:lnTo>
                    <a:pt x="115" y="5207"/>
                  </a:lnTo>
                  <a:close/>
                  <a:moveTo>
                    <a:pt x="6815" y="13438"/>
                  </a:moveTo>
                  <a:cubicBezTo>
                    <a:pt x="6776" y="13017"/>
                    <a:pt x="7083" y="12596"/>
                    <a:pt x="7159" y="12175"/>
                  </a:cubicBezTo>
                  <a:cubicBezTo>
                    <a:pt x="7006" y="11639"/>
                    <a:pt x="7389" y="11027"/>
                    <a:pt x="7465" y="10452"/>
                  </a:cubicBezTo>
                  <a:cubicBezTo>
                    <a:pt x="7619" y="9955"/>
                    <a:pt x="7542" y="9380"/>
                    <a:pt x="7848" y="8959"/>
                  </a:cubicBezTo>
                  <a:cubicBezTo>
                    <a:pt x="7925" y="8500"/>
                    <a:pt x="8346" y="7811"/>
                    <a:pt x="8767" y="8423"/>
                  </a:cubicBezTo>
                  <a:cubicBezTo>
                    <a:pt x="8920" y="8730"/>
                    <a:pt x="8920" y="9112"/>
                    <a:pt x="8882" y="9457"/>
                  </a:cubicBezTo>
                  <a:cubicBezTo>
                    <a:pt x="9226" y="10223"/>
                    <a:pt x="8690" y="13706"/>
                    <a:pt x="7580" y="13400"/>
                  </a:cubicBezTo>
                  <a:cubicBezTo>
                    <a:pt x="7427" y="13706"/>
                    <a:pt x="6929" y="13821"/>
                    <a:pt x="6815" y="13438"/>
                  </a:cubicBezTo>
                  <a:close/>
                </a:path>
              </a:pathLst>
            </a:custGeom>
            <a:solidFill>
              <a:srgbClr val="D7A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1492875" y="4478800"/>
              <a:ext cx="986775" cy="852775"/>
            </a:xfrm>
            <a:custGeom>
              <a:avLst/>
              <a:gdLst/>
              <a:ahLst/>
              <a:cxnLst/>
              <a:rect l="l" t="t" r="r" b="b"/>
              <a:pathLst>
                <a:path w="39471" h="34111" extrusionOk="0">
                  <a:moveTo>
                    <a:pt x="20520" y="34073"/>
                  </a:moveTo>
                  <a:cubicBezTo>
                    <a:pt x="18223" y="33958"/>
                    <a:pt x="15926" y="33422"/>
                    <a:pt x="13629" y="33192"/>
                  </a:cubicBezTo>
                  <a:cubicBezTo>
                    <a:pt x="10834" y="33001"/>
                    <a:pt x="8116" y="32848"/>
                    <a:pt x="5398" y="32273"/>
                  </a:cubicBezTo>
                  <a:cubicBezTo>
                    <a:pt x="3560" y="31967"/>
                    <a:pt x="0" y="30895"/>
                    <a:pt x="995" y="28445"/>
                  </a:cubicBezTo>
                  <a:cubicBezTo>
                    <a:pt x="1034" y="28292"/>
                    <a:pt x="1072" y="28177"/>
                    <a:pt x="1187" y="28062"/>
                  </a:cubicBezTo>
                  <a:cubicBezTo>
                    <a:pt x="1493" y="27679"/>
                    <a:pt x="1761" y="27296"/>
                    <a:pt x="2067" y="26952"/>
                  </a:cubicBezTo>
                  <a:cubicBezTo>
                    <a:pt x="3331" y="25344"/>
                    <a:pt x="4594" y="23813"/>
                    <a:pt x="5819" y="22205"/>
                  </a:cubicBezTo>
                  <a:cubicBezTo>
                    <a:pt x="5704" y="21592"/>
                    <a:pt x="6317" y="21133"/>
                    <a:pt x="6547" y="20597"/>
                  </a:cubicBezTo>
                  <a:cubicBezTo>
                    <a:pt x="7083" y="19755"/>
                    <a:pt x="7618" y="18912"/>
                    <a:pt x="8116" y="18108"/>
                  </a:cubicBezTo>
                  <a:cubicBezTo>
                    <a:pt x="8384" y="17879"/>
                    <a:pt x="8576" y="17649"/>
                    <a:pt x="8805" y="17419"/>
                  </a:cubicBezTo>
                  <a:cubicBezTo>
                    <a:pt x="9226" y="16922"/>
                    <a:pt x="9571" y="16386"/>
                    <a:pt x="9954" y="15850"/>
                  </a:cubicBezTo>
                  <a:cubicBezTo>
                    <a:pt x="10260" y="15352"/>
                    <a:pt x="10605" y="14854"/>
                    <a:pt x="10873" y="14318"/>
                  </a:cubicBezTo>
                  <a:cubicBezTo>
                    <a:pt x="11485" y="13285"/>
                    <a:pt x="12021" y="12251"/>
                    <a:pt x="12595" y="11179"/>
                  </a:cubicBezTo>
                  <a:cubicBezTo>
                    <a:pt x="12595" y="11141"/>
                    <a:pt x="12634" y="11102"/>
                    <a:pt x="12634" y="11064"/>
                  </a:cubicBezTo>
                  <a:cubicBezTo>
                    <a:pt x="12672" y="11064"/>
                    <a:pt x="12672" y="11026"/>
                    <a:pt x="12672" y="10988"/>
                  </a:cubicBezTo>
                  <a:cubicBezTo>
                    <a:pt x="12672" y="11026"/>
                    <a:pt x="12672" y="11026"/>
                    <a:pt x="12672" y="11026"/>
                  </a:cubicBezTo>
                  <a:cubicBezTo>
                    <a:pt x="12940" y="10528"/>
                    <a:pt x="13246" y="9992"/>
                    <a:pt x="13514" y="9495"/>
                  </a:cubicBezTo>
                  <a:cubicBezTo>
                    <a:pt x="13629" y="9265"/>
                    <a:pt x="13706" y="9035"/>
                    <a:pt x="13629" y="8767"/>
                  </a:cubicBezTo>
                  <a:cubicBezTo>
                    <a:pt x="13629" y="8729"/>
                    <a:pt x="13629" y="8691"/>
                    <a:pt x="13591" y="8652"/>
                  </a:cubicBezTo>
                  <a:cubicBezTo>
                    <a:pt x="14165" y="7925"/>
                    <a:pt x="14854" y="7198"/>
                    <a:pt x="15122" y="6585"/>
                  </a:cubicBezTo>
                  <a:cubicBezTo>
                    <a:pt x="16462" y="4479"/>
                    <a:pt x="17764" y="2297"/>
                    <a:pt x="19257" y="306"/>
                  </a:cubicBezTo>
                  <a:cubicBezTo>
                    <a:pt x="19754" y="0"/>
                    <a:pt x="20252" y="115"/>
                    <a:pt x="20712" y="460"/>
                  </a:cubicBezTo>
                  <a:cubicBezTo>
                    <a:pt x="20865" y="498"/>
                    <a:pt x="20980" y="574"/>
                    <a:pt x="21133" y="651"/>
                  </a:cubicBezTo>
                  <a:cubicBezTo>
                    <a:pt x="22741" y="1876"/>
                    <a:pt x="24348" y="3101"/>
                    <a:pt x="26033" y="4173"/>
                  </a:cubicBezTo>
                  <a:cubicBezTo>
                    <a:pt x="28139" y="4709"/>
                    <a:pt x="30014" y="6011"/>
                    <a:pt x="31967" y="7006"/>
                  </a:cubicBezTo>
                  <a:cubicBezTo>
                    <a:pt x="32847" y="7121"/>
                    <a:pt x="33958" y="7504"/>
                    <a:pt x="34877" y="7772"/>
                  </a:cubicBezTo>
                  <a:cubicBezTo>
                    <a:pt x="35527" y="7848"/>
                    <a:pt x="36178" y="7848"/>
                    <a:pt x="36791" y="7925"/>
                  </a:cubicBezTo>
                  <a:cubicBezTo>
                    <a:pt x="36982" y="7963"/>
                    <a:pt x="37212" y="7963"/>
                    <a:pt x="37442" y="7925"/>
                  </a:cubicBezTo>
                  <a:cubicBezTo>
                    <a:pt x="37748" y="7925"/>
                    <a:pt x="38054" y="7887"/>
                    <a:pt x="38322" y="8001"/>
                  </a:cubicBezTo>
                  <a:cubicBezTo>
                    <a:pt x="38781" y="7810"/>
                    <a:pt x="39471" y="8231"/>
                    <a:pt x="39241" y="8844"/>
                  </a:cubicBezTo>
                  <a:cubicBezTo>
                    <a:pt x="38092" y="11256"/>
                    <a:pt x="37327" y="13821"/>
                    <a:pt x="36446" y="16309"/>
                  </a:cubicBezTo>
                  <a:cubicBezTo>
                    <a:pt x="36102" y="17151"/>
                    <a:pt x="35719" y="17955"/>
                    <a:pt x="35374" y="18797"/>
                  </a:cubicBezTo>
                  <a:cubicBezTo>
                    <a:pt x="35489" y="18951"/>
                    <a:pt x="35527" y="19142"/>
                    <a:pt x="35489" y="19372"/>
                  </a:cubicBezTo>
                  <a:cubicBezTo>
                    <a:pt x="35068" y="20865"/>
                    <a:pt x="34609" y="22358"/>
                    <a:pt x="34073" y="23813"/>
                  </a:cubicBezTo>
                  <a:cubicBezTo>
                    <a:pt x="33728" y="24846"/>
                    <a:pt x="33345" y="25880"/>
                    <a:pt x="33039" y="26952"/>
                  </a:cubicBezTo>
                  <a:cubicBezTo>
                    <a:pt x="33001" y="26990"/>
                    <a:pt x="33001" y="27028"/>
                    <a:pt x="33001" y="27067"/>
                  </a:cubicBezTo>
                  <a:cubicBezTo>
                    <a:pt x="33001" y="27067"/>
                    <a:pt x="33001" y="27105"/>
                    <a:pt x="32962" y="27105"/>
                  </a:cubicBezTo>
                  <a:lnTo>
                    <a:pt x="32962" y="27105"/>
                  </a:lnTo>
                  <a:cubicBezTo>
                    <a:pt x="32465" y="29058"/>
                    <a:pt x="32120" y="31087"/>
                    <a:pt x="30168" y="32197"/>
                  </a:cubicBezTo>
                  <a:cubicBezTo>
                    <a:pt x="28100" y="33422"/>
                    <a:pt x="24310" y="34111"/>
                    <a:pt x="21554" y="34111"/>
                  </a:cubicBezTo>
                  <a:cubicBezTo>
                    <a:pt x="21171" y="34111"/>
                    <a:pt x="20826" y="34111"/>
                    <a:pt x="20520" y="34073"/>
                  </a:cubicBezTo>
                  <a:close/>
                </a:path>
              </a:pathLst>
            </a:custGeom>
            <a:solidFill>
              <a:srgbClr val="EE9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1843150" y="4474975"/>
              <a:ext cx="636500" cy="872875"/>
            </a:xfrm>
            <a:custGeom>
              <a:avLst/>
              <a:gdLst/>
              <a:ahLst/>
              <a:cxnLst/>
              <a:rect l="l" t="t" r="r" b="b"/>
              <a:pathLst>
                <a:path w="25460" h="34915" extrusionOk="0">
                  <a:moveTo>
                    <a:pt x="958" y="34455"/>
                  </a:moveTo>
                  <a:cubicBezTo>
                    <a:pt x="843" y="34570"/>
                    <a:pt x="690" y="34609"/>
                    <a:pt x="537" y="34532"/>
                  </a:cubicBezTo>
                  <a:cubicBezTo>
                    <a:pt x="1" y="34226"/>
                    <a:pt x="1149" y="32924"/>
                    <a:pt x="1264" y="32465"/>
                  </a:cubicBezTo>
                  <a:cubicBezTo>
                    <a:pt x="2260" y="30742"/>
                    <a:pt x="3064" y="28943"/>
                    <a:pt x="3791" y="27067"/>
                  </a:cubicBezTo>
                  <a:lnTo>
                    <a:pt x="3829" y="27028"/>
                  </a:lnTo>
                  <a:cubicBezTo>
                    <a:pt x="5361" y="22970"/>
                    <a:pt x="7543" y="16998"/>
                    <a:pt x="6126" y="12672"/>
                  </a:cubicBezTo>
                  <a:cubicBezTo>
                    <a:pt x="4825" y="10987"/>
                    <a:pt x="3523" y="10030"/>
                    <a:pt x="1341" y="7963"/>
                  </a:cubicBezTo>
                  <a:cubicBezTo>
                    <a:pt x="1149" y="7772"/>
                    <a:pt x="920" y="7542"/>
                    <a:pt x="805" y="7274"/>
                  </a:cubicBezTo>
                  <a:cubicBezTo>
                    <a:pt x="613" y="6891"/>
                    <a:pt x="1188" y="6585"/>
                    <a:pt x="1379" y="6929"/>
                  </a:cubicBezTo>
                  <a:cubicBezTo>
                    <a:pt x="1456" y="6891"/>
                    <a:pt x="1571" y="6929"/>
                    <a:pt x="1647" y="7006"/>
                  </a:cubicBezTo>
                  <a:cubicBezTo>
                    <a:pt x="2451" y="7810"/>
                    <a:pt x="3255" y="8614"/>
                    <a:pt x="4059" y="9341"/>
                  </a:cubicBezTo>
                  <a:cubicBezTo>
                    <a:pt x="4518" y="9188"/>
                    <a:pt x="5590" y="10222"/>
                    <a:pt x="5973" y="10375"/>
                  </a:cubicBezTo>
                  <a:cubicBezTo>
                    <a:pt x="7083" y="11141"/>
                    <a:pt x="8347" y="11945"/>
                    <a:pt x="9687" y="11102"/>
                  </a:cubicBezTo>
                  <a:cubicBezTo>
                    <a:pt x="12060" y="9916"/>
                    <a:pt x="12060" y="6891"/>
                    <a:pt x="10912" y="4786"/>
                  </a:cubicBezTo>
                  <a:cubicBezTo>
                    <a:pt x="9227" y="3522"/>
                    <a:pt x="7658" y="2182"/>
                    <a:pt x="6088" y="804"/>
                  </a:cubicBezTo>
                  <a:cubicBezTo>
                    <a:pt x="5973" y="766"/>
                    <a:pt x="5858" y="689"/>
                    <a:pt x="5743" y="613"/>
                  </a:cubicBezTo>
                  <a:cubicBezTo>
                    <a:pt x="5437" y="383"/>
                    <a:pt x="5590" y="77"/>
                    <a:pt x="5858" y="0"/>
                  </a:cubicBezTo>
                  <a:cubicBezTo>
                    <a:pt x="5897" y="115"/>
                    <a:pt x="5973" y="191"/>
                    <a:pt x="6050" y="268"/>
                  </a:cubicBezTo>
                  <a:cubicBezTo>
                    <a:pt x="6356" y="574"/>
                    <a:pt x="6739" y="842"/>
                    <a:pt x="7083" y="1110"/>
                  </a:cubicBezTo>
                  <a:cubicBezTo>
                    <a:pt x="7543" y="1455"/>
                    <a:pt x="8002" y="1761"/>
                    <a:pt x="8462" y="2067"/>
                  </a:cubicBezTo>
                  <a:cubicBezTo>
                    <a:pt x="8921" y="2374"/>
                    <a:pt x="9380" y="2680"/>
                    <a:pt x="9878" y="2986"/>
                  </a:cubicBezTo>
                  <a:cubicBezTo>
                    <a:pt x="10376" y="3254"/>
                    <a:pt x="10912" y="3522"/>
                    <a:pt x="11486" y="3752"/>
                  </a:cubicBezTo>
                  <a:cubicBezTo>
                    <a:pt x="11563" y="3790"/>
                    <a:pt x="11639" y="3828"/>
                    <a:pt x="11716" y="3867"/>
                  </a:cubicBezTo>
                  <a:cubicBezTo>
                    <a:pt x="13974" y="5666"/>
                    <a:pt x="16922" y="6470"/>
                    <a:pt x="19679" y="7312"/>
                  </a:cubicBezTo>
                  <a:cubicBezTo>
                    <a:pt x="21248" y="7733"/>
                    <a:pt x="22818" y="8269"/>
                    <a:pt x="24426" y="8422"/>
                  </a:cubicBezTo>
                  <a:cubicBezTo>
                    <a:pt x="24502" y="8422"/>
                    <a:pt x="24579" y="8422"/>
                    <a:pt x="24694" y="8422"/>
                  </a:cubicBezTo>
                  <a:cubicBezTo>
                    <a:pt x="24847" y="8384"/>
                    <a:pt x="25000" y="8384"/>
                    <a:pt x="25153" y="8499"/>
                  </a:cubicBezTo>
                  <a:cubicBezTo>
                    <a:pt x="25460" y="8920"/>
                    <a:pt x="24885" y="9341"/>
                    <a:pt x="24770" y="9762"/>
                  </a:cubicBezTo>
                  <a:cubicBezTo>
                    <a:pt x="24349" y="10605"/>
                    <a:pt x="24005" y="11523"/>
                    <a:pt x="23699" y="12442"/>
                  </a:cubicBezTo>
                  <a:cubicBezTo>
                    <a:pt x="22818" y="14816"/>
                    <a:pt x="22435" y="17304"/>
                    <a:pt x="21593" y="19640"/>
                  </a:cubicBezTo>
                  <a:cubicBezTo>
                    <a:pt x="20712" y="21822"/>
                    <a:pt x="20023" y="24081"/>
                    <a:pt x="19296" y="26301"/>
                  </a:cubicBezTo>
                  <a:cubicBezTo>
                    <a:pt x="19181" y="26569"/>
                    <a:pt x="19104" y="26837"/>
                    <a:pt x="18990" y="27105"/>
                  </a:cubicBezTo>
                  <a:cubicBezTo>
                    <a:pt x="18530" y="28483"/>
                    <a:pt x="18033" y="29861"/>
                    <a:pt x="17075" y="30972"/>
                  </a:cubicBezTo>
                  <a:cubicBezTo>
                    <a:pt x="13783" y="34341"/>
                    <a:pt x="7543" y="34877"/>
                    <a:pt x="3064" y="34915"/>
                  </a:cubicBezTo>
                  <a:cubicBezTo>
                    <a:pt x="2642" y="34800"/>
                    <a:pt x="1341" y="34838"/>
                    <a:pt x="958" y="34455"/>
                  </a:cubicBezTo>
                  <a:close/>
                </a:path>
              </a:pathLst>
            </a:custGeom>
            <a:solidFill>
              <a:srgbClr val="DA7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2666250" y="2205700"/>
              <a:ext cx="1682600" cy="3053150"/>
            </a:xfrm>
            <a:custGeom>
              <a:avLst/>
              <a:gdLst/>
              <a:ahLst/>
              <a:cxnLst/>
              <a:rect l="l" t="t" r="r" b="b"/>
              <a:pathLst>
                <a:path w="67304" h="122126" extrusionOk="0">
                  <a:moveTo>
                    <a:pt x="65849" y="57120"/>
                  </a:moveTo>
                  <a:cubicBezTo>
                    <a:pt x="66576" y="57732"/>
                    <a:pt x="67304" y="58842"/>
                    <a:pt x="66806" y="59799"/>
                  </a:cubicBezTo>
                  <a:cubicBezTo>
                    <a:pt x="66155" y="60642"/>
                    <a:pt x="65007" y="60795"/>
                    <a:pt x="64088" y="61178"/>
                  </a:cubicBezTo>
                  <a:cubicBezTo>
                    <a:pt x="61064" y="62250"/>
                    <a:pt x="58077" y="63398"/>
                    <a:pt x="55015" y="64394"/>
                  </a:cubicBezTo>
                  <a:cubicBezTo>
                    <a:pt x="54900" y="64547"/>
                    <a:pt x="54708" y="64662"/>
                    <a:pt x="54517" y="64700"/>
                  </a:cubicBezTo>
                  <a:cubicBezTo>
                    <a:pt x="54172" y="64891"/>
                    <a:pt x="53828" y="65121"/>
                    <a:pt x="53483" y="65312"/>
                  </a:cubicBezTo>
                  <a:cubicBezTo>
                    <a:pt x="53445" y="65427"/>
                    <a:pt x="53368" y="65542"/>
                    <a:pt x="53215" y="65619"/>
                  </a:cubicBezTo>
                  <a:cubicBezTo>
                    <a:pt x="51837" y="66499"/>
                    <a:pt x="50382" y="67265"/>
                    <a:pt x="48928" y="68030"/>
                  </a:cubicBezTo>
                  <a:cubicBezTo>
                    <a:pt x="48889" y="68184"/>
                    <a:pt x="48774" y="68298"/>
                    <a:pt x="48621" y="68413"/>
                  </a:cubicBezTo>
                  <a:cubicBezTo>
                    <a:pt x="45941" y="69945"/>
                    <a:pt x="43262" y="71591"/>
                    <a:pt x="40773" y="73467"/>
                  </a:cubicBezTo>
                  <a:cubicBezTo>
                    <a:pt x="40429" y="73735"/>
                    <a:pt x="40046" y="74003"/>
                    <a:pt x="39625" y="74271"/>
                  </a:cubicBezTo>
                  <a:cubicBezTo>
                    <a:pt x="39625" y="74386"/>
                    <a:pt x="39586" y="74500"/>
                    <a:pt x="39510" y="74615"/>
                  </a:cubicBezTo>
                  <a:cubicBezTo>
                    <a:pt x="38859" y="75458"/>
                    <a:pt x="38055" y="76185"/>
                    <a:pt x="37289" y="76951"/>
                  </a:cubicBezTo>
                  <a:cubicBezTo>
                    <a:pt x="36562" y="77716"/>
                    <a:pt x="35835" y="78520"/>
                    <a:pt x="35107" y="79324"/>
                  </a:cubicBezTo>
                  <a:cubicBezTo>
                    <a:pt x="35107" y="79362"/>
                    <a:pt x="35069" y="79401"/>
                    <a:pt x="35031" y="79401"/>
                  </a:cubicBezTo>
                  <a:lnTo>
                    <a:pt x="35031" y="79401"/>
                  </a:lnTo>
                  <a:lnTo>
                    <a:pt x="34916" y="79554"/>
                  </a:lnTo>
                  <a:cubicBezTo>
                    <a:pt x="34188" y="80588"/>
                    <a:pt x="33576" y="81698"/>
                    <a:pt x="33002" y="82846"/>
                  </a:cubicBezTo>
                  <a:cubicBezTo>
                    <a:pt x="32734" y="83382"/>
                    <a:pt x="32466" y="83957"/>
                    <a:pt x="32198" y="84492"/>
                  </a:cubicBezTo>
                  <a:cubicBezTo>
                    <a:pt x="31853" y="85564"/>
                    <a:pt x="31662" y="86675"/>
                    <a:pt x="31508" y="87747"/>
                  </a:cubicBezTo>
                  <a:cubicBezTo>
                    <a:pt x="31394" y="88397"/>
                    <a:pt x="31317" y="89010"/>
                    <a:pt x="31202" y="89623"/>
                  </a:cubicBezTo>
                  <a:cubicBezTo>
                    <a:pt x="31394" y="89699"/>
                    <a:pt x="31547" y="89852"/>
                    <a:pt x="31585" y="90120"/>
                  </a:cubicBezTo>
                  <a:cubicBezTo>
                    <a:pt x="31585" y="90158"/>
                    <a:pt x="31585" y="90197"/>
                    <a:pt x="31585" y="90235"/>
                  </a:cubicBezTo>
                  <a:cubicBezTo>
                    <a:pt x="31662" y="90426"/>
                    <a:pt x="31662" y="90656"/>
                    <a:pt x="31662" y="90886"/>
                  </a:cubicBezTo>
                  <a:cubicBezTo>
                    <a:pt x="31930" y="92800"/>
                    <a:pt x="32121" y="94753"/>
                    <a:pt x="32274" y="96667"/>
                  </a:cubicBezTo>
                  <a:cubicBezTo>
                    <a:pt x="32312" y="96896"/>
                    <a:pt x="32351" y="97088"/>
                    <a:pt x="32389" y="97279"/>
                  </a:cubicBezTo>
                  <a:cubicBezTo>
                    <a:pt x="32772" y="99270"/>
                    <a:pt x="33155" y="101299"/>
                    <a:pt x="33576" y="103290"/>
                  </a:cubicBezTo>
                  <a:cubicBezTo>
                    <a:pt x="33576" y="103290"/>
                    <a:pt x="33576" y="103328"/>
                    <a:pt x="33576" y="103366"/>
                  </a:cubicBezTo>
                  <a:cubicBezTo>
                    <a:pt x="34418" y="106812"/>
                    <a:pt x="35299" y="110296"/>
                    <a:pt x="36409" y="113703"/>
                  </a:cubicBezTo>
                  <a:cubicBezTo>
                    <a:pt x="36868" y="115043"/>
                    <a:pt x="37328" y="116459"/>
                    <a:pt x="37710" y="117838"/>
                  </a:cubicBezTo>
                  <a:cubicBezTo>
                    <a:pt x="37825" y="118335"/>
                    <a:pt x="37940" y="118795"/>
                    <a:pt x="38055" y="119254"/>
                  </a:cubicBezTo>
                  <a:cubicBezTo>
                    <a:pt x="38093" y="120594"/>
                    <a:pt x="35796" y="120977"/>
                    <a:pt x="34801" y="121398"/>
                  </a:cubicBezTo>
                  <a:cubicBezTo>
                    <a:pt x="32504" y="122125"/>
                    <a:pt x="30015" y="122011"/>
                    <a:pt x="27604" y="122049"/>
                  </a:cubicBezTo>
                  <a:cubicBezTo>
                    <a:pt x="26378" y="122049"/>
                    <a:pt x="25192" y="122125"/>
                    <a:pt x="23928" y="122125"/>
                  </a:cubicBezTo>
                  <a:cubicBezTo>
                    <a:pt x="20712" y="122011"/>
                    <a:pt x="17420" y="122125"/>
                    <a:pt x="14242" y="121436"/>
                  </a:cubicBezTo>
                  <a:cubicBezTo>
                    <a:pt x="12826" y="121168"/>
                    <a:pt x="11256" y="120977"/>
                    <a:pt x="10261" y="119790"/>
                  </a:cubicBezTo>
                  <a:cubicBezTo>
                    <a:pt x="10031" y="119560"/>
                    <a:pt x="9878" y="119331"/>
                    <a:pt x="9687" y="119063"/>
                  </a:cubicBezTo>
                  <a:cubicBezTo>
                    <a:pt x="9572" y="118795"/>
                    <a:pt x="9572" y="118603"/>
                    <a:pt x="9648" y="118412"/>
                  </a:cubicBezTo>
                  <a:cubicBezTo>
                    <a:pt x="9610" y="118220"/>
                    <a:pt x="9572" y="118029"/>
                    <a:pt x="9495" y="117838"/>
                  </a:cubicBezTo>
                  <a:cubicBezTo>
                    <a:pt x="9380" y="117225"/>
                    <a:pt x="9266" y="116536"/>
                    <a:pt x="9112" y="115923"/>
                  </a:cubicBezTo>
                  <a:cubicBezTo>
                    <a:pt x="8232" y="114928"/>
                    <a:pt x="8232" y="113167"/>
                    <a:pt x="7849" y="111942"/>
                  </a:cubicBezTo>
                  <a:cubicBezTo>
                    <a:pt x="7505" y="110066"/>
                    <a:pt x="7045" y="108190"/>
                    <a:pt x="6815" y="106314"/>
                  </a:cubicBezTo>
                  <a:cubicBezTo>
                    <a:pt x="6011" y="100687"/>
                    <a:pt x="5284" y="95059"/>
                    <a:pt x="4595" y="89393"/>
                  </a:cubicBezTo>
                  <a:cubicBezTo>
                    <a:pt x="3982" y="88627"/>
                    <a:pt x="4174" y="87440"/>
                    <a:pt x="3944" y="86522"/>
                  </a:cubicBezTo>
                  <a:cubicBezTo>
                    <a:pt x="3600" y="84722"/>
                    <a:pt x="3217" y="82961"/>
                    <a:pt x="2834" y="81162"/>
                  </a:cubicBezTo>
                  <a:cubicBezTo>
                    <a:pt x="1379" y="74232"/>
                    <a:pt x="920" y="67150"/>
                    <a:pt x="1226" y="60067"/>
                  </a:cubicBezTo>
                  <a:cubicBezTo>
                    <a:pt x="1226" y="60029"/>
                    <a:pt x="1188" y="59953"/>
                    <a:pt x="1188" y="59914"/>
                  </a:cubicBezTo>
                  <a:cubicBezTo>
                    <a:pt x="1149" y="59110"/>
                    <a:pt x="1226" y="58306"/>
                    <a:pt x="1226" y="57617"/>
                  </a:cubicBezTo>
                  <a:cubicBezTo>
                    <a:pt x="1264" y="57196"/>
                    <a:pt x="1264" y="56775"/>
                    <a:pt x="1264" y="56354"/>
                  </a:cubicBezTo>
                  <a:cubicBezTo>
                    <a:pt x="958" y="55703"/>
                    <a:pt x="1188" y="54899"/>
                    <a:pt x="1111" y="54172"/>
                  </a:cubicBezTo>
                  <a:cubicBezTo>
                    <a:pt x="1149" y="52372"/>
                    <a:pt x="1149" y="50573"/>
                    <a:pt x="1264" y="48735"/>
                  </a:cubicBezTo>
                  <a:cubicBezTo>
                    <a:pt x="1341" y="46974"/>
                    <a:pt x="1149" y="45213"/>
                    <a:pt x="1149" y="43452"/>
                  </a:cubicBezTo>
                  <a:cubicBezTo>
                    <a:pt x="1188" y="43184"/>
                    <a:pt x="1264" y="42916"/>
                    <a:pt x="1341" y="42648"/>
                  </a:cubicBezTo>
                  <a:cubicBezTo>
                    <a:pt x="1073" y="40390"/>
                    <a:pt x="881" y="38131"/>
                    <a:pt x="690" y="35910"/>
                  </a:cubicBezTo>
                  <a:cubicBezTo>
                    <a:pt x="422" y="32312"/>
                    <a:pt x="1" y="28713"/>
                    <a:pt x="231" y="25114"/>
                  </a:cubicBezTo>
                  <a:cubicBezTo>
                    <a:pt x="422" y="23277"/>
                    <a:pt x="1188" y="20099"/>
                    <a:pt x="3408" y="19870"/>
                  </a:cubicBezTo>
                  <a:cubicBezTo>
                    <a:pt x="4710" y="19870"/>
                    <a:pt x="5820" y="20597"/>
                    <a:pt x="6509" y="21669"/>
                  </a:cubicBezTo>
                  <a:cubicBezTo>
                    <a:pt x="7275" y="23085"/>
                    <a:pt x="7275" y="24808"/>
                    <a:pt x="7581" y="26378"/>
                  </a:cubicBezTo>
                  <a:cubicBezTo>
                    <a:pt x="7849" y="28062"/>
                    <a:pt x="8079" y="29747"/>
                    <a:pt x="8232" y="31470"/>
                  </a:cubicBezTo>
                  <a:cubicBezTo>
                    <a:pt x="8232" y="31737"/>
                    <a:pt x="8270" y="32044"/>
                    <a:pt x="8308" y="32312"/>
                  </a:cubicBezTo>
                  <a:cubicBezTo>
                    <a:pt x="8423" y="32312"/>
                    <a:pt x="8576" y="32350"/>
                    <a:pt x="8730" y="32465"/>
                  </a:cubicBezTo>
                  <a:cubicBezTo>
                    <a:pt x="9074" y="32886"/>
                    <a:pt x="8883" y="33499"/>
                    <a:pt x="8998" y="33996"/>
                  </a:cubicBezTo>
                  <a:cubicBezTo>
                    <a:pt x="9074" y="35068"/>
                    <a:pt x="9151" y="36102"/>
                    <a:pt x="9266" y="37136"/>
                  </a:cubicBezTo>
                  <a:cubicBezTo>
                    <a:pt x="9304" y="37633"/>
                    <a:pt x="9380" y="38093"/>
                    <a:pt x="9457" y="38552"/>
                  </a:cubicBezTo>
                  <a:lnTo>
                    <a:pt x="9457" y="38552"/>
                  </a:lnTo>
                  <a:cubicBezTo>
                    <a:pt x="9763" y="39586"/>
                    <a:pt x="10146" y="41270"/>
                    <a:pt x="11371" y="40007"/>
                  </a:cubicBezTo>
                  <a:cubicBezTo>
                    <a:pt x="11333" y="39050"/>
                    <a:pt x="11754" y="38093"/>
                    <a:pt x="11831" y="37174"/>
                  </a:cubicBezTo>
                  <a:cubicBezTo>
                    <a:pt x="12137" y="35336"/>
                    <a:pt x="12443" y="33499"/>
                    <a:pt x="12788" y="31699"/>
                  </a:cubicBezTo>
                  <a:cubicBezTo>
                    <a:pt x="13056" y="29402"/>
                    <a:pt x="13247" y="27105"/>
                    <a:pt x="13745" y="24846"/>
                  </a:cubicBezTo>
                  <a:cubicBezTo>
                    <a:pt x="13783" y="24272"/>
                    <a:pt x="13860" y="23660"/>
                    <a:pt x="13936" y="23085"/>
                  </a:cubicBezTo>
                  <a:cubicBezTo>
                    <a:pt x="14128" y="21248"/>
                    <a:pt x="14472" y="19410"/>
                    <a:pt x="14855" y="17611"/>
                  </a:cubicBezTo>
                  <a:cubicBezTo>
                    <a:pt x="14510" y="17381"/>
                    <a:pt x="14549" y="16883"/>
                    <a:pt x="14702" y="16539"/>
                  </a:cubicBezTo>
                  <a:cubicBezTo>
                    <a:pt x="14932" y="15811"/>
                    <a:pt x="15123" y="15122"/>
                    <a:pt x="15276" y="14395"/>
                  </a:cubicBezTo>
                  <a:cubicBezTo>
                    <a:pt x="15582" y="12481"/>
                    <a:pt x="16004" y="10567"/>
                    <a:pt x="16693" y="8729"/>
                  </a:cubicBezTo>
                  <a:cubicBezTo>
                    <a:pt x="16693" y="8538"/>
                    <a:pt x="16731" y="8346"/>
                    <a:pt x="16731" y="8155"/>
                  </a:cubicBezTo>
                  <a:cubicBezTo>
                    <a:pt x="16884" y="6853"/>
                    <a:pt x="17420" y="5590"/>
                    <a:pt x="18262" y="4594"/>
                  </a:cubicBezTo>
                  <a:cubicBezTo>
                    <a:pt x="18301" y="4365"/>
                    <a:pt x="18301" y="4173"/>
                    <a:pt x="18377" y="3944"/>
                  </a:cubicBezTo>
                  <a:cubicBezTo>
                    <a:pt x="19219" y="3101"/>
                    <a:pt x="20598" y="2680"/>
                    <a:pt x="21784" y="2872"/>
                  </a:cubicBezTo>
                  <a:cubicBezTo>
                    <a:pt x="23852" y="3369"/>
                    <a:pt x="24005" y="5130"/>
                    <a:pt x="24235" y="6930"/>
                  </a:cubicBezTo>
                  <a:cubicBezTo>
                    <a:pt x="24311" y="7657"/>
                    <a:pt x="24388" y="8384"/>
                    <a:pt x="24426" y="9112"/>
                  </a:cubicBezTo>
                  <a:cubicBezTo>
                    <a:pt x="24426" y="9265"/>
                    <a:pt x="24426" y="9380"/>
                    <a:pt x="24349" y="9456"/>
                  </a:cubicBezTo>
                  <a:cubicBezTo>
                    <a:pt x="24311" y="10873"/>
                    <a:pt x="24120" y="12289"/>
                    <a:pt x="23967" y="13668"/>
                  </a:cubicBezTo>
                  <a:cubicBezTo>
                    <a:pt x="23813" y="15429"/>
                    <a:pt x="23584" y="17228"/>
                    <a:pt x="23316" y="18989"/>
                  </a:cubicBezTo>
                  <a:cubicBezTo>
                    <a:pt x="23277" y="19755"/>
                    <a:pt x="23316" y="20482"/>
                    <a:pt x="23239" y="21286"/>
                  </a:cubicBezTo>
                  <a:cubicBezTo>
                    <a:pt x="23699" y="19908"/>
                    <a:pt x="24043" y="18491"/>
                    <a:pt x="24235" y="17075"/>
                  </a:cubicBezTo>
                  <a:cubicBezTo>
                    <a:pt x="24694" y="15008"/>
                    <a:pt x="25115" y="12940"/>
                    <a:pt x="25728" y="10911"/>
                  </a:cubicBezTo>
                  <a:cubicBezTo>
                    <a:pt x="25651" y="10605"/>
                    <a:pt x="25766" y="10260"/>
                    <a:pt x="25842" y="9954"/>
                  </a:cubicBezTo>
                  <a:cubicBezTo>
                    <a:pt x="26110" y="9112"/>
                    <a:pt x="26378" y="8270"/>
                    <a:pt x="26608" y="7389"/>
                  </a:cubicBezTo>
                  <a:cubicBezTo>
                    <a:pt x="27068" y="5858"/>
                    <a:pt x="27527" y="4326"/>
                    <a:pt x="28369" y="2948"/>
                  </a:cubicBezTo>
                  <a:cubicBezTo>
                    <a:pt x="28829" y="2221"/>
                    <a:pt x="29211" y="1378"/>
                    <a:pt x="29901" y="843"/>
                  </a:cubicBezTo>
                  <a:cubicBezTo>
                    <a:pt x="30858" y="153"/>
                    <a:pt x="32159" y="0"/>
                    <a:pt x="33270" y="383"/>
                  </a:cubicBezTo>
                  <a:cubicBezTo>
                    <a:pt x="33537" y="153"/>
                    <a:pt x="33997" y="192"/>
                    <a:pt x="34227" y="536"/>
                  </a:cubicBezTo>
                  <a:cubicBezTo>
                    <a:pt x="34303" y="689"/>
                    <a:pt x="34418" y="804"/>
                    <a:pt x="34533" y="957"/>
                  </a:cubicBezTo>
                  <a:cubicBezTo>
                    <a:pt x="34801" y="1225"/>
                    <a:pt x="35031" y="1532"/>
                    <a:pt x="35222" y="1685"/>
                  </a:cubicBezTo>
                  <a:cubicBezTo>
                    <a:pt x="35337" y="1838"/>
                    <a:pt x="35375" y="2029"/>
                    <a:pt x="35375" y="2182"/>
                  </a:cubicBezTo>
                  <a:cubicBezTo>
                    <a:pt x="35490" y="2412"/>
                    <a:pt x="35605" y="2680"/>
                    <a:pt x="35681" y="2910"/>
                  </a:cubicBezTo>
                  <a:cubicBezTo>
                    <a:pt x="36026" y="4097"/>
                    <a:pt x="36026" y="5360"/>
                    <a:pt x="35873" y="6585"/>
                  </a:cubicBezTo>
                  <a:cubicBezTo>
                    <a:pt x="35758" y="7121"/>
                    <a:pt x="35873" y="8078"/>
                    <a:pt x="35375" y="8384"/>
                  </a:cubicBezTo>
                  <a:cubicBezTo>
                    <a:pt x="35145" y="10145"/>
                    <a:pt x="34801" y="11907"/>
                    <a:pt x="34418" y="13668"/>
                  </a:cubicBezTo>
                  <a:cubicBezTo>
                    <a:pt x="34303" y="14548"/>
                    <a:pt x="34112" y="15390"/>
                    <a:pt x="33920" y="16233"/>
                  </a:cubicBezTo>
                  <a:cubicBezTo>
                    <a:pt x="33691" y="17458"/>
                    <a:pt x="33423" y="18683"/>
                    <a:pt x="33193" y="19908"/>
                  </a:cubicBezTo>
                  <a:cubicBezTo>
                    <a:pt x="33155" y="20138"/>
                    <a:pt x="33116" y="20406"/>
                    <a:pt x="33040" y="20635"/>
                  </a:cubicBezTo>
                  <a:cubicBezTo>
                    <a:pt x="32887" y="21860"/>
                    <a:pt x="32695" y="23047"/>
                    <a:pt x="32504" y="24234"/>
                  </a:cubicBezTo>
                  <a:cubicBezTo>
                    <a:pt x="32504" y="24272"/>
                    <a:pt x="32504" y="24310"/>
                    <a:pt x="32504" y="24349"/>
                  </a:cubicBezTo>
                  <a:cubicBezTo>
                    <a:pt x="32466" y="24425"/>
                    <a:pt x="32466" y="24502"/>
                    <a:pt x="32466" y="24578"/>
                  </a:cubicBezTo>
                  <a:cubicBezTo>
                    <a:pt x="32389" y="25229"/>
                    <a:pt x="32312" y="25880"/>
                    <a:pt x="32274" y="26493"/>
                  </a:cubicBezTo>
                  <a:cubicBezTo>
                    <a:pt x="32466" y="26646"/>
                    <a:pt x="32580" y="26875"/>
                    <a:pt x="32504" y="27143"/>
                  </a:cubicBezTo>
                  <a:cubicBezTo>
                    <a:pt x="31891" y="30972"/>
                    <a:pt x="31432" y="34800"/>
                    <a:pt x="30666" y="38590"/>
                  </a:cubicBezTo>
                  <a:cubicBezTo>
                    <a:pt x="30628" y="39203"/>
                    <a:pt x="30513" y="39815"/>
                    <a:pt x="30513" y="40428"/>
                  </a:cubicBezTo>
                  <a:cubicBezTo>
                    <a:pt x="30972" y="40275"/>
                    <a:pt x="31355" y="39930"/>
                    <a:pt x="31700" y="39624"/>
                  </a:cubicBezTo>
                  <a:cubicBezTo>
                    <a:pt x="32466" y="38935"/>
                    <a:pt x="32963" y="38093"/>
                    <a:pt x="33384" y="37174"/>
                  </a:cubicBezTo>
                  <a:cubicBezTo>
                    <a:pt x="33652" y="36523"/>
                    <a:pt x="34073" y="35910"/>
                    <a:pt x="34188" y="35221"/>
                  </a:cubicBezTo>
                  <a:cubicBezTo>
                    <a:pt x="33805" y="34647"/>
                    <a:pt x="34648" y="33077"/>
                    <a:pt x="34839" y="32427"/>
                  </a:cubicBezTo>
                  <a:cubicBezTo>
                    <a:pt x="35184" y="31623"/>
                    <a:pt x="35413" y="30780"/>
                    <a:pt x="35643" y="29938"/>
                  </a:cubicBezTo>
                  <a:cubicBezTo>
                    <a:pt x="35528" y="29555"/>
                    <a:pt x="35835" y="29172"/>
                    <a:pt x="35911" y="28828"/>
                  </a:cubicBezTo>
                  <a:cubicBezTo>
                    <a:pt x="36102" y="28139"/>
                    <a:pt x="36332" y="27450"/>
                    <a:pt x="36524" y="26799"/>
                  </a:cubicBezTo>
                  <a:cubicBezTo>
                    <a:pt x="36792" y="25344"/>
                    <a:pt x="37328" y="23966"/>
                    <a:pt x="37710" y="22549"/>
                  </a:cubicBezTo>
                  <a:cubicBezTo>
                    <a:pt x="38400" y="20444"/>
                    <a:pt x="38553" y="18223"/>
                    <a:pt x="39012" y="16079"/>
                  </a:cubicBezTo>
                  <a:cubicBezTo>
                    <a:pt x="39854" y="12864"/>
                    <a:pt x="40850" y="9801"/>
                    <a:pt x="41845" y="6662"/>
                  </a:cubicBezTo>
                  <a:cubicBezTo>
                    <a:pt x="43185" y="2910"/>
                    <a:pt x="45712" y="3561"/>
                    <a:pt x="47243" y="6394"/>
                  </a:cubicBezTo>
                  <a:cubicBezTo>
                    <a:pt x="47473" y="6470"/>
                    <a:pt x="47626" y="6662"/>
                    <a:pt x="47664" y="6968"/>
                  </a:cubicBezTo>
                  <a:cubicBezTo>
                    <a:pt x="47702" y="7159"/>
                    <a:pt x="47702" y="7351"/>
                    <a:pt x="47741" y="7542"/>
                  </a:cubicBezTo>
                  <a:cubicBezTo>
                    <a:pt x="47741" y="7619"/>
                    <a:pt x="47779" y="7695"/>
                    <a:pt x="47779" y="7734"/>
                  </a:cubicBezTo>
                  <a:cubicBezTo>
                    <a:pt x="47856" y="7925"/>
                    <a:pt x="47817" y="8116"/>
                    <a:pt x="47741" y="8231"/>
                  </a:cubicBezTo>
                  <a:cubicBezTo>
                    <a:pt x="47741" y="8691"/>
                    <a:pt x="47702" y="9150"/>
                    <a:pt x="47664" y="9609"/>
                  </a:cubicBezTo>
                  <a:cubicBezTo>
                    <a:pt x="47167" y="12864"/>
                    <a:pt x="46745" y="16118"/>
                    <a:pt x="46171" y="19372"/>
                  </a:cubicBezTo>
                  <a:cubicBezTo>
                    <a:pt x="45941" y="20482"/>
                    <a:pt x="45712" y="21592"/>
                    <a:pt x="45482" y="22703"/>
                  </a:cubicBezTo>
                  <a:cubicBezTo>
                    <a:pt x="45712" y="22817"/>
                    <a:pt x="45865" y="23085"/>
                    <a:pt x="45788" y="23430"/>
                  </a:cubicBezTo>
                  <a:cubicBezTo>
                    <a:pt x="44219" y="31087"/>
                    <a:pt x="42036" y="38629"/>
                    <a:pt x="41003" y="46400"/>
                  </a:cubicBezTo>
                  <a:cubicBezTo>
                    <a:pt x="40811" y="48123"/>
                    <a:pt x="40773" y="49846"/>
                    <a:pt x="40926" y="51568"/>
                  </a:cubicBezTo>
                  <a:cubicBezTo>
                    <a:pt x="41003" y="52296"/>
                    <a:pt x="41156" y="53023"/>
                    <a:pt x="41271" y="53789"/>
                  </a:cubicBezTo>
                  <a:cubicBezTo>
                    <a:pt x="41271" y="53827"/>
                    <a:pt x="41271" y="53904"/>
                    <a:pt x="41271" y="53980"/>
                  </a:cubicBezTo>
                  <a:cubicBezTo>
                    <a:pt x="41462" y="54325"/>
                    <a:pt x="41654" y="54708"/>
                    <a:pt x="41807" y="55091"/>
                  </a:cubicBezTo>
                  <a:cubicBezTo>
                    <a:pt x="42151" y="55703"/>
                    <a:pt x="42304" y="56545"/>
                    <a:pt x="42917" y="56966"/>
                  </a:cubicBezTo>
                  <a:cubicBezTo>
                    <a:pt x="43338" y="57311"/>
                    <a:pt x="43759" y="57617"/>
                    <a:pt x="44180" y="57924"/>
                  </a:cubicBezTo>
                  <a:cubicBezTo>
                    <a:pt x="44525" y="57847"/>
                    <a:pt x="44793" y="58153"/>
                    <a:pt x="45099" y="58192"/>
                  </a:cubicBezTo>
                  <a:cubicBezTo>
                    <a:pt x="46056" y="58383"/>
                    <a:pt x="46975" y="58153"/>
                    <a:pt x="47932" y="58077"/>
                  </a:cubicBezTo>
                  <a:cubicBezTo>
                    <a:pt x="48736" y="58000"/>
                    <a:pt x="49540" y="58000"/>
                    <a:pt x="50344" y="57924"/>
                  </a:cubicBezTo>
                  <a:cubicBezTo>
                    <a:pt x="53904" y="56928"/>
                    <a:pt x="57541" y="55665"/>
                    <a:pt x="61293" y="55818"/>
                  </a:cubicBezTo>
                  <a:cubicBezTo>
                    <a:pt x="62825" y="56124"/>
                    <a:pt x="64547" y="56009"/>
                    <a:pt x="65811" y="57081"/>
                  </a:cubicBezTo>
                  <a:close/>
                </a:path>
              </a:pathLst>
            </a:custGeom>
            <a:solidFill>
              <a:srgbClr val="F1C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2687325" y="2200900"/>
              <a:ext cx="1666325" cy="3093350"/>
            </a:xfrm>
            <a:custGeom>
              <a:avLst/>
              <a:gdLst/>
              <a:ahLst/>
              <a:cxnLst/>
              <a:rect l="l" t="t" r="r" b="b"/>
              <a:pathLst>
                <a:path w="66653" h="123734" extrusionOk="0">
                  <a:moveTo>
                    <a:pt x="65963" y="58422"/>
                  </a:moveTo>
                  <a:cubicBezTo>
                    <a:pt x="66652" y="60298"/>
                    <a:pt x="64279" y="61217"/>
                    <a:pt x="62900" y="61791"/>
                  </a:cubicBezTo>
                  <a:cubicBezTo>
                    <a:pt x="61254" y="62365"/>
                    <a:pt x="59646" y="63092"/>
                    <a:pt x="58000" y="63628"/>
                  </a:cubicBezTo>
                  <a:cubicBezTo>
                    <a:pt x="56316" y="64088"/>
                    <a:pt x="54631" y="64471"/>
                    <a:pt x="53061" y="65122"/>
                  </a:cubicBezTo>
                  <a:cubicBezTo>
                    <a:pt x="53061" y="65351"/>
                    <a:pt x="52755" y="65581"/>
                    <a:pt x="52525" y="65351"/>
                  </a:cubicBezTo>
                  <a:cubicBezTo>
                    <a:pt x="51722" y="65734"/>
                    <a:pt x="50956" y="66232"/>
                    <a:pt x="50267" y="66844"/>
                  </a:cubicBezTo>
                  <a:cubicBezTo>
                    <a:pt x="48008" y="68529"/>
                    <a:pt x="45481" y="69830"/>
                    <a:pt x="43146" y="71400"/>
                  </a:cubicBezTo>
                  <a:cubicBezTo>
                    <a:pt x="40122" y="73429"/>
                    <a:pt x="37327" y="75841"/>
                    <a:pt x="34915" y="78559"/>
                  </a:cubicBezTo>
                  <a:cubicBezTo>
                    <a:pt x="31240" y="82464"/>
                    <a:pt x="30283" y="87900"/>
                    <a:pt x="30742" y="93069"/>
                  </a:cubicBezTo>
                  <a:cubicBezTo>
                    <a:pt x="30933" y="95672"/>
                    <a:pt x="31584" y="98237"/>
                    <a:pt x="32120" y="100802"/>
                  </a:cubicBezTo>
                  <a:cubicBezTo>
                    <a:pt x="32886" y="104630"/>
                    <a:pt x="33766" y="108420"/>
                    <a:pt x="35030" y="112134"/>
                  </a:cubicBezTo>
                  <a:cubicBezTo>
                    <a:pt x="35451" y="113474"/>
                    <a:pt x="35795" y="114852"/>
                    <a:pt x="36255" y="116154"/>
                  </a:cubicBezTo>
                  <a:cubicBezTo>
                    <a:pt x="36408" y="116766"/>
                    <a:pt x="36753" y="117417"/>
                    <a:pt x="36982" y="118068"/>
                  </a:cubicBezTo>
                  <a:cubicBezTo>
                    <a:pt x="37289" y="118757"/>
                    <a:pt x="37403" y="119446"/>
                    <a:pt x="37059" y="120097"/>
                  </a:cubicBezTo>
                  <a:cubicBezTo>
                    <a:pt x="35413" y="122279"/>
                    <a:pt x="32388" y="123351"/>
                    <a:pt x="29708" y="123236"/>
                  </a:cubicBezTo>
                  <a:cubicBezTo>
                    <a:pt x="29708" y="123389"/>
                    <a:pt x="29632" y="123466"/>
                    <a:pt x="29555" y="123542"/>
                  </a:cubicBezTo>
                  <a:cubicBezTo>
                    <a:pt x="29479" y="123657"/>
                    <a:pt x="29364" y="123734"/>
                    <a:pt x="29211" y="123734"/>
                  </a:cubicBezTo>
                  <a:cubicBezTo>
                    <a:pt x="29096" y="123734"/>
                    <a:pt x="28943" y="123657"/>
                    <a:pt x="28904" y="123466"/>
                  </a:cubicBezTo>
                  <a:lnTo>
                    <a:pt x="28904" y="123504"/>
                  </a:lnTo>
                  <a:cubicBezTo>
                    <a:pt x="28866" y="123313"/>
                    <a:pt x="28828" y="123160"/>
                    <a:pt x="28790" y="123007"/>
                  </a:cubicBezTo>
                  <a:cubicBezTo>
                    <a:pt x="28713" y="122892"/>
                    <a:pt x="28675" y="122739"/>
                    <a:pt x="28713" y="122624"/>
                  </a:cubicBezTo>
                  <a:cubicBezTo>
                    <a:pt x="28330" y="121169"/>
                    <a:pt x="27909" y="119638"/>
                    <a:pt x="27450" y="118068"/>
                  </a:cubicBezTo>
                  <a:cubicBezTo>
                    <a:pt x="26378" y="114201"/>
                    <a:pt x="25153" y="110067"/>
                    <a:pt x="24234" y="105855"/>
                  </a:cubicBezTo>
                  <a:cubicBezTo>
                    <a:pt x="23851" y="104515"/>
                    <a:pt x="23430" y="103214"/>
                    <a:pt x="22970" y="101950"/>
                  </a:cubicBezTo>
                  <a:cubicBezTo>
                    <a:pt x="22626" y="100955"/>
                    <a:pt x="22358" y="99960"/>
                    <a:pt x="22013" y="98964"/>
                  </a:cubicBezTo>
                  <a:cubicBezTo>
                    <a:pt x="21516" y="98007"/>
                    <a:pt x="20941" y="97050"/>
                    <a:pt x="20329" y="96131"/>
                  </a:cubicBezTo>
                  <a:cubicBezTo>
                    <a:pt x="19027" y="94523"/>
                    <a:pt x="17458" y="93145"/>
                    <a:pt x="15467" y="92150"/>
                  </a:cubicBezTo>
                  <a:cubicBezTo>
                    <a:pt x="12366" y="90389"/>
                    <a:pt x="8959" y="89125"/>
                    <a:pt x="6011" y="87096"/>
                  </a:cubicBezTo>
                  <a:cubicBezTo>
                    <a:pt x="3561" y="85450"/>
                    <a:pt x="2412" y="82694"/>
                    <a:pt x="1799" y="79899"/>
                  </a:cubicBezTo>
                  <a:cubicBezTo>
                    <a:pt x="1799" y="80282"/>
                    <a:pt x="1838" y="80665"/>
                    <a:pt x="1838" y="81009"/>
                  </a:cubicBezTo>
                  <a:cubicBezTo>
                    <a:pt x="1838" y="81277"/>
                    <a:pt x="1876" y="81507"/>
                    <a:pt x="1876" y="81737"/>
                  </a:cubicBezTo>
                  <a:cubicBezTo>
                    <a:pt x="1646" y="80358"/>
                    <a:pt x="1455" y="78942"/>
                    <a:pt x="1264" y="77564"/>
                  </a:cubicBezTo>
                  <a:cubicBezTo>
                    <a:pt x="613" y="74578"/>
                    <a:pt x="345" y="71553"/>
                    <a:pt x="345" y="68529"/>
                  </a:cubicBezTo>
                  <a:cubicBezTo>
                    <a:pt x="306" y="68414"/>
                    <a:pt x="306" y="68299"/>
                    <a:pt x="306" y="68184"/>
                  </a:cubicBezTo>
                  <a:cubicBezTo>
                    <a:pt x="230" y="67840"/>
                    <a:pt x="192" y="67495"/>
                    <a:pt x="115" y="67151"/>
                  </a:cubicBezTo>
                  <a:cubicBezTo>
                    <a:pt x="115" y="67112"/>
                    <a:pt x="115" y="67074"/>
                    <a:pt x="77" y="67036"/>
                  </a:cubicBezTo>
                  <a:cubicBezTo>
                    <a:pt x="77" y="64241"/>
                    <a:pt x="115" y="61446"/>
                    <a:pt x="306" y="58690"/>
                  </a:cubicBezTo>
                  <a:cubicBezTo>
                    <a:pt x="498" y="56431"/>
                    <a:pt x="460" y="54172"/>
                    <a:pt x="460" y="51914"/>
                  </a:cubicBezTo>
                  <a:cubicBezTo>
                    <a:pt x="383" y="51722"/>
                    <a:pt x="306" y="51569"/>
                    <a:pt x="268" y="51378"/>
                  </a:cubicBezTo>
                  <a:cubicBezTo>
                    <a:pt x="153" y="51110"/>
                    <a:pt x="268" y="50842"/>
                    <a:pt x="460" y="50727"/>
                  </a:cubicBezTo>
                  <a:cubicBezTo>
                    <a:pt x="460" y="49770"/>
                    <a:pt x="460" y="48813"/>
                    <a:pt x="536" y="47856"/>
                  </a:cubicBezTo>
                  <a:cubicBezTo>
                    <a:pt x="536" y="47511"/>
                    <a:pt x="536" y="47128"/>
                    <a:pt x="574" y="46784"/>
                  </a:cubicBezTo>
                  <a:cubicBezTo>
                    <a:pt x="498" y="46707"/>
                    <a:pt x="421" y="46630"/>
                    <a:pt x="421" y="46516"/>
                  </a:cubicBezTo>
                  <a:cubicBezTo>
                    <a:pt x="421" y="46401"/>
                    <a:pt x="460" y="46286"/>
                    <a:pt x="460" y="46209"/>
                  </a:cubicBezTo>
                  <a:cubicBezTo>
                    <a:pt x="498" y="46133"/>
                    <a:pt x="536" y="46018"/>
                    <a:pt x="574" y="45941"/>
                  </a:cubicBezTo>
                  <a:cubicBezTo>
                    <a:pt x="0" y="43032"/>
                    <a:pt x="1302" y="40428"/>
                    <a:pt x="2986" y="38170"/>
                  </a:cubicBezTo>
                  <a:cubicBezTo>
                    <a:pt x="3982" y="36638"/>
                    <a:pt x="5054" y="35145"/>
                    <a:pt x="6126" y="33614"/>
                  </a:cubicBezTo>
                  <a:cubicBezTo>
                    <a:pt x="6547" y="33155"/>
                    <a:pt x="7083" y="31547"/>
                    <a:pt x="7887" y="32236"/>
                  </a:cubicBezTo>
                  <a:cubicBezTo>
                    <a:pt x="8193" y="32925"/>
                    <a:pt x="8040" y="33767"/>
                    <a:pt x="8116" y="34533"/>
                  </a:cubicBezTo>
                  <a:cubicBezTo>
                    <a:pt x="8078" y="35413"/>
                    <a:pt x="8729" y="37863"/>
                    <a:pt x="7963" y="38361"/>
                  </a:cubicBezTo>
                  <a:cubicBezTo>
                    <a:pt x="5475" y="39969"/>
                    <a:pt x="3369" y="42151"/>
                    <a:pt x="1914" y="44716"/>
                  </a:cubicBezTo>
                  <a:cubicBezTo>
                    <a:pt x="1876" y="45061"/>
                    <a:pt x="1876" y="45405"/>
                    <a:pt x="1876" y="45750"/>
                  </a:cubicBezTo>
                  <a:cubicBezTo>
                    <a:pt x="1799" y="46056"/>
                    <a:pt x="1799" y="46362"/>
                    <a:pt x="1799" y="46669"/>
                  </a:cubicBezTo>
                  <a:cubicBezTo>
                    <a:pt x="1799" y="46898"/>
                    <a:pt x="1799" y="47128"/>
                    <a:pt x="1799" y="47358"/>
                  </a:cubicBezTo>
                  <a:cubicBezTo>
                    <a:pt x="1799" y="48430"/>
                    <a:pt x="1799" y="49502"/>
                    <a:pt x="1799" y="50574"/>
                  </a:cubicBezTo>
                  <a:lnTo>
                    <a:pt x="1761" y="51071"/>
                  </a:lnTo>
                  <a:cubicBezTo>
                    <a:pt x="1953" y="51990"/>
                    <a:pt x="2259" y="52947"/>
                    <a:pt x="2642" y="53828"/>
                  </a:cubicBezTo>
                  <a:cubicBezTo>
                    <a:pt x="3293" y="54364"/>
                    <a:pt x="4097" y="54785"/>
                    <a:pt x="4900" y="54861"/>
                  </a:cubicBezTo>
                  <a:cubicBezTo>
                    <a:pt x="7542" y="54861"/>
                    <a:pt x="9265" y="53598"/>
                    <a:pt x="11830" y="55168"/>
                  </a:cubicBezTo>
                  <a:cubicBezTo>
                    <a:pt x="15314" y="57312"/>
                    <a:pt x="17419" y="55589"/>
                    <a:pt x="20827" y="54632"/>
                  </a:cubicBezTo>
                  <a:cubicBezTo>
                    <a:pt x="23238" y="54172"/>
                    <a:pt x="25727" y="56010"/>
                    <a:pt x="28024" y="54517"/>
                  </a:cubicBezTo>
                  <a:cubicBezTo>
                    <a:pt x="30321" y="53292"/>
                    <a:pt x="33575" y="53751"/>
                    <a:pt x="35068" y="51263"/>
                  </a:cubicBezTo>
                  <a:cubicBezTo>
                    <a:pt x="35719" y="50229"/>
                    <a:pt x="36255" y="49119"/>
                    <a:pt x="36714" y="47970"/>
                  </a:cubicBezTo>
                  <a:cubicBezTo>
                    <a:pt x="37097" y="46630"/>
                    <a:pt x="37480" y="45252"/>
                    <a:pt x="37825" y="43874"/>
                  </a:cubicBezTo>
                  <a:cubicBezTo>
                    <a:pt x="37863" y="40964"/>
                    <a:pt x="38399" y="38017"/>
                    <a:pt x="39126" y="35107"/>
                  </a:cubicBezTo>
                  <a:cubicBezTo>
                    <a:pt x="39050" y="34648"/>
                    <a:pt x="38935" y="34188"/>
                    <a:pt x="38820" y="33767"/>
                  </a:cubicBezTo>
                  <a:cubicBezTo>
                    <a:pt x="38092" y="32657"/>
                    <a:pt x="37557" y="31394"/>
                    <a:pt x="37135" y="30168"/>
                  </a:cubicBezTo>
                  <a:cubicBezTo>
                    <a:pt x="36714" y="29058"/>
                    <a:pt x="35642" y="26914"/>
                    <a:pt x="36063" y="25766"/>
                  </a:cubicBezTo>
                  <a:cubicBezTo>
                    <a:pt x="35987" y="25421"/>
                    <a:pt x="36140" y="24809"/>
                    <a:pt x="36599" y="25000"/>
                  </a:cubicBezTo>
                  <a:cubicBezTo>
                    <a:pt x="36791" y="25115"/>
                    <a:pt x="36829" y="25306"/>
                    <a:pt x="36867" y="25460"/>
                  </a:cubicBezTo>
                  <a:cubicBezTo>
                    <a:pt x="36906" y="25536"/>
                    <a:pt x="36906" y="25613"/>
                    <a:pt x="36944" y="25689"/>
                  </a:cubicBezTo>
                  <a:cubicBezTo>
                    <a:pt x="36982" y="25689"/>
                    <a:pt x="37021" y="25728"/>
                    <a:pt x="37097" y="25766"/>
                  </a:cubicBezTo>
                  <a:cubicBezTo>
                    <a:pt x="37557" y="26646"/>
                    <a:pt x="38054" y="27527"/>
                    <a:pt x="38475" y="28446"/>
                  </a:cubicBezTo>
                  <a:cubicBezTo>
                    <a:pt x="38590" y="28599"/>
                    <a:pt x="38667" y="28829"/>
                    <a:pt x="38743" y="28982"/>
                  </a:cubicBezTo>
                  <a:cubicBezTo>
                    <a:pt x="39011" y="29479"/>
                    <a:pt x="39241" y="29939"/>
                    <a:pt x="39509" y="30398"/>
                  </a:cubicBezTo>
                  <a:cubicBezTo>
                    <a:pt x="39700" y="30743"/>
                    <a:pt x="39892" y="31087"/>
                    <a:pt x="40083" y="31432"/>
                  </a:cubicBezTo>
                  <a:cubicBezTo>
                    <a:pt x="40428" y="30322"/>
                    <a:pt x="40734" y="29211"/>
                    <a:pt x="41079" y="28139"/>
                  </a:cubicBezTo>
                  <a:cubicBezTo>
                    <a:pt x="41768" y="25536"/>
                    <a:pt x="42495" y="22895"/>
                    <a:pt x="43069" y="20253"/>
                  </a:cubicBezTo>
                  <a:cubicBezTo>
                    <a:pt x="42801" y="19219"/>
                    <a:pt x="42342" y="18186"/>
                    <a:pt x="41768" y="17267"/>
                  </a:cubicBezTo>
                  <a:cubicBezTo>
                    <a:pt x="40887" y="15582"/>
                    <a:pt x="39088" y="13438"/>
                    <a:pt x="39586" y="11448"/>
                  </a:cubicBezTo>
                  <a:cubicBezTo>
                    <a:pt x="39471" y="10912"/>
                    <a:pt x="40083" y="10376"/>
                    <a:pt x="40313" y="11027"/>
                  </a:cubicBezTo>
                  <a:cubicBezTo>
                    <a:pt x="40313" y="11256"/>
                    <a:pt x="40198" y="11448"/>
                    <a:pt x="40351" y="11639"/>
                  </a:cubicBezTo>
                  <a:cubicBezTo>
                    <a:pt x="41155" y="12864"/>
                    <a:pt x="41615" y="14319"/>
                    <a:pt x="42457" y="15544"/>
                  </a:cubicBezTo>
                  <a:cubicBezTo>
                    <a:pt x="42533" y="15582"/>
                    <a:pt x="42572" y="15621"/>
                    <a:pt x="42610" y="15697"/>
                  </a:cubicBezTo>
                  <a:cubicBezTo>
                    <a:pt x="42687" y="15812"/>
                    <a:pt x="42725" y="15927"/>
                    <a:pt x="42801" y="16042"/>
                  </a:cubicBezTo>
                  <a:cubicBezTo>
                    <a:pt x="43069" y="16386"/>
                    <a:pt x="43491" y="16846"/>
                    <a:pt x="43720" y="17229"/>
                  </a:cubicBezTo>
                  <a:cubicBezTo>
                    <a:pt x="43873" y="16463"/>
                    <a:pt x="44026" y="15735"/>
                    <a:pt x="44141" y="14970"/>
                  </a:cubicBezTo>
                  <a:cubicBezTo>
                    <a:pt x="44562" y="12405"/>
                    <a:pt x="45060" y="9801"/>
                    <a:pt x="44754" y="7236"/>
                  </a:cubicBezTo>
                  <a:cubicBezTo>
                    <a:pt x="44639" y="6701"/>
                    <a:pt x="44562" y="6203"/>
                    <a:pt x="44333" y="5705"/>
                  </a:cubicBezTo>
                  <a:cubicBezTo>
                    <a:pt x="44065" y="5399"/>
                    <a:pt x="43835" y="4595"/>
                    <a:pt x="44524" y="4748"/>
                  </a:cubicBezTo>
                  <a:cubicBezTo>
                    <a:pt x="45060" y="4480"/>
                    <a:pt x="45328" y="5284"/>
                    <a:pt x="45673" y="5552"/>
                  </a:cubicBezTo>
                  <a:cubicBezTo>
                    <a:pt x="47051" y="7045"/>
                    <a:pt x="46591" y="9151"/>
                    <a:pt x="46515" y="10988"/>
                  </a:cubicBezTo>
                  <a:cubicBezTo>
                    <a:pt x="46132" y="14472"/>
                    <a:pt x="45826" y="17994"/>
                    <a:pt x="44984" y="21401"/>
                  </a:cubicBezTo>
                  <a:cubicBezTo>
                    <a:pt x="44409" y="23622"/>
                    <a:pt x="44333" y="25919"/>
                    <a:pt x="43912" y="28139"/>
                  </a:cubicBezTo>
                  <a:cubicBezTo>
                    <a:pt x="43261" y="32083"/>
                    <a:pt x="42189" y="35911"/>
                    <a:pt x="41385" y="39816"/>
                  </a:cubicBezTo>
                  <a:cubicBezTo>
                    <a:pt x="40696" y="43491"/>
                    <a:pt x="40122" y="47243"/>
                    <a:pt x="40351" y="50995"/>
                  </a:cubicBezTo>
                  <a:cubicBezTo>
                    <a:pt x="40390" y="51875"/>
                    <a:pt x="40504" y="52794"/>
                    <a:pt x="40658" y="53675"/>
                  </a:cubicBezTo>
                  <a:cubicBezTo>
                    <a:pt x="40696" y="53790"/>
                    <a:pt x="40734" y="54019"/>
                    <a:pt x="40734" y="54172"/>
                  </a:cubicBezTo>
                  <a:cubicBezTo>
                    <a:pt x="41079" y="55053"/>
                    <a:pt x="41385" y="56010"/>
                    <a:pt x="41921" y="56776"/>
                  </a:cubicBezTo>
                  <a:cubicBezTo>
                    <a:pt x="42304" y="57235"/>
                    <a:pt x="42265" y="57618"/>
                    <a:pt x="42112" y="57809"/>
                  </a:cubicBezTo>
                  <a:cubicBezTo>
                    <a:pt x="42112" y="57809"/>
                    <a:pt x="42112" y="57848"/>
                    <a:pt x="42112" y="57886"/>
                  </a:cubicBezTo>
                  <a:cubicBezTo>
                    <a:pt x="42074" y="58269"/>
                    <a:pt x="41538" y="58307"/>
                    <a:pt x="41347" y="58575"/>
                  </a:cubicBezTo>
                  <a:cubicBezTo>
                    <a:pt x="38896" y="60872"/>
                    <a:pt x="37135" y="63973"/>
                    <a:pt x="36829" y="67304"/>
                  </a:cubicBezTo>
                  <a:cubicBezTo>
                    <a:pt x="36791" y="67840"/>
                    <a:pt x="36829" y="68490"/>
                    <a:pt x="36906" y="69141"/>
                  </a:cubicBezTo>
                  <a:cubicBezTo>
                    <a:pt x="38858" y="70060"/>
                    <a:pt x="41308" y="69716"/>
                    <a:pt x="43261" y="68720"/>
                  </a:cubicBezTo>
                  <a:cubicBezTo>
                    <a:pt x="47013" y="66423"/>
                    <a:pt x="49157" y="64777"/>
                    <a:pt x="51607" y="63514"/>
                  </a:cubicBezTo>
                  <a:cubicBezTo>
                    <a:pt x="51032" y="61714"/>
                    <a:pt x="50650" y="59456"/>
                    <a:pt x="51722" y="60566"/>
                  </a:cubicBezTo>
                  <a:cubicBezTo>
                    <a:pt x="51722" y="61446"/>
                    <a:pt x="51951" y="62327"/>
                    <a:pt x="52219" y="63169"/>
                  </a:cubicBezTo>
                  <a:cubicBezTo>
                    <a:pt x="52525" y="63016"/>
                    <a:pt x="52832" y="62901"/>
                    <a:pt x="53176" y="62748"/>
                  </a:cubicBezTo>
                  <a:cubicBezTo>
                    <a:pt x="52755" y="61867"/>
                    <a:pt x="52449" y="60910"/>
                    <a:pt x="53100" y="60910"/>
                  </a:cubicBezTo>
                  <a:cubicBezTo>
                    <a:pt x="53329" y="60910"/>
                    <a:pt x="53406" y="61140"/>
                    <a:pt x="53406" y="61331"/>
                  </a:cubicBezTo>
                  <a:cubicBezTo>
                    <a:pt x="53483" y="61714"/>
                    <a:pt x="53674" y="62097"/>
                    <a:pt x="53827" y="62480"/>
                  </a:cubicBezTo>
                  <a:cubicBezTo>
                    <a:pt x="55550" y="61791"/>
                    <a:pt x="57617" y="61255"/>
                    <a:pt x="60450" y="60795"/>
                  </a:cubicBezTo>
                  <a:lnTo>
                    <a:pt x="60642" y="60757"/>
                  </a:lnTo>
                  <a:cubicBezTo>
                    <a:pt x="61560" y="60336"/>
                    <a:pt x="62364" y="59915"/>
                    <a:pt x="63207" y="59456"/>
                  </a:cubicBezTo>
                  <a:cubicBezTo>
                    <a:pt x="63972" y="59226"/>
                    <a:pt x="65389" y="57503"/>
                    <a:pt x="65963" y="58384"/>
                  </a:cubicBezTo>
                  <a:lnTo>
                    <a:pt x="65963" y="58384"/>
                  </a:lnTo>
                  <a:close/>
                  <a:moveTo>
                    <a:pt x="33690" y="12673"/>
                  </a:moveTo>
                  <a:cubicBezTo>
                    <a:pt x="34034" y="12634"/>
                    <a:pt x="33996" y="12175"/>
                    <a:pt x="34073" y="11907"/>
                  </a:cubicBezTo>
                  <a:cubicBezTo>
                    <a:pt x="34188" y="11180"/>
                    <a:pt x="34302" y="10491"/>
                    <a:pt x="34417" y="9763"/>
                  </a:cubicBezTo>
                  <a:cubicBezTo>
                    <a:pt x="34417" y="9687"/>
                    <a:pt x="34417" y="9572"/>
                    <a:pt x="34456" y="9457"/>
                  </a:cubicBezTo>
                  <a:lnTo>
                    <a:pt x="34456" y="9457"/>
                  </a:lnTo>
                  <a:cubicBezTo>
                    <a:pt x="34532" y="9419"/>
                    <a:pt x="34570" y="9342"/>
                    <a:pt x="34609" y="9266"/>
                  </a:cubicBezTo>
                  <a:cubicBezTo>
                    <a:pt x="34724" y="8576"/>
                    <a:pt x="34838" y="7887"/>
                    <a:pt x="34953" y="7198"/>
                  </a:cubicBezTo>
                  <a:cubicBezTo>
                    <a:pt x="35489" y="4021"/>
                    <a:pt x="35451" y="1992"/>
                    <a:pt x="32388" y="307"/>
                  </a:cubicBezTo>
                  <a:cubicBezTo>
                    <a:pt x="32197" y="116"/>
                    <a:pt x="31967" y="231"/>
                    <a:pt x="31891" y="422"/>
                  </a:cubicBezTo>
                  <a:cubicBezTo>
                    <a:pt x="31852" y="422"/>
                    <a:pt x="31814" y="422"/>
                    <a:pt x="31776" y="384"/>
                  </a:cubicBezTo>
                  <a:cubicBezTo>
                    <a:pt x="31469" y="345"/>
                    <a:pt x="31087" y="1"/>
                    <a:pt x="30819" y="269"/>
                  </a:cubicBezTo>
                  <a:cubicBezTo>
                    <a:pt x="30359" y="231"/>
                    <a:pt x="30283" y="920"/>
                    <a:pt x="30742" y="958"/>
                  </a:cubicBezTo>
                  <a:cubicBezTo>
                    <a:pt x="30819" y="996"/>
                    <a:pt x="30933" y="1035"/>
                    <a:pt x="31010" y="1073"/>
                  </a:cubicBezTo>
                  <a:cubicBezTo>
                    <a:pt x="30780" y="1111"/>
                    <a:pt x="30627" y="1417"/>
                    <a:pt x="30819" y="1609"/>
                  </a:cubicBezTo>
                  <a:cubicBezTo>
                    <a:pt x="32618" y="3293"/>
                    <a:pt x="32350" y="5935"/>
                    <a:pt x="32388" y="8155"/>
                  </a:cubicBezTo>
                  <a:cubicBezTo>
                    <a:pt x="32503" y="11563"/>
                    <a:pt x="31623" y="14855"/>
                    <a:pt x="30819" y="18147"/>
                  </a:cubicBezTo>
                  <a:cubicBezTo>
                    <a:pt x="29019" y="25345"/>
                    <a:pt x="28024" y="32733"/>
                    <a:pt x="28522" y="40161"/>
                  </a:cubicBezTo>
                  <a:cubicBezTo>
                    <a:pt x="28560" y="40237"/>
                    <a:pt x="28636" y="40275"/>
                    <a:pt x="28675" y="40314"/>
                  </a:cubicBezTo>
                  <a:cubicBezTo>
                    <a:pt x="28675" y="40582"/>
                    <a:pt x="28675" y="40850"/>
                    <a:pt x="28904" y="41003"/>
                  </a:cubicBezTo>
                  <a:cubicBezTo>
                    <a:pt x="28904" y="41003"/>
                    <a:pt x="28904" y="41003"/>
                    <a:pt x="28943" y="41003"/>
                  </a:cubicBezTo>
                  <a:cubicBezTo>
                    <a:pt x="28981" y="41079"/>
                    <a:pt x="29019" y="41156"/>
                    <a:pt x="29096" y="41194"/>
                  </a:cubicBezTo>
                  <a:cubicBezTo>
                    <a:pt x="29479" y="41424"/>
                    <a:pt x="29900" y="40888"/>
                    <a:pt x="29517" y="40620"/>
                  </a:cubicBezTo>
                  <a:lnTo>
                    <a:pt x="29517" y="40582"/>
                  </a:lnTo>
                  <a:lnTo>
                    <a:pt x="29517" y="40582"/>
                  </a:lnTo>
                  <a:cubicBezTo>
                    <a:pt x="29747" y="40046"/>
                    <a:pt x="29785" y="39127"/>
                    <a:pt x="29938" y="38782"/>
                  </a:cubicBezTo>
                  <a:cubicBezTo>
                    <a:pt x="30397" y="36753"/>
                    <a:pt x="30627" y="34686"/>
                    <a:pt x="30780" y="32619"/>
                  </a:cubicBezTo>
                  <a:cubicBezTo>
                    <a:pt x="30972" y="28522"/>
                    <a:pt x="31699" y="24464"/>
                    <a:pt x="32350" y="20406"/>
                  </a:cubicBezTo>
                  <a:cubicBezTo>
                    <a:pt x="32809" y="17956"/>
                    <a:pt x="33116" y="15467"/>
                    <a:pt x="33613" y="13017"/>
                  </a:cubicBezTo>
                  <a:cubicBezTo>
                    <a:pt x="33652" y="12902"/>
                    <a:pt x="33690" y="12788"/>
                    <a:pt x="33690" y="12673"/>
                  </a:cubicBezTo>
                  <a:lnTo>
                    <a:pt x="33690" y="12673"/>
                  </a:lnTo>
                  <a:close/>
                  <a:moveTo>
                    <a:pt x="14471" y="22703"/>
                  </a:moveTo>
                  <a:cubicBezTo>
                    <a:pt x="14433" y="22665"/>
                    <a:pt x="14433" y="22588"/>
                    <a:pt x="14433" y="22550"/>
                  </a:cubicBezTo>
                  <a:cubicBezTo>
                    <a:pt x="14395" y="22627"/>
                    <a:pt x="14318" y="22741"/>
                    <a:pt x="14280" y="22818"/>
                  </a:cubicBezTo>
                  <a:lnTo>
                    <a:pt x="14318" y="22818"/>
                  </a:lnTo>
                  <a:cubicBezTo>
                    <a:pt x="14357" y="22818"/>
                    <a:pt x="14395" y="22818"/>
                    <a:pt x="14433" y="22818"/>
                  </a:cubicBezTo>
                  <a:lnTo>
                    <a:pt x="14471" y="22703"/>
                  </a:lnTo>
                  <a:lnTo>
                    <a:pt x="14471" y="22703"/>
                  </a:lnTo>
                  <a:close/>
                  <a:moveTo>
                    <a:pt x="14586" y="22205"/>
                  </a:moveTo>
                  <a:cubicBezTo>
                    <a:pt x="14586" y="22205"/>
                    <a:pt x="14625" y="22205"/>
                    <a:pt x="14663" y="22205"/>
                  </a:cubicBezTo>
                  <a:cubicBezTo>
                    <a:pt x="14701" y="22091"/>
                    <a:pt x="14739" y="21976"/>
                    <a:pt x="14778" y="21861"/>
                  </a:cubicBezTo>
                  <a:cubicBezTo>
                    <a:pt x="14739" y="21976"/>
                    <a:pt x="14663" y="22091"/>
                    <a:pt x="14586" y="22205"/>
                  </a:cubicBezTo>
                  <a:lnTo>
                    <a:pt x="14586" y="22205"/>
                  </a:lnTo>
                  <a:close/>
                  <a:moveTo>
                    <a:pt x="16347" y="22359"/>
                  </a:moveTo>
                  <a:cubicBezTo>
                    <a:pt x="16500" y="21861"/>
                    <a:pt x="16577" y="21401"/>
                    <a:pt x="16577" y="20904"/>
                  </a:cubicBezTo>
                  <a:cubicBezTo>
                    <a:pt x="16654" y="20138"/>
                    <a:pt x="16692" y="19258"/>
                    <a:pt x="16194" y="18607"/>
                  </a:cubicBezTo>
                  <a:cubicBezTo>
                    <a:pt x="15773" y="18224"/>
                    <a:pt x="15429" y="18722"/>
                    <a:pt x="15314" y="19104"/>
                  </a:cubicBezTo>
                  <a:cubicBezTo>
                    <a:pt x="14969" y="19794"/>
                    <a:pt x="14701" y="20521"/>
                    <a:pt x="14357" y="21210"/>
                  </a:cubicBezTo>
                  <a:cubicBezTo>
                    <a:pt x="13591" y="22627"/>
                    <a:pt x="12787" y="24120"/>
                    <a:pt x="12672" y="25728"/>
                  </a:cubicBezTo>
                  <a:cubicBezTo>
                    <a:pt x="12672" y="26378"/>
                    <a:pt x="12251" y="27565"/>
                    <a:pt x="12557" y="28063"/>
                  </a:cubicBezTo>
                  <a:cubicBezTo>
                    <a:pt x="12519" y="28178"/>
                    <a:pt x="12481" y="28254"/>
                    <a:pt x="12442" y="28331"/>
                  </a:cubicBezTo>
                  <a:cubicBezTo>
                    <a:pt x="12366" y="28484"/>
                    <a:pt x="12289" y="28675"/>
                    <a:pt x="12251" y="28829"/>
                  </a:cubicBezTo>
                  <a:cubicBezTo>
                    <a:pt x="12251" y="29020"/>
                    <a:pt x="12442" y="29173"/>
                    <a:pt x="12596" y="29173"/>
                  </a:cubicBezTo>
                  <a:cubicBezTo>
                    <a:pt x="13017" y="29135"/>
                    <a:pt x="13017" y="28599"/>
                    <a:pt x="13246" y="28293"/>
                  </a:cubicBezTo>
                  <a:cubicBezTo>
                    <a:pt x="13667" y="27450"/>
                    <a:pt x="14165" y="26531"/>
                    <a:pt x="14663" y="25728"/>
                  </a:cubicBezTo>
                  <a:cubicBezTo>
                    <a:pt x="15237" y="24847"/>
                    <a:pt x="15773" y="23966"/>
                    <a:pt x="16118" y="23009"/>
                  </a:cubicBezTo>
                  <a:cubicBezTo>
                    <a:pt x="16922" y="23009"/>
                    <a:pt x="19180" y="23086"/>
                    <a:pt x="18376" y="22205"/>
                  </a:cubicBezTo>
                  <a:cubicBezTo>
                    <a:pt x="17726" y="22205"/>
                    <a:pt x="17036" y="22320"/>
                    <a:pt x="16347" y="22359"/>
                  </a:cubicBezTo>
                  <a:lnTo>
                    <a:pt x="16347" y="22359"/>
                  </a:lnTo>
                  <a:close/>
                  <a:moveTo>
                    <a:pt x="25880" y="24158"/>
                  </a:moveTo>
                  <a:cubicBezTo>
                    <a:pt x="26416" y="24120"/>
                    <a:pt x="28598" y="24426"/>
                    <a:pt x="28560" y="23660"/>
                  </a:cubicBezTo>
                  <a:cubicBezTo>
                    <a:pt x="28522" y="23507"/>
                    <a:pt x="28368" y="23354"/>
                    <a:pt x="28177" y="23392"/>
                  </a:cubicBezTo>
                  <a:cubicBezTo>
                    <a:pt x="27220" y="23545"/>
                    <a:pt x="26263" y="23545"/>
                    <a:pt x="25344" y="23354"/>
                  </a:cubicBezTo>
                  <a:cubicBezTo>
                    <a:pt x="25153" y="23392"/>
                    <a:pt x="24999" y="23545"/>
                    <a:pt x="25038" y="23737"/>
                  </a:cubicBezTo>
                  <a:cubicBezTo>
                    <a:pt x="25114" y="24120"/>
                    <a:pt x="25574" y="24120"/>
                    <a:pt x="25880" y="24158"/>
                  </a:cubicBezTo>
                  <a:lnTo>
                    <a:pt x="25880" y="24158"/>
                  </a:lnTo>
                  <a:close/>
                  <a:moveTo>
                    <a:pt x="26684" y="22397"/>
                  </a:moveTo>
                  <a:cubicBezTo>
                    <a:pt x="27182" y="22359"/>
                    <a:pt x="28751" y="22780"/>
                    <a:pt x="28828" y="22091"/>
                  </a:cubicBezTo>
                  <a:cubicBezTo>
                    <a:pt x="28828" y="21937"/>
                    <a:pt x="28675" y="21746"/>
                    <a:pt x="28483" y="21746"/>
                  </a:cubicBezTo>
                  <a:cubicBezTo>
                    <a:pt x="27564" y="21823"/>
                    <a:pt x="26646" y="21746"/>
                    <a:pt x="25727" y="21593"/>
                  </a:cubicBezTo>
                  <a:cubicBezTo>
                    <a:pt x="25421" y="21555"/>
                    <a:pt x="24846" y="21210"/>
                    <a:pt x="24731" y="21746"/>
                  </a:cubicBezTo>
                  <a:cubicBezTo>
                    <a:pt x="24770" y="22397"/>
                    <a:pt x="26148" y="22320"/>
                    <a:pt x="26684" y="22397"/>
                  </a:cubicBezTo>
                  <a:lnTo>
                    <a:pt x="26684" y="22397"/>
                  </a:lnTo>
                  <a:close/>
                  <a:moveTo>
                    <a:pt x="18338" y="42113"/>
                  </a:moveTo>
                  <a:cubicBezTo>
                    <a:pt x="18415" y="42151"/>
                    <a:pt x="18491" y="42190"/>
                    <a:pt x="18529" y="42190"/>
                  </a:cubicBezTo>
                  <a:lnTo>
                    <a:pt x="18529" y="42228"/>
                  </a:lnTo>
                  <a:cubicBezTo>
                    <a:pt x="18683" y="42381"/>
                    <a:pt x="18874" y="42381"/>
                    <a:pt x="19027" y="42266"/>
                  </a:cubicBezTo>
                  <a:cubicBezTo>
                    <a:pt x="19219" y="42113"/>
                    <a:pt x="19180" y="41807"/>
                    <a:pt x="19219" y="41577"/>
                  </a:cubicBezTo>
                  <a:cubicBezTo>
                    <a:pt x="19257" y="40696"/>
                    <a:pt x="19333" y="39816"/>
                    <a:pt x="19410" y="38897"/>
                  </a:cubicBezTo>
                  <a:cubicBezTo>
                    <a:pt x="19793" y="35720"/>
                    <a:pt x="20137" y="32542"/>
                    <a:pt x="20750" y="29403"/>
                  </a:cubicBezTo>
                  <a:cubicBezTo>
                    <a:pt x="21745" y="25268"/>
                    <a:pt x="22396" y="20980"/>
                    <a:pt x="22856" y="16731"/>
                  </a:cubicBezTo>
                  <a:cubicBezTo>
                    <a:pt x="23277" y="14013"/>
                    <a:pt x="23774" y="11256"/>
                    <a:pt x="23545" y="8500"/>
                  </a:cubicBezTo>
                  <a:cubicBezTo>
                    <a:pt x="23506" y="7734"/>
                    <a:pt x="23506" y="6968"/>
                    <a:pt x="23392" y="6241"/>
                  </a:cubicBezTo>
                  <a:cubicBezTo>
                    <a:pt x="23085" y="4786"/>
                    <a:pt x="22166" y="2566"/>
                    <a:pt x="20329" y="3025"/>
                  </a:cubicBezTo>
                  <a:cubicBezTo>
                    <a:pt x="19755" y="2374"/>
                    <a:pt x="19027" y="3140"/>
                    <a:pt x="19869" y="3523"/>
                  </a:cubicBezTo>
                  <a:cubicBezTo>
                    <a:pt x="19869" y="3523"/>
                    <a:pt x="19869" y="3561"/>
                    <a:pt x="19869" y="3561"/>
                  </a:cubicBezTo>
                  <a:cubicBezTo>
                    <a:pt x="19869" y="3600"/>
                    <a:pt x="19869" y="3638"/>
                    <a:pt x="19869" y="3676"/>
                  </a:cubicBezTo>
                  <a:cubicBezTo>
                    <a:pt x="19946" y="3982"/>
                    <a:pt x="20061" y="4289"/>
                    <a:pt x="20137" y="4595"/>
                  </a:cubicBezTo>
                  <a:cubicBezTo>
                    <a:pt x="21784" y="11486"/>
                    <a:pt x="19678" y="18607"/>
                    <a:pt x="18491" y="25421"/>
                  </a:cubicBezTo>
                  <a:cubicBezTo>
                    <a:pt x="18070" y="27757"/>
                    <a:pt x="18070" y="30130"/>
                    <a:pt x="18032" y="32504"/>
                  </a:cubicBezTo>
                  <a:cubicBezTo>
                    <a:pt x="18032" y="35681"/>
                    <a:pt x="17726" y="39012"/>
                    <a:pt x="18338" y="42113"/>
                  </a:cubicBezTo>
                  <a:lnTo>
                    <a:pt x="18338" y="42113"/>
                  </a:lnTo>
                  <a:close/>
                  <a:moveTo>
                    <a:pt x="20444" y="18836"/>
                  </a:moveTo>
                  <a:cubicBezTo>
                    <a:pt x="20291" y="19564"/>
                    <a:pt x="20176" y="20291"/>
                    <a:pt x="20061" y="21019"/>
                  </a:cubicBezTo>
                  <a:cubicBezTo>
                    <a:pt x="20099" y="20942"/>
                    <a:pt x="20137" y="20789"/>
                    <a:pt x="20214" y="20559"/>
                  </a:cubicBezTo>
                  <a:cubicBezTo>
                    <a:pt x="20291" y="19985"/>
                    <a:pt x="20367" y="19411"/>
                    <a:pt x="20444" y="18836"/>
                  </a:cubicBezTo>
                  <a:close/>
                  <a:moveTo>
                    <a:pt x="18797" y="29250"/>
                  </a:moveTo>
                  <a:lnTo>
                    <a:pt x="18912" y="28407"/>
                  </a:lnTo>
                  <a:lnTo>
                    <a:pt x="18836" y="28407"/>
                  </a:lnTo>
                  <a:lnTo>
                    <a:pt x="18797" y="29250"/>
                  </a:lnTo>
                  <a:lnTo>
                    <a:pt x="18797" y="29250"/>
                  </a:lnTo>
                  <a:close/>
                  <a:moveTo>
                    <a:pt x="3982" y="26570"/>
                  </a:moveTo>
                  <a:cubicBezTo>
                    <a:pt x="4479" y="26761"/>
                    <a:pt x="4518" y="26034"/>
                    <a:pt x="4786" y="25766"/>
                  </a:cubicBezTo>
                  <a:cubicBezTo>
                    <a:pt x="4824" y="25804"/>
                    <a:pt x="4862" y="25804"/>
                    <a:pt x="4900" y="25842"/>
                  </a:cubicBezTo>
                  <a:cubicBezTo>
                    <a:pt x="4977" y="25881"/>
                    <a:pt x="5054" y="25881"/>
                    <a:pt x="5168" y="25842"/>
                  </a:cubicBezTo>
                  <a:cubicBezTo>
                    <a:pt x="4977" y="26302"/>
                    <a:pt x="5590" y="26723"/>
                    <a:pt x="5819" y="26187"/>
                  </a:cubicBezTo>
                  <a:cubicBezTo>
                    <a:pt x="6011" y="25192"/>
                    <a:pt x="6164" y="24196"/>
                    <a:pt x="6164" y="23201"/>
                  </a:cubicBezTo>
                  <a:cubicBezTo>
                    <a:pt x="6279" y="22320"/>
                    <a:pt x="5322" y="22473"/>
                    <a:pt x="5475" y="23316"/>
                  </a:cubicBezTo>
                  <a:cubicBezTo>
                    <a:pt x="4977" y="23737"/>
                    <a:pt x="4862" y="24464"/>
                    <a:pt x="4479" y="24962"/>
                  </a:cubicBezTo>
                  <a:cubicBezTo>
                    <a:pt x="4326" y="25421"/>
                    <a:pt x="3369" y="26187"/>
                    <a:pt x="3982" y="26570"/>
                  </a:cubicBezTo>
                  <a:lnTo>
                    <a:pt x="3982" y="26570"/>
                  </a:lnTo>
                  <a:close/>
                  <a:moveTo>
                    <a:pt x="17955" y="4250"/>
                  </a:moveTo>
                  <a:cubicBezTo>
                    <a:pt x="17802" y="4289"/>
                    <a:pt x="17649" y="4403"/>
                    <a:pt x="17649" y="4557"/>
                  </a:cubicBezTo>
                  <a:cubicBezTo>
                    <a:pt x="16998" y="4978"/>
                    <a:pt x="16615" y="6968"/>
                    <a:pt x="16309" y="7734"/>
                  </a:cubicBezTo>
                  <a:cubicBezTo>
                    <a:pt x="15888" y="9074"/>
                    <a:pt x="15467" y="10376"/>
                    <a:pt x="15046" y="11677"/>
                  </a:cubicBezTo>
                  <a:cubicBezTo>
                    <a:pt x="15467" y="12749"/>
                    <a:pt x="16500" y="10644"/>
                    <a:pt x="16807" y="10299"/>
                  </a:cubicBezTo>
                  <a:cubicBezTo>
                    <a:pt x="17343" y="9457"/>
                    <a:pt x="17726" y="8538"/>
                    <a:pt x="18032" y="7543"/>
                  </a:cubicBezTo>
                  <a:cubicBezTo>
                    <a:pt x="18185" y="7007"/>
                    <a:pt x="18874" y="4250"/>
                    <a:pt x="17955" y="4250"/>
                  </a:cubicBezTo>
                  <a:lnTo>
                    <a:pt x="17955" y="4250"/>
                  </a:lnTo>
                  <a:close/>
                  <a:moveTo>
                    <a:pt x="13438" y="25421"/>
                  </a:moveTo>
                  <a:cubicBezTo>
                    <a:pt x="13476" y="25345"/>
                    <a:pt x="13514" y="25230"/>
                    <a:pt x="13553" y="25153"/>
                  </a:cubicBezTo>
                  <a:cubicBezTo>
                    <a:pt x="13514" y="25153"/>
                    <a:pt x="13476" y="25153"/>
                    <a:pt x="13476" y="25115"/>
                  </a:cubicBezTo>
                  <a:cubicBezTo>
                    <a:pt x="13438" y="25268"/>
                    <a:pt x="13438" y="25383"/>
                    <a:pt x="13399" y="25498"/>
                  </a:cubicBezTo>
                  <a:cubicBezTo>
                    <a:pt x="13399" y="25498"/>
                    <a:pt x="13399" y="25460"/>
                    <a:pt x="13438" y="25421"/>
                  </a:cubicBezTo>
                  <a:lnTo>
                    <a:pt x="13438" y="25421"/>
                  </a:lnTo>
                  <a:close/>
                  <a:moveTo>
                    <a:pt x="15735" y="19794"/>
                  </a:moveTo>
                  <a:cubicBezTo>
                    <a:pt x="15811" y="19755"/>
                    <a:pt x="15850" y="19755"/>
                    <a:pt x="15926" y="19755"/>
                  </a:cubicBezTo>
                  <a:cubicBezTo>
                    <a:pt x="15888" y="19717"/>
                    <a:pt x="15888" y="19679"/>
                    <a:pt x="15888" y="19602"/>
                  </a:cubicBezTo>
                  <a:cubicBezTo>
                    <a:pt x="15888" y="19602"/>
                    <a:pt x="15888" y="19564"/>
                    <a:pt x="15850" y="19526"/>
                  </a:cubicBezTo>
                  <a:cubicBezTo>
                    <a:pt x="15811" y="19602"/>
                    <a:pt x="15773" y="19679"/>
                    <a:pt x="15735" y="19794"/>
                  </a:cubicBezTo>
                  <a:close/>
                </a:path>
              </a:pathLst>
            </a:custGeom>
            <a:solidFill>
              <a:srgbClr val="DDAB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3118000" y="2192300"/>
              <a:ext cx="1227975" cy="1569650"/>
            </a:xfrm>
            <a:custGeom>
              <a:avLst/>
              <a:gdLst/>
              <a:ahLst/>
              <a:cxnLst/>
              <a:rect l="l" t="t" r="r" b="b"/>
              <a:pathLst>
                <a:path w="49119" h="62786" extrusionOk="0">
                  <a:moveTo>
                    <a:pt x="48506" y="58766"/>
                  </a:moveTo>
                  <a:cubicBezTo>
                    <a:pt x="48851" y="59149"/>
                    <a:pt x="49119" y="59838"/>
                    <a:pt x="48851" y="60297"/>
                  </a:cubicBezTo>
                  <a:cubicBezTo>
                    <a:pt x="47320" y="61752"/>
                    <a:pt x="45023" y="62020"/>
                    <a:pt x="43070" y="62633"/>
                  </a:cubicBezTo>
                  <a:cubicBezTo>
                    <a:pt x="42994" y="62747"/>
                    <a:pt x="42840" y="62747"/>
                    <a:pt x="42726" y="62709"/>
                  </a:cubicBezTo>
                  <a:cubicBezTo>
                    <a:pt x="41883" y="62786"/>
                    <a:pt x="42419" y="61637"/>
                    <a:pt x="42611" y="61216"/>
                  </a:cubicBezTo>
                  <a:cubicBezTo>
                    <a:pt x="43032" y="60182"/>
                    <a:pt x="44065" y="59570"/>
                    <a:pt x="45023" y="59149"/>
                  </a:cubicBezTo>
                  <a:cubicBezTo>
                    <a:pt x="45712" y="58804"/>
                    <a:pt x="46516" y="58881"/>
                    <a:pt x="47243" y="58651"/>
                  </a:cubicBezTo>
                  <a:cubicBezTo>
                    <a:pt x="47626" y="58498"/>
                    <a:pt x="48162" y="58345"/>
                    <a:pt x="48506" y="58766"/>
                  </a:cubicBezTo>
                  <a:lnTo>
                    <a:pt x="48506" y="58766"/>
                  </a:lnTo>
                  <a:close/>
                  <a:moveTo>
                    <a:pt x="3485" y="3369"/>
                  </a:moveTo>
                  <a:cubicBezTo>
                    <a:pt x="5093" y="3599"/>
                    <a:pt x="5361" y="5245"/>
                    <a:pt x="5207" y="6623"/>
                  </a:cubicBezTo>
                  <a:cubicBezTo>
                    <a:pt x="5169" y="8652"/>
                    <a:pt x="4135" y="10069"/>
                    <a:pt x="1953" y="9916"/>
                  </a:cubicBezTo>
                  <a:cubicBezTo>
                    <a:pt x="345" y="9916"/>
                    <a:pt x="192" y="8423"/>
                    <a:pt x="154" y="7198"/>
                  </a:cubicBezTo>
                  <a:cubicBezTo>
                    <a:pt x="1" y="4862"/>
                    <a:pt x="805" y="2948"/>
                    <a:pt x="3485" y="3369"/>
                  </a:cubicBezTo>
                  <a:close/>
                  <a:moveTo>
                    <a:pt x="16961" y="2106"/>
                  </a:moveTo>
                  <a:cubicBezTo>
                    <a:pt x="16999" y="4058"/>
                    <a:pt x="15889" y="7198"/>
                    <a:pt x="13438" y="6853"/>
                  </a:cubicBezTo>
                  <a:cubicBezTo>
                    <a:pt x="11409" y="6585"/>
                    <a:pt x="11524" y="4518"/>
                    <a:pt x="11792" y="2948"/>
                  </a:cubicBezTo>
                  <a:cubicBezTo>
                    <a:pt x="11869" y="2527"/>
                    <a:pt x="11945" y="2144"/>
                    <a:pt x="11984" y="1723"/>
                  </a:cubicBezTo>
                  <a:cubicBezTo>
                    <a:pt x="11984" y="1532"/>
                    <a:pt x="11984" y="1340"/>
                    <a:pt x="12137" y="1225"/>
                  </a:cubicBezTo>
                  <a:cubicBezTo>
                    <a:pt x="13094" y="0"/>
                    <a:pt x="16501" y="536"/>
                    <a:pt x="16961" y="2068"/>
                  </a:cubicBezTo>
                  <a:close/>
                </a:path>
              </a:pathLst>
            </a:custGeom>
            <a:solidFill>
              <a:srgbClr val="FBD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3106525" y="2207600"/>
              <a:ext cx="1228925" cy="1559150"/>
            </a:xfrm>
            <a:custGeom>
              <a:avLst/>
              <a:gdLst/>
              <a:ahLst/>
              <a:cxnLst/>
              <a:rect l="l" t="t" r="r" b="b"/>
              <a:pathLst>
                <a:path w="49157" h="62366" extrusionOk="0">
                  <a:moveTo>
                    <a:pt x="575" y="8117"/>
                  </a:moveTo>
                  <a:cubicBezTo>
                    <a:pt x="422" y="8002"/>
                    <a:pt x="345" y="7811"/>
                    <a:pt x="460" y="7619"/>
                  </a:cubicBezTo>
                  <a:cubicBezTo>
                    <a:pt x="460" y="7619"/>
                    <a:pt x="460" y="7581"/>
                    <a:pt x="460" y="7581"/>
                  </a:cubicBezTo>
                  <a:cubicBezTo>
                    <a:pt x="268" y="7236"/>
                    <a:pt x="460" y="6815"/>
                    <a:pt x="498" y="6471"/>
                  </a:cubicBezTo>
                  <a:cubicBezTo>
                    <a:pt x="0" y="6241"/>
                    <a:pt x="651" y="5054"/>
                    <a:pt x="728" y="4633"/>
                  </a:cubicBezTo>
                  <a:cubicBezTo>
                    <a:pt x="958" y="4212"/>
                    <a:pt x="881" y="3485"/>
                    <a:pt x="1379" y="3332"/>
                  </a:cubicBezTo>
                  <a:cubicBezTo>
                    <a:pt x="2527" y="3370"/>
                    <a:pt x="1761" y="6547"/>
                    <a:pt x="1417" y="7160"/>
                  </a:cubicBezTo>
                  <a:cubicBezTo>
                    <a:pt x="1226" y="7504"/>
                    <a:pt x="1111" y="8347"/>
                    <a:pt x="575" y="8117"/>
                  </a:cubicBezTo>
                  <a:close/>
                  <a:moveTo>
                    <a:pt x="42419" y="61982"/>
                  </a:moveTo>
                  <a:cubicBezTo>
                    <a:pt x="42381" y="61829"/>
                    <a:pt x="42495" y="61676"/>
                    <a:pt x="42610" y="61561"/>
                  </a:cubicBezTo>
                  <a:cubicBezTo>
                    <a:pt x="42495" y="61370"/>
                    <a:pt x="42534" y="61178"/>
                    <a:pt x="42687" y="61025"/>
                  </a:cubicBezTo>
                  <a:cubicBezTo>
                    <a:pt x="42725" y="60910"/>
                    <a:pt x="42840" y="60834"/>
                    <a:pt x="42955" y="60834"/>
                  </a:cubicBezTo>
                  <a:cubicBezTo>
                    <a:pt x="43185" y="60757"/>
                    <a:pt x="43414" y="60642"/>
                    <a:pt x="43644" y="60604"/>
                  </a:cubicBezTo>
                  <a:cubicBezTo>
                    <a:pt x="45290" y="60106"/>
                    <a:pt x="47013" y="59915"/>
                    <a:pt x="48697" y="59685"/>
                  </a:cubicBezTo>
                  <a:cubicBezTo>
                    <a:pt x="48851" y="59647"/>
                    <a:pt x="49042" y="59800"/>
                    <a:pt x="49080" y="59953"/>
                  </a:cubicBezTo>
                  <a:cubicBezTo>
                    <a:pt x="49157" y="60566"/>
                    <a:pt x="47817" y="60374"/>
                    <a:pt x="47396" y="60527"/>
                  </a:cubicBezTo>
                  <a:cubicBezTo>
                    <a:pt x="47319" y="60757"/>
                    <a:pt x="47051" y="60757"/>
                    <a:pt x="46860" y="60795"/>
                  </a:cubicBezTo>
                  <a:cubicBezTo>
                    <a:pt x="45941" y="61025"/>
                    <a:pt x="45022" y="61331"/>
                    <a:pt x="44142" y="61676"/>
                  </a:cubicBezTo>
                  <a:cubicBezTo>
                    <a:pt x="43797" y="61829"/>
                    <a:pt x="43414" y="61944"/>
                    <a:pt x="43070" y="62135"/>
                  </a:cubicBezTo>
                  <a:cubicBezTo>
                    <a:pt x="42878" y="62365"/>
                    <a:pt x="42457" y="62365"/>
                    <a:pt x="42419" y="61982"/>
                  </a:cubicBezTo>
                  <a:lnTo>
                    <a:pt x="42419" y="61982"/>
                  </a:lnTo>
                  <a:close/>
                  <a:moveTo>
                    <a:pt x="15735" y="5705"/>
                  </a:moveTo>
                  <a:cubicBezTo>
                    <a:pt x="15467" y="5667"/>
                    <a:pt x="15391" y="5399"/>
                    <a:pt x="15467" y="5169"/>
                  </a:cubicBezTo>
                  <a:cubicBezTo>
                    <a:pt x="15620" y="4403"/>
                    <a:pt x="15735" y="3676"/>
                    <a:pt x="15812" y="2910"/>
                  </a:cubicBezTo>
                  <a:cubicBezTo>
                    <a:pt x="15888" y="2068"/>
                    <a:pt x="15735" y="1188"/>
                    <a:pt x="15812" y="345"/>
                  </a:cubicBezTo>
                  <a:cubicBezTo>
                    <a:pt x="15926" y="1"/>
                    <a:pt x="16501" y="39"/>
                    <a:pt x="16501" y="422"/>
                  </a:cubicBezTo>
                  <a:cubicBezTo>
                    <a:pt x="16616" y="422"/>
                    <a:pt x="16730" y="537"/>
                    <a:pt x="16769" y="652"/>
                  </a:cubicBezTo>
                  <a:cubicBezTo>
                    <a:pt x="16807" y="728"/>
                    <a:pt x="16807" y="767"/>
                    <a:pt x="16807" y="805"/>
                  </a:cubicBezTo>
                  <a:cubicBezTo>
                    <a:pt x="17688" y="460"/>
                    <a:pt x="17381" y="1953"/>
                    <a:pt x="17343" y="2413"/>
                  </a:cubicBezTo>
                  <a:cubicBezTo>
                    <a:pt x="17228" y="2872"/>
                    <a:pt x="17343" y="3791"/>
                    <a:pt x="16807" y="3944"/>
                  </a:cubicBezTo>
                  <a:cubicBezTo>
                    <a:pt x="16769" y="4059"/>
                    <a:pt x="16730" y="4174"/>
                    <a:pt x="16692" y="4289"/>
                  </a:cubicBezTo>
                  <a:cubicBezTo>
                    <a:pt x="16654" y="4442"/>
                    <a:pt x="16501" y="4557"/>
                    <a:pt x="16348" y="4557"/>
                  </a:cubicBezTo>
                  <a:cubicBezTo>
                    <a:pt x="16194" y="4901"/>
                    <a:pt x="16309" y="5705"/>
                    <a:pt x="15773" y="5705"/>
                  </a:cubicBezTo>
                  <a:lnTo>
                    <a:pt x="15773" y="5705"/>
                  </a:lnTo>
                  <a:close/>
                  <a:moveTo>
                    <a:pt x="3982" y="8921"/>
                  </a:moveTo>
                  <a:cubicBezTo>
                    <a:pt x="3637" y="8615"/>
                    <a:pt x="3905" y="8040"/>
                    <a:pt x="3867" y="7658"/>
                  </a:cubicBezTo>
                  <a:cubicBezTo>
                    <a:pt x="3944" y="6700"/>
                    <a:pt x="4059" y="5743"/>
                    <a:pt x="4135" y="4786"/>
                  </a:cubicBezTo>
                  <a:cubicBezTo>
                    <a:pt x="4173" y="4289"/>
                    <a:pt x="4173" y="3829"/>
                    <a:pt x="4173" y="3332"/>
                  </a:cubicBezTo>
                  <a:cubicBezTo>
                    <a:pt x="4173" y="3064"/>
                    <a:pt x="4480" y="2872"/>
                    <a:pt x="4709" y="3025"/>
                  </a:cubicBezTo>
                  <a:cubicBezTo>
                    <a:pt x="5552" y="2796"/>
                    <a:pt x="5513" y="4748"/>
                    <a:pt x="5552" y="5284"/>
                  </a:cubicBezTo>
                  <a:cubicBezTo>
                    <a:pt x="5552" y="6011"/>
                    <a:pt x="5360" y="6700"/>
                    <a:pt x="5169" y="7390"/>
                  </a:cubicBezTo>
                  <a:cubicBezTo>
                    <a:pt x="5092" y="7811"/>
                    <a:pt x="4862" y="8194"/>
                    <a:pt x="4709" y="8576"/>
                  </a:cubicBezTo>
                  <a:cubicBezTo>
                    <a:pt x="4709" y="8998"/>
                    <a:pt x="4288" y="9419"/>
                    <a:pt x="3982" y="8921"/>
                  </a:cubicBezTo>
                  <a:close/>
                </a:path>
              </a:pathLst>
            </a:custGeom>
            <a:solidFill>
              <a:srgbClr val="E5C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3564025" y="1870700"/>
              <a:ext cx="1941000" cy="3450350"/>
            </a:xfrm>
            <a:custGeom>
              <a:avLst/>
              <a:gdLst/>
              <a:ahLst/>
              <a:cxnLst/>
              <a:rect l="l" t="t" r="r" b="b"/>
              <a:pathLst>
                <a:path w="77640" h="138014" extrusionOk="0">
                  <a:moveTo>
                    <a:pt x="77410" y="134798"/>
                  </a:moveTo>
                  <a:cubicBezTo>
                    <a:pt x="77563" y="135104"/>
                    <a:pt x="77640" y="135525"/>
                    <a:pt x="77410" y="135793"/>
                  </a:cubicBezTo>
                  <a:cubicBezTo>
                    <a:pt x="76950" y="136368"/>
                    <a:pt x="76070" y="136291"/>
                    <a:pt x="75419" y="136521"/>
                  </a:cubicBezTo>
                  <a:cubicBezTo>
                    <a:pt x="73199" y="137248"/>
                    <a:pt x="70863" y="137248"/>
                    <a:pt x="68566" y="137440"/>
                  </a:cubicBezTo>
                  <a:cubicBezTo>
                    <a:pt x="64470" y="137669"/>
                    <a:pt x="60412" y="137937"/>
                    <a:pt x="56354" y="138014"/>
                  </a:cubicBezTo>
                  <a:cubicBezTo>
                    <a:pt x="52985" y="137708"/>
                    <a:pt x="48084" y="137784"/>
                    <a:pt x="44984" y="136176"/>
                  </a:cubicBezTo>
                  <a:cubicBezTo>
                    <a:pt x="44907" y="136597"/>
                    <a:pt x="44409" y="136904"/>
                    <a:pt x="44026" y="136636"/>
                  </a:cubicBezTo>
                  <a:cubicBezTo>
                    <a:pt x="43835" y="136559"/>
                    <a:pt x="43758" y="136406"/>
                    <a:pt x="43682" y="136253"/>
                  </a:cubicBezTo>
                  <a:cubicBezTo>
                    <a:pt x="43299" y="135143"/>
                    <a:pt x="42993" y="133994"/>
                    <a:pt x="42725" y="132846"/>
                  </a:cubicBezTo>
                  <a:cubicBezTo>
                    <a:pt x="42572" y="132310"/>
                    <a:pt x="42457" y="131774"/>
                    <a:pt x="42342" y="131276"/>
                  </a:cubicBezTo>
                  <a:cubicBezTo>
                    <a:pt x="41921" y="129400"/>
                    <a:pt x="41538" y="127524"/>
                    <a:pt x="41232" y="125648"/>
                  </a:cubicBezTo>
                  <a:cubicBezTo>
                    <a:pt x="40925" y="123389"/>
                    <a:pt x="40389" y="121169"/>
                    <a:pt x="39892" y="118910"/>
                  </a:cubicBezTo>
                  <a:cubicBezTo>
                    <a:pt x="39279" y="116001"/>
                    <a:pt x="38820" y="113015"/>
                    <a:pt x="38246" y="110067"/>
                  </a:cubicBezTo>
                  <a:cubicBezTo>
                    <a:pt x="37442" y="106736"/>
                    <a:pt x="36676" y="103367"/>
                    <a:pt x="35834" y="100075"/>
                  </a:cubicBezTo>
                  <a:cubicBezTo>
                    <a:pt x="34953" y="96782"/>
                    <a:pt x="33728" y="93566"/>
                    <a:pt x="33230" y="90197"/>
                  </a:cubicBezTo>
                  <a:cubicBezTo>
                    <a:pt x="32694" y="88015"/>
                    <a:pt x="31967" y="85871"/>
                    <a:pt x="31278" y="83766"/>
                  </a:cubicBezTo>
                  <a:cubicBezTo>
                    <a:pt x="31048" y="82962"/>
                    <a:pt x="30436" y="81775"/>
                    <a:pt x="30206" y="80818"/>
                  </a:cubicBezTo>
                  <a:cubicBezTo>
                    <a:pt x="29593" y="79248"/>
                    <a:pt x="28866" y="77755"/>
                    <a:pt x="27909" y="76339"/>
                  </a:cubicBezTo>
                  <a:cubicBezTo>
                    <a:pt x="27679" y="76109"/>
                    <a:pt x="27564" y="75879"/>
                    <a:pt x="27564" y="75688"/>
                  </a:cubicBezTo>
                  <a:cubicBezTo>
                    <a:pt x="27258" y="75382"/>
                    <a:pt x="27335" y="74769"/>
                    <a:pt x="27756" y="74578"/>
                  </a:cubicBezTo>
                  <a:cubicBezTo>
                    <a:pt x="28292" y="74425"/>
                    <a:pt x="28828" y="74233"/>
                    <a:pt x="29325" y="74080"/>
                  </a:cubicBezTo>
                  <a:cubicBezTo>
                    <a:pt x="29900" y="73850"/>
                    <a:pt x="30512" y="73659"/>
                    <a:pt x="31010" y="73314"/>
                  </a:cubicBezTo>
                  <a:cubicBezTo>
                    <a:pt x="31010" y="73276"/>
                    <a:pt x="31010" y="73276"/>
                    <a:pt x="31048" y="73276"/>
                  </a:cubicBezTo>
                  <a:cubicBezTo>
                    <a:pt x="31010" y="73161"/>
                    <a:pt x="30972" y="73085"/>
                    <a:pt x="31010" y="72970"/>
                  </a:cubicBezTo>
                  <a:cubicBezTo>
                    <a:pt x="31201" y="71821"/>
                    <a:pt x="30244" y="70979"/>
                    <a:pt x="29364" y="70405"/>
                  </a:cubicBezTo>
                  <a:cubicBezTo>
                    <a:pt x="27947" y="69448"/>
                    <a:pt x="26224" y="69409"/>
                    <a:pt x="24578" y="69256"/>
                  </a:cubicBezTo>
                  <a:cubicBezTo>
                    <a:pt x="24119" y="69218"/>
                    <a:pt x="23583" y="69065"/>
                    <a:pt x="23353" y="68605"/>
                  </a:cubicBezTo>
                  <a:cubicBezTo>
                    <a:pt x="23200" y="68414"/>
                    <a:pt x="23047" y="68108"/>
                    <a:pt x="23009" y="67840"/>
                  </a:cubicBezTo>
                  <a:cubicBezTo>
                    <a:pt x="22205" y="66347"/>
                    <a:pt x="21248" y="64892"/>
                    <a:pt x="20329" y="63437"/>
                  </a:cubicBezTo>
                  <a:cubicBezTo>
                    <a:pt x="17764" y="59915"/>
                    <a:pt x="15428" y="56201"/>
                    <a:pt x="12634" y="52833"/>
                  </a:cubicBezTo>
                  <a:cubicBezTo>
                    <a:pt x="12595" y="52756"/>
                    <a:pt x="12557" y="52679"/>
                    <a:pt x="12557" y="52603"/>
                  </a:cubicBezTo>
                  <a:cubicBezTo>
                    <a:pt x="12136" y="52220"/>
                    <a:pt x="11753" y="51875"/>
                    <a:pt x="11447" y="51416"/>
                  </a:cubicBezTo>
                  <a:cubicBezTo>
                    <a:pt x="10452" y="50344"/>
                    <a:pt x="9571" y="49234"/>
                    <a:pt x="8499" y="48277"/>
                  </a:cubicBezTo>
                  <a:cubicBezTo>
                    <a:pt x="7733" y="48353"/>
                    <a:pt x="7274" y="47396"/>
                    <a:pt x="6776" y="46975"/>
                  </a:cubicBezTo>
                  <a:cubicBezTo>
                    <a:pt x="6125" y="46171"/>
                    <a:pt x="5245" y="45635"/>
                    <a:pt x="4977" y="44678"/>
                  </a:cubicBezTo>
                  <a:cubicBezTo>
                    <a:pt x="3216" y="42151"/>
                    <a:pt x="1263" y="39472"/>
                    <a:pt x="536" y="36409"/>
                  </a:cubicBezTo>
                  <a:cubicBezTo>
                    <a:pt x="0" y="34265"/>
                    <a:pt x="2182" y="33308"/>
                    <a:pt x="3714" y="34648"/>
                  </a:cubicBezTo>
                  <a:cubicBezTo>
                    <a:pt x="5207" y="35720"/>
                    <a:pt x="6470" y="37060"/>
                    <a:pt x="7772" y="38323"/>
                  </a:cubicBezTo>
                  <a:cubicBezTo>
                    <a:pt x="8844" y="39433"/>
                    <a:pt x="9916" y="40505"/>
                    <a:pt x="10949" y="41654"/>
                  </a:cubicBezTo>
                  <a:cubicBezTo>
                    <a:pt x="11447" y="42151"/>
                    <a:pt x="11983" y="42687"/>
                    <a:pt x="12519" y="43147"/>
                  </a:cubicBezTo>
                  <a:cubicBezTo>
                    <a:pt x="12595" y="43185"/>
                    <a:pt x="12672" y="43262"/>
                    <a:pt x="12710" y="43338"/>
                  </a:cubicBezTo>
                  <a:cubicBezTo>
                    <a:pt x="14127" y="44602"/>
                    <a:pt x="18185" y="47549"/>
                    <a:pt x="20061" y="46669"/>
                  </a:cubicBezTo>
                  <a:cubicBezTo>
                    <a:pt x="20061" y="46631"/>
                    <a:pt x="20022" y="46592"/>
                    <a:pt x="20022" y="46554"/>
                  </a:cubicBezTo>
                  <a:cubicBezTo>
                    <a:pt x="20022" y="46439"/>
                    <a:pt x="19984" y="46324"/>
                    <a:pt x="19946" y="46248"/>
                  </a:cubicBezTo>
                  <a:cubicBezTo>
                    <a:pt x="15505" y="39969"/>
                    <a:pt x="10911" y="33652"/>
                    <a:pt x="6661" y="27221"/>
                  </a:cubicBezTo>
                  <a:cubicBezTo>
                    <a:pt x="5398" y="25383"/>
                    <a:pt x="4211" y="23545"/>
                    <a:pt x="3369" y="21478"/>
                  </a:cubicBezTo>
                  <a:cubicBezTo>
                    <a:pt x="2642" y="20100"/>
                    <a:pt x="2757" y="18415"/>
                    <a:pt x="3675" y="17114"/>
                  </a:cubicBezTo>
                  <a:cubicBezTo>
                    <a:pt x="4058" y="16348"/>
                    <a:pt x="4632" y="16233"/>
                    <a:pt x="5015" y="16386"/>
                  </a:cubicBezTo>
                  <a:cubicBezTo>
                    <a:pt x="5322" y="16272"/>
                    <a:pt x="5819" y="16272"/>
                    <a:pt x="6432" y="16578"/>
                  </a:cubicBezTo>
                  <a:cubicBezTo>
                    <a:pt x="8499" y="17573"/>
                    <a:pt x="10145" y="19296"/>
                    <a:pt x="11562" y="21057"/>
                  </a:cubicBezTo>
                  <a:cubicBezTo>
                    <a:pt x="11791" y="21325"/>
                    <a:pt x="11753" y="21593"/>
                    <a:pt x="11600" y="21823"/>
                  </a:cubicBezTo>
                  <a:cubicBezTo>
                    <a:pt x="11753" y="22014"/>
                    <a:pt x="11868" y="22167"/>
                    <a:pt x="12021" y="22359"/>
                  </a:cubicBezTo>
                  <a:cubicBezTo>
                    <a:pt x="12136" y="22397"/>
                    <a:pt x="12289" y="22512"/>
                    <a:pt x="12366" y="22665"/>
                  </a:cubicBezTo>
                  <a:cubicBezTo>
                    <a:pt x="14012" y="24464"/>
                    <a:pt x="15428" y="26455"/>
                    <a:pt x="16845" y="28446"/>
                  </a:cubicBezTo>
                  <a:cubicBezTo>
                    <a:pt x="16883" y="28522"/>
                    <a:pt x="16960" y="28599"/>
                    <a:pt x="16998" y="28675"/>
                  </a:cubicBezTo>
                  <a:lnTo>
                    <a:pt x="16998" y="28675"/>
                  </a:lnTo>
                  <a:cubicBezTo>
                    <a:pt x="17879" y="29824"/>
                    <a:pt x="18797" y="30934"/>
                    <a:pt x="19793" y="32006"/>
                  </a:cubicBezTo>
                  <a:cubicBezTo>
                    <a:pt x="20137" y="32427"/>
                    <a:pt x="20520" y="32810"/>
                    <a:pt x="20865" y="33231"/>
                  </a:cubicBezTo>
                  <a:cubicBezTo>
                    <a:pt x="20980" y="33270"/>
                    <a:pt x="21094" y="33346"/>
                    <a:pt x="21209" y="33499"/>
                  </a:cubicBezTo>
                  <a:cubicBezTo>
                    <a:pt x="21248" y="33576"/>
                    <a:pt x="21286" y="33691"/>
                    <a:pt x="21362" y="33767"/>
                  </a:cubicBezTo>
                  <a:cubicBezTo>
                    <a:pt x="21937" y="34380"/>
                    <a:pt x="22511" y="34992"/>
                    <a:pt x="23047" y="35643"/>
                  </a:cubicBezTo>
                  <a:lnTo>
                    <a:pt x="23047" y="35643"/>
                  </a:lnTo>
                  <a:cubicBezTo>
                    <a:pt x="23659" y="36217"/>
                    <a:pt x="24272" y="36792"/>
                    <a:pt x="24923" y="37289"/>
                  </a:cubicBezTo>
                  <a:cubicBezTo>
                    <a:pt x="24999" y="36945"/>
                    <a:pt x="25114" y="36562"/>
                    <a:pt x="25076" y="36294"/>
                  </a:cubicBezTo>
                  <a:cubicBezTo>
                    <a:pt x="24617" y="35260"/>
                    <a:pt x="24578" y="34073"/>
                    <a:pt x="24195" y="33002"/>
                  </a:cubicBezTo>
                  <a:cubicBezTo>
                    <a:pt x="23391" y="30551"/>
                    <a:pt x="22320" y="28216"/>
                    <a:pt x="21439" y="25804"/>
                  </a:cubicBezTo>
                  <a:cubicBezTo>
                    <a:pt x="20941" y="25421"/>
                    <a:pt x="20826" y="24694"/>
                    <a:pt x="20520" y="24196"/>
                  </a:cubicBezTo>
                  <a:cubicBezTo>
                    <a:pt x="20022" y="23201"/>
                    <a:pt x="19487" y="22206"/>
                    <a:pt x="18951" y="21248"/>
                  </a:cubicBezTo>
                  <a:cubicBezTo>
                    <a:pt x="17572" y="19066"/>
                    <a:pt x="16462" y="16731"/>
                    <a:pt x="15352" y="14434"/>
                  </a:cubicBezTo>
                  <a:cubicBezTo>
                    <a:pt x="14318" y="12520"/>
                    <a:pt x="13017" y="10644"/>
                    <a:pt x="12710" y="8462"/>
                  </a:cubicBezTo>
                  <a:cubicBezTo>
                    <a:pt x="12366" y="6318"/>
                    <a:pt x="14127" y="3791"/>
                    <a:pt x="16462" y="4557"/>
                  </a:cubicBezTo>
                  <a:cubicBezTo>
                    <a:pt x="19295" y="5552"/>
                    <a:pt x="21286" y="10108"/>
                    <a:pt x="22855" y="12558"/>
                  </a:cubicBezTo>
                  <a:cubicBezTo>
                    <a:pt x="25688" y="17229"/>
                    <a:pt x="28024" y="22167"/>
                    <a:pt x="30627" y="26953"/>
                  </a:cubicBezTo>
                  <a:cubicBezTo>
                    <a:pt x="31201" y="27948"/>
                    <a:pt x="33307" y="31815"/>
                    <a:pt x="34494" y="31930"/>
                  </a:cubicBezTo>
                  <a:cubicBezTo>
                    <a:pt x="34341" y="31662"/>
                    <a:pt x="34341" y="31240"/>
                    <a:pt x="34341" y="30934"/>
                  </a:cubicBezTo>
                  <a:cubicBezTo>
                    <a:pt x="34302" y="30207"/>
                    <a:pt x="34226" y="29518"/>
                    <a:pt x="34111" y="28790"/>
                  </a:cubicBezTo>
                  <a:cubicBezTo>
                    <a:pt x="33766" y="26417"/>
                    <a:pt x="33039" y="24120"/>
                    <a:pt x="32197" y="21899"/>
                  </a:cubicBezTo>
                  <a:cubicBezTo>
                    <a:pt x="31508" y="21478"/>
                    <a:pt x="31584" y="20253"/>
                    <a:pt x="31278" y="19564"/>
                  </a:cubicBezTo>
                  <a:cubicBezTo>
                    <a:pt x="31010" y="18339"/>
                    <a:pt x="30665" y="17114"/>
                    <a:pt x="30244" y="15927"/>
                  </a:cubicBezTo>
                  <a:cubicBezTo>
                    <a:pt x="29555" y="14740"/>
                    <a:pt x="29172" y="13171"/>
                    <a:pt x="28675" y="11907"/>
                  </a:cubicBezTo>
                  <a:cubicBezTo>
                    <a:pt x="27718" y="9495"/>
                    <a:pt x="26875" y="7007"/>
                    <a:pt x="26607" y="4480"/>
                  </a:cubicBezTo>
                  <a:cubicBezTo>
                    <a:pt x="26301" y="1992"/>
                    <a:pt x="28866" y="1"/>
                    <a:pt x="31048" y="1494"/>
                  </a:cubicBezTo>
                  <a:cubicBezTo>
                    <a:pt x="33307" y="2796"/>
                    <a:pt x="35030" y="6892"/>
                    <a:pt x="36331" y="9495"/>
                  </a:cubicBezTo>
                  <a:cubicBezTo>
                    <a:pt x="36370" y="9534"/>
                    <a:pt x="36370" y="9572"/>
                    <a:pt x="36408" y="9610"/>
                  </a:cubicBezTo>
                  <a:cubicBezTo>
                    <a:pt x="37556" y="11563"/>
                    <a:pt x="38475" y="13630"/>
                    <a:pt x="39164" y="15774"/>
                  </a:cubicBezTo>
                  <a:lnTo>
                    <a:pt x="39662" y="16922"/>
                  </a:lnTo>
                  <a:cubicBezTo>
                    <a:pt x="39739" y="16999"/>
                    <a:pt x="39777" y="17076"/>
                    <a:pt x="39815" y="17190"/>
                  </a:cubicBezTo>
                  <a:cubicBezTo>
                    <a:pt x="41193" y="20330"/>
                    <a:pt x="42304" y="23660"/>
                    <a:pt x="43490" y="26876"/>
                  </a:cubicBezTo>
                  <a:cubicBezTo>
                    <a:pt x="43644" y="27029"/>
                    <a:pt x="43797" y="27297"/>
                    <a:pt x="43873" y="27642"/>
                  </a:cubicBezTo>
                  <a:cubicBezTo>
                    <a:pt x="45098" y="31011"/>
                    <a:pt x="46438" y="34341"/>
                    <a:pt x="48046" y="37519"/>
                  </a:cubicBezTo>
                  <a:cubicBezTo>
                    <a:pt x="48276" y="37978"/>
                    <a:pt x="48544" y="38438"/>
                    <a:pt x="48850" y="38859"/>
                  </a:cubicBezTo>
                  <a:cubicBezTo>
                    <a:pt x="49424" y="38706"/>
                    <a:pt x="50190" y="38668"/>
                    <a:pt x="50535" y="38323"/>
                  </a:cubicBezTo>
                  <a:cubicBezTo>
                    <a:pt x="51492" y="36983"/>
                    <a:pt x="51989" y="35490"/>
                    <a:pt x="52257" y="33882"/>
                  </a:cubicBezTo>
                  <a:cubicBezTo>
                    <a:pt x="52028" y="32848"/>
                    <a:pt x="52411" y="31776"/>
                    <a:pt x="52487" y="30743"/>
                  </a:cubicBezTo>
                  <a:cubicBezTo>
                    <a:pt x="52564" y="29479"/>
                    <a:pt x="52717" y="28216"/>
                    <a:pt x="52985" y="26991"/>
                  </a:cubicBezTo>
                  <a:cubicBezTo>
                    <a:pt x="53023" y="26876"/>
                    <a:pt x="53061" y="26800"/>
                    <a:pt x="53100" y="26685"/>
                  </a:cubicBezTo>
                  <a:cubicBezTo>
                    <a:pt x="53061" y="26646"/>
                    <a:pt x="53061" y="26608"/>
                    <a:pt x="53061" y="26570"/>
                  </a:cubicBezTo>
                  <a:cubicBezTo>
                    <a:pt x="53215" y="25000"/>
                    <a:pt x="53942" y="23507"/>
                    <a:pt x="54784" y="22167"/>
                  </a:cubicBezTo>
                  <a:cubicBezTo>
                    <a:pt x="54976" y="21784"/>
                    <a:pt x="55282" y="21325"/>
                    <a:pt x="55626" y="20866"/>
                  </a:cubicBezTo>
                  <a:cubicBezTo>
                    <a:pt x="55665" y="20827"/>
                    <a:pt x="55703" y="20789"/>
                    <a:pt x="55703" y="20751"/>
                  </a:cubicBezTo>
                  <a:cubicBezTo>
                    <a:pt x="55741" y="20712"/>
                    <a:pt x="55780" y="20674"/>
                    <a:pt x="55818" y="20636"/>
                  </a:cubicBezTo>
                  <a:cubicBezTo>
                    <a:pt x="56966" y="19258"/>
                    <a:pt x="58536" y="17879"/>
                    <a:pt x="58957" y="17688"/>
                  </a:cubicBezTo>
                  <a:cubicBezTo>
                    <a:pt x="59991" y="16922"/>
                    <a:pt x="61905" y="16731"/>
                    <a:pt x="62096" y="18377"/>
                  </a:cubicBezTo>
                  <a:cubicBezTo>
                    <a:pt x="62135" y="18990"/>
                    <a:pt x="62517" y="20100"/>
                    <a:pt x="62058" y="20598"/>
                  </a:cubicBezTo>
                  <a:cubicBezTo>
                    <a:pt x="62020" y="20827"/>
                    <a:pt x="62020" y="21057"/>
                    <a:pt x="61981" y="21287"/>
                  </a:cubicBezTo>
                  <a:cubicBezTo>
                    <a:pt x="62058" y="21402"/>
                    <a:pt x="62096" y="21555"/>
                    <a:pt x="62096" y="21746"/>
                  </a:cubicBezTo>
                  <a:cubicBezTo>
                    <a:pt x="62020" y="23431"/>
                    <a:pt x="61484" y="25039"/>
                    <a:pt x="60910" y="26608"/>
                  </a:cubicBezTo>
                  <a:cubicBezTo>
                    <a:pt x="60603" y="28140"/>
                    <a:pt x="60412" y="29671"/>
                    <a:pt x="60527" y="31240"/>
                  </a:cubicBezTo>
                  <a:cubicBezTo>
                    <a:pt x="60642" y="31394"/>
                    <a:pt x="60718" y="31585"/>
                    <a:pt x="60718" y="31891"/>
                  </a:cubicBezTo>
                  <a:cubicBezTo>
                    <a:pt x="60986" y="34150"/>
                    <a:pt x="60833" y="36409"/>
                    <a:pt x="60374" y="38591"/>
                  </a:cubicBezTo>
                  <a:cubicBezTo>
                    <a:pt x="60259" y="41960"/>
                    <a:pt x="60795" y="45329"/>
                    <a:pt x="59952" y="48621"/>
                  </a:cubicBezTo>
                  <a:cubicBezTo>
                    <a:pt x="59225" y="51263"/>
                    <a:pt x="57923" y="53751"/>
                    <a:pt x="57311" y="56393"/>
                  </a:cubicBezTo>
                  <a:cubicBezTo>
                    <a:pt x="56239" y="59992"/>
                    <a:pt x="55320" y="63667"/>
                    <a:pt x="55052" y="67419"/>
                  </a:cubicBezTo>
                  <a:cubicBezTo>
                    <a:pt x="54976" y="68873"/>
                    <a:pt x="55014" y="70328"/>
                    <a:pt x="55129" y="71783"/>
                  </a:cubicBezTo>
                  <a:cubicBezTo>
                    <a:pt x="55244" y="71860"/>
                    <a:pt x="55320" y="71974"/>
                    <a:pt x="55358" y="72128"/>
                  </a:cubicBezTo>
                  <a:cubicBezTo>
                    <a:pt x="55397" y="72319"/>
                    <a:pt x="55435" y="72472"/>
                    <a:pt x="55473" y="72664"/>
                  </a:cubicBezTo>
                  <a:cubicBezTo>
                    <a:pt x="55588" y="72740"/>
                    <a:pt x="55665" y="72893"/>
                    <a:pt x="55665" y="73046"/>
                  </a:cubicBezTo>
                  <a:cubicBezTo>
                    <a:pt x="56048" y="75382"/>
                    <a:pt x="56622" y="77679"/>
                    <a:pt x="57081" y="79976"/>
                  </a:cubicBezTo>
                  <a:cubicBezTo>
                    <a:pt x="57732" y="83345"/>
                    <a:pt x="58919" y="86561"/>
                    <a:pt x="59914" y="89815"/>
                  </a:cubicBezTo>
                  <a:cubicBezTo>
                    <a:pt x="60680" y="92265"/>
                    <a:pt x="61216" y="94753"/>
                    <a:pt x="61828" y="97242"/>
                  </a:cubicBezTo>
                  <a:cubicBezTo>
                    <a:pt x="62058" y="97280"/>
                    <a:pt x="62249" y="97433"/>
                    <a:pt x="62326" y="97701"/>
                  </a:cubicBezTo>
                  <a:cubicBezTo>
                    <a:pt x="63972" y="103865"/>
                    <a:pt x="66614" y="109684"/>
                    <a:pt x="68873" y="115656"/>
                  </a:cubicBezTo>
                  <a:cubicBezTo>
                    <a:pt x="70634" y="119867"/>
                    <a:pt x="72510" y="124040"/>
                    <a:pt x="74500" y="128137"/>
                  </a:cubicBezTo>
                  <a:cubicBezTo>
                    <a:pt x="74960" y="129170"/>
                    <a:pt x="75457" y="130204"/>
                    <a:pt x="75878" y="131276"/>
                  </a:cubicBezTo>
                  <a:cubicBezTo>
                    <a:pt x="76414" y="132463"/>
                    <a:pt x="76912" y="133650"/>
                    <a:pt x="77410" y="134836"/>
                  </a:cubicBezTo>
                  <a:close/>
                </a:path>
              </a:pathLst>
            </a:custGeom>
            <a:solidFill>
              <a:srgbClr val="D0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3556350" y="1898475"/>
              <a:ext cx="1974525" cy="3416850"/>
            </a:xfrm>
            <a:custGeom>
              <a:avLst/>
              <a:gdLst/>
              <a:ahLst/>
              <a:cxnLst/>
              <a:rect l="l" t="t" r="r" b="b"/>
              <a:pathLst>
                <a:path w="78981" h="136674" extrusionOk="0">
                  <a:moveTo>
                    <a:pt x="20636" y="44907"/>
                  </a:moveTo>
                  <a:cubicBezTo>
                    <a:pt x="20674" y="45252"/>
                    <a:pt x="20751" y="45864"/>
                    <a:pt x="20215" y="45749"/>
                  </a:cubicBezTo>
                  <a:cubicBezTo>
                    <a:pt x="19870" y="45596"/>
                    <a:pt x="19832" y="45137"/>
                    <a:pt x="19640" y="44792"/>
                  </a:cubicBezTo>
                  <a:cubicBezTo>
                    <a:pt x="19066" y="43452"/>
                    <a:pt x="18454" y="42151"/>
                    <a:pt x="17688" y="40849"/>
                  </a:cubicBezTo>
                  <a:cubicBezTo>
                    <a:pt x="15850" y="38246"/>
                    <a:pt x="13706" y="35795"/>
                    <a:pt x="12060" y="33039"/>
                  </a:cubicBezTo>
                  <a:cubicBezTo>
                    <a:pt x="11295" y="33269"/>
                    <a:pt x="9840" y="30283"/>
                    <a:pt x="9457" y="29670"/>
                  </a:cubicBezTo>
                  <a:cubicBezTo>
                    <a:pt x="8883" y="28943"/>
                    <a:pt x="8462" y="28139"/>
                    <a:pt x="7964" y="27373"/>
                  </a:cubicBezTo>
                  <a:cubicBezTo>
                    <a:pt x="6586" y="25344"/>
                    <a:pt x="5284" y="23238"/>
                    <a:pt x="4212" y="21018"/>
                  </a:cubicBezTo>
                  <a:cubicBezTo>
                    <a:pt x="3561" y="19716"/>
                    <a:pt x="3217" y="18262"/>
                    <a:pt x="3485" y="16807"/>
                  </a:cubicBezTo>
                  <a:cubicBezTo>
                    <a:pt x="3485" y="16654"/>
                    <a:pt x="3523" y="16500"/>
                    <a:pt x="3638" y="16424"/>
                  </a:cubicBezTo>
                  <a:cubicBezTo>
                    <a:pt x="3523" y="15429"/>
                    <a:pt x="4748" y="15620"/>
                    <a:pt x="4327" y="16309"/>
                  </a:cubicBezTo>
                  <a:cubicBezTo>
                    <a:pt x="4365" y="18300"/>
                    <a:pt x="5437" y="20061"/>
                    <a:pt x="6279" y="21822"/>
                  </a:cubicBezTo>
                  <a:cubicBezTo>
                    <a:pt x="6892" y="23162"/>
                    <a:pt x="7658" y="24464"/>
                    <a:pt x="8538" y="25650"/>
                  </a:cubicBezTo>
                  <a:cubicBezTo>
                    <a:pt x="9380" y="26646"/>
                    <a:pt x="10376" y="28483"/>
                    <a:pt x="11677" y="28828"/>
                  </a:cubicBezTo>
                  <a:cubicBezTo>
                    <a:pt x="12366" y="28904"/>
                    <a:pt x="12826" y="28177"/>
                    <a:pt x="13515" y="28177"/>
                  </a:cubicBezTo>
                  <a:cubicBezTo>
                    <a:pt x="14204" y="28368"/>
                    <a:pt x="13630" y="29172"/>
                    <a:pt x="13553" y="29632"/>
                  </a:cubicBezTo>
                  <a:cubicBezTo>
                    <a:pt x="13285" y="30780"/>
                    <a:pt x="13783" y="31967"/>
                    <a:pt x="14281" y="32962"/>
                  </a:cubicBezTo>
                  <a:cubicBezTo>
                    <a:pt x="15429" y="35030"/>
                    <a:pt x="17229" y="36676"/>
                    <a:pt x="18454" y="38705"/>
                  </a:cubicBezTo>
                  <a:cubicBezTo>
                    <a:pt x="19181" y="39892"/>
                    <a:pt x="19755" y="41155"/>
                    <a:pt x="20215" y="42457"/>
                  </a:cubicBezTo>
                  <a:cubicBezTo>
                    <a:pt x="20521" y="43223"/>
                    <a:pt x="20597" y="44065"/>
                    <a:pt x="20636" y="44907"/>
                  </a:cubicBezTo>
                  <a:lnTo>
                    <a:pt x="20636" y="44907"/>
                  </a:lnTo>
                  <a:close/>
                  <a:moveTo>
                    <a:pt x="52488" y="77065"/>
                  </a:moveTo>
                  <a:cubicBezTo>
                    <a:pt x="51875" y="75381"/>
                    <a:pt x="51033" y="73811"/>
                    <a:pt x="49731" y="72624"/>
                  </a:cubicBezTo>
                  <a:cubicBezTo>
                    <a:pt x="49119" y="72165"/>
                    <a:pt x="48430" y="71859"/>
                    <a:pt x="47741" y="71667"/>
                  </a:cubicBezTo>
                  <a:cubicBezTo>
                    <a:pt x="45980" y="71553"/>
                    <a:pt x="44142" y="71859"/>
                    <a:pt x="42534" y="72586"/>
                  </a:cubicBezTo>
                  <a:cubicBezTo>
                    <a:pt x="41539" y="73122"/>
                    <a:pt x="40620" y="73811"/>
                    <a:pt x="39854" y="74539"/>
                  </a:cubicBezTo>
                  <a:cubicBezTo>
                    <a:pt x="39318" y="75151"/>
                    <a:pt x="38859" y="75764"/>
                    <a:pt x="38514" y="76453"/>
                  </a:cubicBezTo>
                  <a:cubicBezTo>
                    <a:pt x="37634" y="78252"/>
                    <a:pt x="37404" y="80396"/>
                    <a:pt x="37710" y="82425"/>
                  </a:cubicBezTo>
                  <a:lnTo>
                    <a:pt x="37710" y="82425"/>
                  </a:lnTo>
                  <a:cubicBezTo>
                    <a:pt x="37710" y="82387"/>
                    <a:pt x="37672" y="82349"/>
                    <a:pt x="37672" y="82310"/>
                  </a:cubicBezTo>
                  <a:cubicBezTo>
                    <a:pt x="38017" y="84760"/>
                    <a:pt x="38553" y="87172"/>
                    <a:pt x="39165" y="89546"/>
                  </a:cubicBezTo>
                  <a:cubicBezTo>
                    <a:pt x="40888" y="94561"/>
                    <a:pt x="42343" y="99653"/>
                    <a:pt x="43836" y="104745"/>
                  </a:cubicBezTo>
                  <a:cubicBezTo>
                    <a:pt x="43874" y="104859"/>
                    <a:pt x="43874" y="104974"/>
                    <a:pt x="43912" y="105051"/>
                  </a:cubicBezTo>
                  <a:cubicBezTo>
                    <a:pt x="43951" y="105051"/>
                    <a:pt x="43989" y="105013"/>
                    <a:pt x="44027" y="105013"/>
                  </a:cubicBezTo>
                  <a:cubicBezTo>
                    <a:pt x="45980" y="104323"/>
                    <a:pt x="47856" y="103443"/>
                    <a:pt x="49693" y="102447"/>
                  </a:cubicBezTo>
                  <a:cubicBezTo>
                    <a:pt x="52335" y="101108"/>
                    <a:pt x="54938" y="99806"/>
                    <a:pt x="57694" y="98734"/>
                  </a:cubicBezTo>
                  <a:cubicBezTo>
                    <a:pt x="57886" y="98696"/>
                    <a:pt x="58154" y="98581"/>
                    <a:pt x="58460" y="98466"/>
                  </a:cubicBezTo>
                  <a:cubicBezTo>
                    <a:pt x="58269" y="97892"/>
                    <a:pt x="58116" y="97317"/>
                    <a:pt x="57962" y="96705"/>
                  </a:cubicBezTo>
                  <a:cubicBezTo>
                    <a:pt x="56087" y="90235"/>
                    <a:pt x="53866" y="83727"/>
                    <a:pt x="52488" y="77065"/>
                  </a:cubicBezTo>
                  <a:close/>
                  <a:moveTo>
                    <a:pt x="60413" y="111712"/>
                  </a:moveTo>
                  <a:cubicBezTo>
                    <a:pt x="59341" y="112248"/>
                    <a:pt x="58269" y="112784"/>
                    <a:pt x="57197" y="113282"/>
                  </a:cubicBezTo>
                  <a:cubicBezTo>
                    <a:pt x="53981" y="114775"/>
                    <a:pt x="50612" y="115923"/>
                    <a:pt x="47128" y="116536"/>
                  </a:cubicBezTo>
                  <a:cubicBezTo>
                    <a:pt x="46362" y="113626"/>
                    <a:pt x="45482" y="110755"/>
                    <a:pt x="44678" y="107884"/>
                  </a:cubicBezTo>
                  <a:cubicBezTo>
                    <a:pt x="48162" y="107846"/>
                    <a:pt x="52182" y="106620"/>
                    <a:pt x="55474" y="104630"/>
                  </a:cubicBezTo>
                  <a:cubicBezTo>
                    <a:pt x="56661" y="104055"/>
                    <a:pt x="57771" y="103405"/>
                    <a:pt x="58843" y="102601"/>
                  </a:cubicBezTo>
                  <a:cubicBezTo>
                    <a:pt x="59111" y="102447"/>
                    <a:pt x="59341" y="102256"/>
                    <a:pt x="59609" y="102103"/>
                  </a:cubicBezTo>
                  <a:cubicBezTo>
                    <a:pt x="60527" y="104936"/>
                    <a:pt x="61561" y="107731"/>
                    <a:pt x="62671" y="110487"/>
                  </a:cubicBezTo>
                  <a:cubicBezTo>
                    <a:pt x="61906" y="110870"/>
                    <a:pt x="61178" y="111406"/>
                    <a:pt x="60413" y="111712"/>
                  </a:cubicBezTo>
                  <a:lnTo>
                    <a:pt x="60413" y="111712"/>
                  </a:lnTo>
                  <a:close/>
                  <a:moveTo>
                    <a:pt x="77028" y="131505"/>
                  </a:moveTo>
                  <a:cubicBezTo>
                    <a:pt x="76798" y="131045"/>
                    <a:pt x="76568" y="130586"/>
                    <a:pt x="76339" y="130165"/>
                  </a:cubicBezTo>
                  <a:cubicBezTo>
                    <a:pt x="75611" y="128672"/>
                    <a:pt x="74884" y="127179"/>
                    <a:pt x="74195" y="125724"/>
                  </a:cubicBezTo>
                  <a:cubicBezTo>
                    <a:pt x="71247" y="118948"/>
                    <a:pt x="68337" y="112133"/>
                    <a:pt x="65619" y="105280"/>
                  </a:cubicBezTo>
                  <a:cubicBezTo>
                    <a:pt x="63475" y="98198"/>
                    <a:pt x="60949" y="91269"/>
                    <a:pt x="58958" y="84148"/>
                  </a:cubicBezTo>
                  <a:cubicBezTo>
                    <a:pt x="56431" y="76147"/>
                    <a:pt x="53904" y="67456"/>
                    <a:pt x="56584" y="59187"/>
                  </a:cubicBezTo>
                  <a:cubicBezTo>
                    <a:pt x="57465" y="56584"/>
                    <a:pt x="58345" y="53942"/>
                    <a:pt x="59149" y="51300"/>
                  </a:cubicBezTo>
                  <a:cubicBezTo>
                    <a:pt x="60221" y="48008"/>
                    <a:pt x="61523" y="44639"/>
                    <a:pt x="60834" y="41155"/>
                  </a:cubicBezTo>
                  <a:cubicBezTo>
                    <a:pt x="60413" y="39011"/>
                    <a:pt x="60719" y="36906"/>
                    <a:pt x="61178" y="34838"/>
                  </a:cubicBezTo>
                  <a:cubicBezTo>
                    <a:pt x="60949" y="30627"/>
                    <a:pt x="61178" y="26607"/>
                    <a:pt x="62174" y="22511"/>
                  </a:cubicBezTo>
                  <a:cubicBezTo>
                    <a:pt x="61523" y="21363"/>
                    <a:pt x="60604" y="24693"/>
                    <a:pt x="60336" y="25689"/>
                  </a:cubicBezTo>
                  <a:cubicBezTo>
                    <a:pt x="60068" y="26990"/>
                    <a:pt x="60145" y="28292"/>
                    <a:pt x="60068" y="29594"/>
                  </a:cubicBezTo>
                  <a:cubicBezTo>
                    <a:pt x="60030" y="30053"/>
                    <a:pt x="59953" y="30474"/>
                    <a:pt x="59877" y="30895"/>
                  </a:cubicBezTo>
                  <a:cubicBezTo>
                    <a:pt x="59302" y="30512"/>
                    <a:pt x="58613" y="30283"/>
                    <a:pt x="58001" y="30436"/>
                  </a:cubicBezTo>
                  <a:cubicBezTo>
                    <a:pt x="57541" y="30704"/>
                    <a:pt x="57962" y="31431"/>
                    <a:pt x="58384" y="31048"/>
                  </a:cubicBezTo>
                  <a:cubicBezTo>
                    <a:pt x="58843" y="31163"/>
                    <a:pt x="59341" y="31355"/>
                    <a:pt x="59762" y="31623"/>
                  </a:cubicBezTo>
                  <a:cubicBezTo>
                    <a:pt x="59685" y="31929"/>
                    <a:pt x="59647" y="32235"/>
                    <a:pt x="59570" y="32503"/>
                  </a:cubicBezTo>
                  <a:cubicBezTo>
                    <a:pt x="59188" y="32312"/>
                    <a:pt x="58766" y="32159"/>
                    <a:pt x="58345" y="32197"/>
                  </a:cubicBezTo>
                  <a:cubicBezTo>
                    <a:pt x="57848" y="32273"/>
                    <a:pt x="58039" y="32962"/>
                    <a:pt x="58498" y="32848"/>
                  </a:cubicBezTo>
                  <a:cubicBezTo>
                    <a:pt x="58843" y="32886"/>
                    <a:pt x="59149" y="33039"/>
                    <a:pt x="59455" y="33230"/>
                  </a:cubicBezTo>
                  <a:cubicBezTo>
                    <a:pt x="59226" y="34609"/>
                    <a:pt x="59034" y="36025"/>
                    <a:pt x="59188" y="37442"/>
                  </a:cubicBezTo>
                  <a:cubicBezTo>
                    <a:pt x="60221" y="44754"/>
                    <a:pt x="57388" y="48850"/>
                    <a:pt x="54747" y="53215"/>
                  </a:cubicBezTo>
                  <a:cubicBezTo>
                    <a:pt x="55283" y="49003"/>
                    <a:pt x="54555" y="45175"/>
                    <a:pt x="52028" y="41347"/>
                  </a:cubicBezTo>
                  <a:lnTo>
                    <a:pt x="52028" y="41347"/>
                  </a:lnTo>
                  <a:cubicBezTo>
                    <a:pt x="51990" y="41270"/>
                    <a:pt x="51952" y="41194"/>
                    <a:pt x="51875" y="41117"/>
                  </a:cubicBezTo>
                  <a:cubicBezTo>
                    <a:pt x="51875" y="41117"/>
                    <a:pt x="51914" y="41117"/>
                    <a:pt x="51914" y="41079"/>
                  </a:cubicBezTo>
                  <a:cubicBezTo>
                    <a:pt x="52296" y="41002"/>
                    <a:pt x="52564" y="40351"/>
                    <a:pt x="52756" y="39968"/>
                  </a:cubicBezTo>
                  <a:cubicBezTo>
                    <a:pt x="53636" y="38093"/>
                    <a:pt x="53675" y="35910"/>
                    <a:pt x="53828" y="33843"/>
                  </a:cubicBezTo>
                  <a:cubicBezTo>
                    <a:pt x="53981" y="30244"/>
                    <a:pt x="53828" y="26569"/>
                    <a:pt x="54938" y="23085"/>
                  </a:cubicBezTo>
                  <a:cubicBezTo>
                    <a:pt x="55819" y="20673"/>
                    <a:pt x="57158" y="18185"/>
                    <a:pt x="59532" y="16998"/>
                  </a:cubicBezTo>
                  <a:cubicBezTo>
                    <a:pt x="59723" y="16998"/>
                    <a:pt x="59877" y="16845"/>
                    <a:pt x="59877" y="16654"/>
                  </a:cubicBezTo>
                  <a:cubicBezTo>
                    <a:pt x="59685" y="15850"/>
                    <a:pt x="58728" y="16654"/>
                    <a:pt x="58345" y="16922"/>
                  </a:cubicBezTo>
                  <a:cubicBezTo>
                    <a:pt x="55244" y="19142"/>
                    <a:pt x="53943" y="23085"/>
                    <a:pt x="53483" y="26761"/>
                  </a:cubicBezTo>
                  <a:cubicBezTo>
                    <a:pt x="52794" y="26531"/>
                    <a:pt x="52679" y="30359"/>
                    <a:pt x="52526" y="30972"/>
                  </a:cubicBezTo>
                  <a:cubicBezTo>
                    <a:pt x="52450" y="31584"/>
                    <a:pt x="52373" y="32235"/>
                    <a:pt x="52258" y="32848"/>
                  </a:cubicBezTo>
                  <a:cubicBezTo>
                    <a:pt x="52182" y="33116"/>
                    <a:pt x="51952" y="33575"/>
                    <a:pt x="52335" y="33728"/>
                  </a:cubicBezTo>
                  <a:cubicBezTo>
                    <a:pt x="52296" y="34838"/>
                    <a:pt x="51646" y="35757"/>
                    <a:pt x="51110" y="36638"/>
                  </a:cubicBezTo>
                  <a:cubicBezTo>
                    <a:pt x="50765" y="37250"/>
                    <a:pt x="50076" y="37748"/>
                    <a:pt x="49999" y="38437"/>
                  </a:cubicBezTo>
                  <a:cubicBezTo>
                    <a:pt x="50076" y="38552"/>
                    <a:pt x="50153" y="38705"/>
                    <a:pt x="50191" y="38858"/>
                  </a:cubicBezTo>
                  <a:cubicBezTo>
                    <a:pt x="50153" y="38820"/>
                    <a:pt x="50114" y="38820"/>
                    <a:pt x="50076" y="38820"/>
                  </a:cubicBezTo>
                  <a:lnTo>
                    <a:pt x="50076" y="38820"/>
                  </a:lnTo>
                  <a:cubicBezTo>
                    <a:pt x="46784" y="37978"/>
                    <a:pt x="46171" y="42189"/>
                    <a:pt x="41462" y="41806"/>
                  </a:cubicBezTo>
                  <a:cubicBezTo>
                    <a:pt x="39318" y="41768"/>
                    <a:pt x="38285" y="43682"/>
                    <a:pt x="36868" y="44945"/>
                  </a:cubicBezTo>
                  <a:cubicBezTo>
                    <a:pt x="35452" y="45941"/>
                    <a:pt x="33384" y="45443"/>
                    <a:pt x="32044" y="46630"/>
                  </a:cubicBezTo>
                  <a:cubicBezTo>
                    <a:pt x="31279" y="47357"/>
                    <a:pt x="30858" y="48353"/>
                    <a:pt x="30283" y="49233"/>
                  </a:cubicBezTo>
                  <a:cubicBezTo>
                    <a:pt x="28599" y="52066"/>
                    <a:pt x="25000" y="50956"/>
                    <a:pt x="23890" y="53636"/>
                  </a:cubicBezTo>
                  <a:cubicBezTo>
                    <a:pt x="23316" y="55129"/>
                    <a:pt x="22167" y="56737"/>
                    <a:pt x="20406" y="56775"/>
                  </a:cubicBezTo>
                  <a:lnTo>
                    <a:pt x="20329" y="56737"/>
                  </a:lnTo>
                  <a:cubicBezTo>
                    <a:pt x="19372" y="55512"/>
                    <a:pt x="18339" y="54325"/>
                    <a:pt x="17267" y="53176"/>
                  </a:cubicBezTo>
                  <a:cubicBezTo>
                    <a:pt x="15046" y="50764"/>
                    <a:pt x="12290" y="48774"/>
                    <a:pt x="10529" y="46017"/>
                  </a:cubicBezTo>
                  <a:cubicBezTo>
                    <a:pt x="10146" y="45443"/>
                    <a:pt x="10376" y="44371"/>
                    <a:pt x="9687" y="44065"/>
                  </a:cubicBezTo>
                  <a:cubicBezTo>
                    <a:pt x="7466" y="44294"/>
                    <a:pt x="3025" y="37059"/>
                    <a:pt x="2489" y="35106"/>
                  </a:cubicBezTo>
                  <a:cubicBezTo>
                    <a:pt x="2374" y="34685"/>
                    <a:pt x="2183" y="34149"/>
                    <a:pt x="2374" y="33728"/>
                  </a:cubicBezTo>
                  <a:cubicBezTo>
                    <a:pt x="2834" y="33422"/>
                    <a:pt x="2374" y="32809"/>
                    <a:pt x="1992" y="33154"/>
                  </a:cubicBezTo>
                  <a:cubicBezTo>
                    <a:pt x="1" y="33843"/>
                    <a:pt x="1111" y="36523"/>
                    <a:pt x="1915" y="37825"/>
                  </a:cubicBezTo>
                  <a:cubicBezTo>
                    <a:pt x="2719" y="39394"/>
                    <a:pt x="3523" y="41002"/>
                    <a:pt x="4518" y="42495"/>
                  </a:cubicBezTo>
                  <a:cubicBezTo>
                    <a:pt x="6739" y="46056"/>
                    <a:pt x="10491" y="48238"/>
                    <a:pt x="12902" y="51683"/>
                  </a:cubicBezTo>
                  <a:cubicBezTo>
                    <a:pt x="17114" y="56813"/>
                    <a:pt x="20406" y="62518"/>
                    <a:pt x="23890" y="68107"/>
                  </a:cubicBezTo>
                  <a:cubicBezTo>
                    <a:pt x="23966" y="68107"/>
                    <a:pt x="24005" y="68107"/>
                    <a:pt x="24081" y="68107"/>
                  </a:cubicBezTo>
                  <a:cubicBezTo>
                    <a:pt x="24273" y="68107"/>
                    <a:pt x="24464" y="68107"/>
                    <a:pt x="24656" y="68069"/>
                  </a:cubicBezTo>
                  <a:cubicBezTo>
                    <a:pt x="25000" y="68069"/>
                    <a:pt x="25383" y="68069"/>
                    <a:pt x="25727" y="68069"/>
                  </a:cubicBezTo>
                  <a:cubicBezTo>
                    <a:pt x="26417" y="68069"/>
                    <a:pt x="27106" y="68145"/>
                    <a:pt x="27757" y="68337"/>
                  </a:cubicBezTo>
                  <a:cubicBezTo>
                    <a:pt x="27680" y="68184"/>
                    <a:pt x="27565" y="67992"/>
                    <a:pt x="27489" y="67839"/>
                  </a:cubicBezTo>
                  <a:cubicBezTo>
                    <a:pt x="28369" y="68260"/>
                    <a:pt x="29173" y="68796"/>
                    <a:pt x="29977" y="69332"/>
                  </a:cubicBezTo>
                  <a:cubicBezTo>
                    <a:pt x="30054" y="69370"/>
                    <a:pt x="30130" y="69409"/>
                    <a:pt x="30207" y="69485"/>
                  </a:cubicBezTo>
                  <a:cubicBezTo>
                    <a:pt x="30168" y="69523"/>
                    <a:pt x="30130" y="69600"/>
                    <a:pt x="30130" y="69677"/>
                  </a:cubicBezTo>
                  <a:cubicBezTo>
                    <a:pt x="30322" y="70442"/>
                    <a:pt x="31700" y="70787"/>
                    <a:pt x="31393" y="72318"/>
                  </a:cubicBezTo>
                  <a:cubicBezTo>
                    <a:pt x="31393" y="72318"/>
                    <a:pt x="31393" y="72318"/>
                    <a:pt x="31355" y="72318"/>
                  </a:cubicBezTo>
                  <a:cubicBezTo>
                    <a:pt x="31126" y="72280"/>
                    <a:pt x="30934" y="72471"/>
                    <a:pt x="30743" y="72624"/>
                  </a:cubicBezTo>
                  <a:cubicBezTo>
                    <a:pt x="30436" y="72242"/>
                    <a:pt x="29939" y="72433"/>
                    <a:pt x="29632" y="72778"/>
                  </a:cubicBezTo>
                  <a:cubicBezTo>
                    <a:pt x="29441" y="72892"/>
                    <a:pt x="29211" y="72969"/>
                    <a:pt x="29020" y="73046"/>
                  </a:cubicBezTo>
                  <a:cubicBezTo>
                    <a:pt x="28714" y="73160"/>
                    <a:pt x="28407" y="73237"/>
                    <a:pt x="28101" y="73352"/>
                  </a:cubicBezTo>
                  <a:cubicBezTo>
                    <a:pt x="27833" y="73428"/>
                    <a:pt x="27603" y="73505"/>
                    <a:pt x="27374" y="73582"/>
                  </a:cubicBezTo>
                  <a:cubicBezTo>
                    <a:pt x="29364" y="77065"/>
                    <a:pt x="30819" y="80855"/>
                    <a:pt x="32044" y="84684"/>
                  </a:cubicBezTo>
                  <a:cubicBezTo>
                    <a:pt x="33461" y="88972"/>
                    <a:pt x="34686" y="93298"/>
                    <a:pt x="35643" y="97700"/>
                  </a:cubicBezTo>
                  <a:cubicBezTo>
                    <a:pt x="37136" y="102907"/>
                    <a:pt x="38246" y="108190"/>
                    <a:pt x="39357" y="113511"/>
                  </a:cubicBezTo>
                  <a:cubicBezTo>
                    <a:pt x="39854" y="117493"/>
                    <a:pt x="40467" y="121436"/>
                    <a:pt x="41577" y="125303"/>
                  </a:cubicBezTo>
                  <a:cubicBezTo>
                    <a:pt x="42036" y="126873"/>
                    <a:pt x="42190" y="128519"/>
                    <a:pt x="42496" y="130165"/>
                  </a:cubicBezTo>
                  <a:cubicBezTo>
                    <a:pt x="42802" y="131811"/>
                    <a:pt x="43261" y="133381"/>
                    <a:pt x="44333" y="134682"/>
                  </a:cubicBezTo>
                  <a:cubicBezTo>
                    <a:pt x="44793" y="135142"/>
                    <a:pt x="45405" y="135295"/>
                    <a:pt x="46018" y="135372"/>
                  </a:cubicBezTo>
                  <a:cubicBezTo>
                    <a:pt x="47128" y="135563"/>
                    <a:pt x="48200" y="135907"/>
                    <a:pt x="49310" y="136061"/>
                  </a:cubicBezTo>
                  <a:cubicBezTo>
                    <a:pt x="49387" y="136061"/>
                    <a:pt x="49463" y="136061"/>
                    <a:pt x="49502" y="136061"/>
                  </a:cubicBezTo>
                  <a:cubicBezTo>
                    <a:pt x="51416" y="136061"/>
                    <a:pt x="50497" y="133457"/>
                    <a:pt x="50344" y="132194"/>
                  </a:cubicBezTo>
                  <a:cubicBezTo>
                    <a:pt x="50229" y="131505"/>
                    <a:pt x="50114" y="130854"/>
                    <a:pt x="49999" y="130165"/>
                  </a:cubicBezTo>
                  <a:cubicBezTo>
                    <a:pt x="49693" y="128672"/>
                    <a:pt x="49387" y="127179"/>
                    <a:pt x="49119" y="125724"/>
                  </a:cubicBezTo>
                  <a:cubicBezTo>
                    <a:pt x="48813" y="123886"/>
                    <a:pt x="48430" y="122049"/>
                    <a:pt x="48047" y="120249"/>
                  </a:cubicBezTo>
                  <a:cubicBezTo>
                    <a:pt x="48123" y="120249"/>
                    <a:pt x="48200" y="120249"/>
                    <a:pt x="48277" y="120211"/>
                  </a:cubicBezTo>
                  <a:cubicBezTo>
                    <a:pt x="48468" y="120249"/>
                    <a:pt x="48698" y="120249"/>
                    <a:pt x="48851" y="120288"/>
                  </a:cubicBezTo>
                  <a:cubicBezTo>
                    <a:pt x="52794" y="120326"/>
                    <a:pt x="56890" y="119216"/>
                    <a:pt x="60413" y="117302"/>
                  </a:cubicBezTo>
                  <a:cubicBezTo>
                    <a:pt x="61867" y="116651"/>
                    <a:pt x="63322" y="115923"/>
                    <a:pt x="64509" y="114890"/>
                  </a:cubicBezTo>
                  <a:cubicBezTo>
                    <a:pt x="65160" y="116383"/>
                    <a:pt x="65849" y="117838"/>
                    <a:pt x="66538" y="119292"/>
                  </a:cubicBezTo>
                  <a:cubicBezTo>
                    <a:pt x="68299" y="122929"/>
                    <a:pt x="70175" y="126490"/>
                    <a:pt x="71898" y="130165"/>
                  </a:cubicBezTo>
                  <a:cubicBezTo>
                    <a:pt x="72817" y="132156"/>
                    <a:pt x="73697" y="134146"/>
                    <a:pt x="74463" y="136214"/>
                  </a:cubicBezTo>
                  <a:cubicBezTo>
                    <a:pt x="74616" y="136673"/>
                    <a:pt x="75305" y="136405"/>
                    <a:pt x="75114" y="135946"/>
                  </a:cubicBezTo>
                  <a:cubicBezTo>
                    <a:pt x="78980" y="135831"/>
                    <a:pt x="78483" y="134185"/>
                    <a:pt x="77028" y="131543"/>
                  </a:cubicBezTo>
                  <a:lnTo>
                    <a:pt x="77028" y="131543"/>
                  </a:lnTo>
                  <a:close/>
                  <a:moveTo>
                    <a:pt x="35605" y="30244"/>
                  </a:moveTo>
                  <a:cubicBezTo>
                    <a:pt x="35528" y="30397"/>
                    <a:pt x="35490" y="30551"/>
                    <a:pt x="35452" y="30627"/>
                  </a:cubicBezTo>
                  <a:cubicBezTo>
                    <a:pt x="35337" y="31010"/>
                    <a:pt x="34801" y="31087"/>
                    <a:pt x="34724" y="30665"/>
                  </a:cubicBezTo>
                  <a:cubicBezTo>
                    <a:pt x="34724" y="30436"/>
                    <a:pt x="34916" y="30244"/>
                    <a:pt x="34954" y="30015"/>
                  </a:cubicBezTo>
                  <a:cubicBezTo>
                    <a:pt x="34839" y="29747"/>
                    <a:pt x="34877" y="29364"/>
                    <a:pt x="34801" y="29058"/>
                  </a:cubicBezTo>
                  <a:cubicBezTo>
                    <a:pt x="34533" y="27679"/>
                    <a:pt x="34226" y="26263"/>
                    <a:pt x="33844" y="24885"/>
                  </a:cubicBezTo>
                  <a:cubicBezTo>
                    <a:pt x="32925" y="21401"/>
                    <a:pt x="31393" y="18070"/>
                    <a:pt x="30436" y="14625"/>
                  </a:cubicBezTo>
                  <a:cubicBezTo>
                    <a:pt x="29747" y="11868"/>
                    <a:pt x="28560" y="9341"/>
                    <a:pt x="27833" y="6623"/>
                  </a:cubicBezTo>
                  <a:cubicBezTo>
                    <a:pt x="27450" y="5436"/>
                    <a:pt x="27221" y="4173"/>
                    <a:pt x="27374" y="2871"/>
                  </a:cubicBezTo>
                  <a:cubicBezTo>
                    <a:pt x="27335" y="2259"/>
                    <a:pt x="27489" y="306"/>
                    <a:pt x="28293" y="383"/>
                  </a:cubicBezTo>
                  <a:cubicBezTo>
                    <a:pt x="28637" y="0"/>
                    <a:pt x="29211" y="536"/>
                    <a:pt x="28790" y="881"/>
                  </a:cubicBezTo>
                  <a:cubicBezTo>
                    <a:pt x="28063" y="3829"/>
                    <a:pt x="29135" y="7925"/>
                    <a:pt x="30360" y="10681"/>
                  </a:cubicBezTo>
                  <a:cubicBezTo>
                    <a:pt x="31164" y="12328"/>
                    <a:pt x="31738" y="14127"/>
                    <a:pt x="32887" y="15582"/>
                  </a:cubicBezTo>
                  <a:cubicBezTo>
                    <a:pt x="33461" y="16539"/>
                    <a:pt x="35413" y="16424"/>
                    <a:pt x="34839" y="17458"/>
                  </a:cubicBezTo>
                  <a:cubicBezTo>
                    <a:pt x="33384" y="19984"/>
                    <a:pt x="34609" y="22817"/>
                    <a:pt x="35260" y="25421"/>
                  </a:cubicBezTo>
                  <a:cubicBezTo>
                    <a:pt x="35490" y="26416"/>
                    <a:pt x="35796" y="27411"/>
                    <a:pt x="35834" y="28483"/>
                  </a:cubicBezTo>
                  <a:cubicBezTo>
                    <a:pt x="35796" y="28866"/>
                    <a:pt x="35911" y="29900"/>
                    <a:pt x="35605" y="30244"/>
                  </a:cubicBezTo>
                  <a:lnTo>
                    <a:pt x="35605" y="30244"/>
                  </a:lnTo>
                  <a:close/>
                  <a:moveTo>
                    <a:pt x="14931" y="9839"/>
                  </a:moveTo>
                  <a:cubicBezTo>
                    <a:pt x="14931" y="9839"/>
                    <a:pt x="14970" y="9839"/>
                    <a:pt x="15008" y="9801"/>
                  </a:cubicBezTo>
                  <a:cubicBezTo>
                    <a:pt x="14778" y="9073"/>
                    <a:pt x="14549" y="8346"/>
                    <a:pt x="14357" y="7580"/>
                  </a:cubicBezTo>
                  <a:cubicBezTo>
                    <a:pt x="14434" y="8346"/>
                    <a:pt x="14702" y="9112"/>
                    <a:pt x="14931" y="9839"/>
                  </a:cubicBezTo>
                  <a:close/>
                  <a:moveTo>
                    <a:pt x="22933" y="20941"/>
                  </a:moveTo>
                  <a:cubicBezTo>
                    <a:pt x="23009" y="20559"/>
                    <a:pt x="22741" y="20176"/>
                    <a:pt x="22320" y="20137"/>
                  </a:cubicBezTo>
                  <a:cubicBezTo>
                    <a:pt x="21861" y="20023"/>
                    <a:pt x="21401" y="19831"/>
                    <a:pt x="21019" y="19563"/>
                  </a:cubicBezTo>
                  <a:cubicBezTo>
                    <a:pt x="19640" y="18415"/>
                    <a:pt x="18913" y="16692"/>
                    <a:pt x="18071" y="15161"/>
                  </a:cubicBezTo>
                  <a:cubicBezTo>
                    <a:pt x="17037" y="13285"/>
                    <a:pt x="16157" y="11294"/>
                    <a:pt x="15544" y="9227"/>
                  </a:cubicBezTo>
                  <a:cubicBezTo>
                    <a:pt x="15199" y="8116"/>
                    <a:pt x="14740" y="6853"/>
                    <a:pt x="14855" y="5666"/>
                  </a:cubicBezTo>
                  <a:cubicBezTo>
                    <a:pt x="14855" y="5513"/>
                    <a:pt x="14893" y="5398"/>
                    <a:pt x="14893" y="5245"/>
                  </a:cubicBezTo>
                  <a:cubicBezTo>
                    <a:pt x="14893" y="4671"/>
                    <a:pt x="14893" y="4135"/>
                    <a:pt x="15085" y="3599"/>
                  </a:cubicBezTo>
                  <a:cubicBezTo>
                    <a:pt x="15008" y="3561"/>
                    <a:pt x="14931" y="3599"/>
                    <a:pt x="14855" y="3637"/>
                  </a:cubicBezTo>
                  <a:cubicBezTo>
                    <a:pt x="14319" y="2910"/>
                    <a:pt x="13630" y="4211"/>
                    <a:pt x="13400" y="4671"/>
                  </a:cubicBezTo>
                  <a:cubicBezTo>
                    <a:pt x="12520" y="6662"/>
                    <a:pt x="13477" y="8844"/>
                    <a:pt x="14396" y="10605"/>
                  </a:cubicBezTo>
                  <a:cubicBezTo>
                    <a:pt x="14817" y="11294"/>
                    <a:pt x="15008" y="12098"/>
                    <a:pt x="15429" y="12787"/>
                  </a:cubicBezTo>
                  <a:cubicBezTo>
                    <a:pt x="16348" y="14127"/>
                    <a:pt x="17075" y="15582"/>
                    <a:pt x="17841" y="17036"/>
                  </a:cubicBezTo>
                  <a:cubicBezTo>
                    <a:pt x="19564" y="20137"/>
                    <a:pt x="20942" y="23353"/>
                    <a:pt x="22435" y="26531"/>
                  </a:cubicBezTo>
                  <a:cubicBezTo>
                    <a:pt x="22741" y="27450"/>
                    <a:pt x="23162" y="28292"/>
                    <a:pt x="23469" y="29172"/>
                  </a:cubicBezTo>
                  <a:cubicBezTo>
                    <a:pt x="23660" y="29555"/>
                    <a:pt x="23698" y="30091"/>
                    <a:pt x="24081" y="30283"/>
                  </a:cubicBezTo>
                  <a:cubicBezTo>
                    <a:pt x="24502" y="31623"/>
                    <a:pt x="24809" y="33039"/>
                    <a:pt x="25077" y="34417"/>
                  </a:cubicBezTo>
                  <a:cubicBezTo>
                    <a:pt x="25192" y="34838"/>
                    <a:pt x="25077" y="35451"/>
                    <a:pt x="25421" y="35757"/>
                  </a:cubicBezTo>
                  <a:cubicBezTo>
                    <a:pt x="25498" y="35795"/>
                    <a:pt x="25574" y="35795"/>
                    <a:pt x="25613" y="35795"/>
                  </a:cubicBezTo>
                  <a:cubicBezTo>
                    <a:pt x="25957" y="35795"/>
                    <a:pt x="25995" y="35298"/>
                    <a:pt x="25995" y="34992"/>
                  </a:cubicBezTo>
                  <a:cubicBezTo>
                    <a:pt x="26723" y="29976"/>
                    <a:pt x="22167" y="25918"/>
                    <a:pt x="22933" y="20941"/>
                  </a:cubicBezTo>
                  <a:close/>
                </a:path>
              </a:pathLst>
            </a:custGeom>
            <a:solidFill>
              <a:srgbClr val="BB8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3559225" y="1889850"/>
              <a:ext cx="1566800" cy="939900"/>
            </a:xfrm>
            <a:custGeom>
              <a:avLst/>
              <a:gdLst/>
              <a:ahLst/>
              <a:cxnLst/>
              <a:rect l="l" t="t" r="r" b="b"/>
              <a:pathLst>
                <a:path w="62672" h="37596" extrusionOk="0">
                  <a:moveTo>
                    <a:pt x="3599" y="37557"/>
                  </a:moveTo>
                  <a:cubicBezTo>
                    <a:pt x="2910" y="37519"/>
                    <a:pt x="2336" y="36944"/>
                    <a:pt x="2106" y="36332"/>
                  </a:cubicBezTo>
                  <a:cubicBezTo>
                    <a:pt x="1838" y="35949"/>
                    <a:pt x="1" y="34379"/>
                    <a:pt x="1149" y="34265"/>
                  </a:cubicBezTo>
                  <a:cubicBezTo>
                    <a:pt x="1494" y="32580"/>
                    <a:pt x="4595" y="34303"/>
                    <a:pt x="5169" y="35183"/>
                  </a:cubicBezTo>
                  <a:cubicBezTo>
                    <a:pt x="5628" y="35796"/>
                    <a:pt x="4939" y="36408"/>
                    <a:pt x="4633" y="36906"/>
                  </a:cubicBezTo>
                  <a:cubicBezTo>
                    <a:pt x="4633" y="37366"/>
                    <a:pt x="3982" y="37595"/>
                    <a:pt x="3599" y="37557"/>
                  </a:cubicBezTo>
                  <a:close/>
                  <a:moveTo>
                    <a:pt x="31317" y="843"/>
                  </a:moveTo>
                  <a:cubicBezTo>
                    <a:pt x="32159" y="1647"/>
                    <a:pt x="32427" y="3484"/>
                    <a:pt x="32197" y="4595"/>
                  </a:cubicBezTo>
                  <a:cubicBezTo>
                    <a:pt x="31968" y="5628"/>
                    <a:pt x="30743" y="6317"/>
                    <a:pt x="29862" y="5590"/>
                  </a:cubicBezTo>
                  <a:cubicBezTo>
                    <a:pt x="29249" y="5131"/>
                    <a:pt x="27488" y="2374"/>
                    <a:pt x="27642" y="1647"/>
                  </a:cubicBezTo>
                  <a:cubicBezTo>
                    <a:pt x="27756" y="1"/>
                    <a:pt x="30283" y="115"/>
                    <a:pt x="31317" y="843"/>
                  </a:cubicBezTo>
                  <a:lnTo>
                    <a:pt x="31317" y="843"/>
                  </a:lnTo>
                  <a:close/>
                  <a:moveTo>
                    <a:pt x="16118" y="3906"/>
                  </a:moveTo>
                  <a:cubicBezTo>
                    <a:pt x="16884" y="5513"/>
                    <a:pt x="19219" y="10337"/>
                    <a:pt x="16003" y="10490"/>
                  </a:cubicBezTo>
                  <a:cubicBezTo>
                    <a:pt x="14931" y="10108"/>
                    <a:pt x="14434" y="8844"/>
                    <a:pt x="13859" y="7964"/>
                  </a:cubicBezTo>
                  <a:cubicBezTo>
                    <a:pt x="13706" y="7543"/>
                    <a:pt x="12826" y="6585"/>
                    <a:pt x="13017" y="6241"/>
                  </a:cubicBezTo>
                  <a:cubicBezTo>
                    <a:pt x="12902" y="5781"/>
                    <a:pt x="13132" y="5207"/>
                    <a:pt x="13515" y="4863"/>
                  </a:cubicBezTo>
                  <a:cubicBezTo>
                    <a:pt x="14127" y="4403"/>
                    <a:pt x="15352" y="3293"/>
                    <a:pt x="16118" y="3906"/>
                  </a:cubicBezTo>
                  <a:lnTo>
                    <a:pt x="16118" y="3906"/>
                  </a:lnTo>
                  <a:close/>
                  <a:moveTo>
                    <a:pt x="8308" y="17879"/>
                  </a:moveTo>
                  <a:cubicBezTo>
                    <a:pt x="8538" y="18453"/>
                    <a:pt x="9189" y="19372"/>
                    <a:pt x="8921" y="19946"/>
                  </a:cubicBezTo>
                  <a:cubicBezTo>
                    <a:pt x="9304" y="21440"/>
                    <a:pt x="7504" y="23086"/>
                    <a:pt x="6164" y="22129"/>
                  </a:cubicBezTo>
                  <a:cubicBezTo>
                    <a:pt x="5131" y="21248"/>
                    <a:pt x="4403" y="20100"/>
                    <a:pt x="3561" y="19028"/>
                  </a:cubicBezTo>
                  <a:cubicBezTo>
                    <a:pt x="3370" y="18721"/>
                    <a:pt x="2719" y="18147"/>
                    <a:pt x="3293" y="17879"/>
                  </a:cubicBezTo>
                  <a:cubicBezTo>
                    <a:pt x="2834" y="16233"/>
                    <a:pt x="5054" y="15199"/>
                    <a:pt x="6394" y="15582"/>
                  </a:cubicBezTo>
                  <a:cubicBezTo>
                    <a:pt x="7389" y="15927"/>
                    <a:pt x="7849" y="17037"/>
                    <a:pt x="8308" y="17879"/>
                  </a:cubicBezTo>
                  <a:lnTo>
                    <a:pt x="8308" y="17879"/>
                  </a:lnTo>
                  <a:close/>
                  <a:moveTo>
                    <a:pt x="61255" y="22971"/>
                  </a:moveTo>
                  <a:cubicBezTo>
                    <a:pt x="59685" y="21516"/>
                    <a:pt x="60642" y="19066"/>
                    <a:pt x="61025" y="17267"/>
                  </a:cubicBezTo>
                  <a:cubicBezTo>
                    <a:pt x="61102" y="17037"/>
                    <a:pt x="60987" y="16692"/>
                    <a:pt x="61255" y="16539"/>
                  </a:cubicBezTo>
                  <a:cubicBezTo>
                    <a:pt x="61676" y="16386"/>
                    <a:pt x="61982" y="16922"/>
                    <a:pt x="62135" y="17228"/>
                  </a:cubicBezTo>
                  <a:cubicBezTo>
                    <a:pt x="62671" y="17994"/>
                    <a:pt x="62441" y="19028"/>
                    <a:pt x="62480" y="19908"/>
                  </a:cubicBezTo>
                  <a:cubicBezTo>
                    <a:pt x="62365" y="20368"/>
                    <a:pt x="62595" y="21133"/>
                    <a:pt x="62135" y="21401"/>
                  </a:cubicBezTo>
                  <a:cubicBezTo>
                    <a:pt x="62135" y="21976"/>
                    <a:pt x="62135" y="23277"/>
                    <a:pt x="61255" y="22971"/>
                  </a:cubicBezTo>
                  <a:lnTo>
                    <a:pt x="61255" y="22971"/>
                  </a:lnTo>
                  <a:close/>
                  <a:moveTo>
                    <a:pt x="61408" y="22129"/>
                  </a:moveTo>
                  <a:lnTo>
                    <a:pt x="61408" y="22090"/>
                  </a:lnTo>
                  <a:lnTo>
                    <a:pt x="61408" y="22090"/>
                  </a:lnTo>
                  <a:cubicBezTo>
                    <a:pt x="61408" y="22129"/>
                    <a:pt x="61408" y="22129"/>
                    <a:pt x="61408" y="22129"/>
                  </a:cubicBezTo>
                  <a:lnTo>
                    <a:pt x="61408" y="22129"/>
                  </a:lnTo>
                  <a:close/>
                  <a:moveTo>
                    <a:pt x="2106" y="34303"/>
                  </a:moveTo>
                  <a:cubicBezTo>
                    <a:pt x="2106" y="34303"/>
                    <a:pt x="2145" y="34341"/>
                    <a:pt x="2183" y="34341"/>
                  </a:cubicBezTo>
                  <a:cubicBezTo>
                    <a:pt x="2183" y="34303"/>
                    <a:pt x="2221" y="34303"/>
                    <a:pt x="2259" y="34265"/>
                  </a:cubicBezTo>
                  <a:lnTo>
                    <a:pt x="2221" y="34265"/>
                  </a:lnTo>
                  <a:cubicBezTo>
                    <a:pt x="2183" y="34265"/>
                    <a:pt x="2145" y="34265"/>
                    <a:pt x="2106" y="34265"/>
                  </a:cubicBezTo>
                  <a:cubicBezTo>
                    <a:pt x="2106" y="34265"/>
                    <a:pt x="2106" y="34265"/>
                    <a:pt x="2106" y="34303"/>
                  </a:cubicBezTo>
                  <a:close/>
                </a:path>
              </a:pathLst>
            </a:custGeom>
            <a:solidFill>
              <a:srgbClr val="E2B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3579325" y="1902300"/>
              <a:ext cx="1543825" cy="934150"/>
            </a:xfrm>
            <a:custGeom>
              <a:avLst/>
              <a:gdLst/>
              <a:ahLst/>
              <a:cxnLst/>
              <a:rect l="l" t="t" r="r" b="b"/>
              <a:pathLst>
                <a:path w="61753" h="37366" extrusionOk="0">
                  <a:moveTo>
                    <a:pt x="2489" y="37212"/>
                  </a:moveTo>
                  <a:lnTo>
                    <a:pt x="2374" y="37136"/>
                  </a:lnTo>
                  <a:cubicBezTo>
                    <a:pt x="1915" y="37327"/>
                    <a:pt x="1723" y="36676"/>
                    <a:pt x="1494" y="36408"/>
                  </a:cubicBezTo>
                  <a:cubicBezTo>
                    <a:pt x="1226" y="35987"/>
                    <a:pt x="1" y="34647"/>
                    <a:pt x="307" y="34226"/>
                  </a:cubicBezTo>
                  <a:cubicBezTo>
                    <a:pt x="307" y="34149"/>
                    <a:pt x="307" y="34073"/>
                    <a:pt x="345" y="33996"/>
                  </a:cubicBezTo>
                  <a:lnTo>
                    <a:pt x="345" y="33958"/>
                  </a:lnTo>
                  <a:cubicBezTo>
                    <a:pt x="192" y="33690"/>
                    <a:pt x="498" y="33384"/>
                    <a:pt x="766" y="33499"/>
                  </a:cubicBezTo>
                  <a:cubicBezTo>
                    <a:pt x="1149" y="33843"/>
                    <a:pt x="1264" y="34379"/>
                    <a:pt x="1609" y="34724"/>
                  </a:cubicBezTo>
                  <a:cubicBezTo>
                    <a:pt x="2030" y="35451"/>
                    <a:pt x="2566" y="36102"/>
                    <a:pt x="2987" y="36829"/>
                  </a:cubicBezTo>
                  <a:cubicBezTo>
                    <a:pt x="3063" y="37097"/>
                    <a:pt x="2719" y="37365"/>
                    <a:pt x="2489" y="37212"/>
                  </a:cubicBezTo>
                  <a:lnTo>
                    <a:pt x="2489" y="37212"/>
                  </a:lnTo>
                  <a:close/>
                  <a:moveTo>
                    <a:pt x="60451" y="22396"/>
                  </a:moveTo>
                  <a:lnTo>
                    <a:pt x="60451" y="22358"/>
                  </a:lnTo>
                  <a:cubicBezTo>
                    <a:pt x="59915" y="22167"/>
                    <a:pt x="60336" y="21554"/>
                    <a:pt x="60374" y="21210"/>
                  </a:cubicBezTo>
                  <a:cubicBezTo>
                    <a:pt x="60680" y="19870"/>
                    <a:pt x="60948" y="18530"/>
                    <a:pt x="60948" y="17151"/>
                  </a:cubicBezTo>
                  <a:cubicBezTo>
                    <a:pt x="60757" y="16654"/>
                    <a:pt x="61369" y="16271"/>
                    <a:pt x="61599" y="16807"/>
                  </a:cubicBezTo>
                  <a:cubicBezTo>
                    <a:pt x="61752" y="18453"/>
                    <a:pt x="61484" y="20061"/>
                    <a:pt x="61216" y="21669"/>
                  </a:cubicBezTo>
                  <a:cubicBezTo>
                    <a:pt x="61178" y="21899"/>
                    <a:pt x="61140" y="22128"/>
                    <a:pt x="61102" y="22358"/>
                  </a:cubicBezTo>
                  <a:cubicBezTo>
                    <a:pt x="61025" y="22664"/>
                    <a:pt x="60566" y="22703"/>
                    <a:pt x="60451" y="22396"/>
                  </a:cubicBezTo>
                  <a:lnTo>
                    <a:pt x="60451" y="22396"/>
                  </a:lnTo>
                  <a:close/>
                  <a:moveTo>
                    <a:pt x="28407" y="5054"/>
                  </a:moveTo>
                  <a:cubicBezTo>
                    <a:pt x="27948" y="5360"/>
                    <a:pt x="26378" y="1034"/>
                    <a:pt x="26684" y="766"/>
                  </a:cubicBezTo>
                  <a:cubicBezTo>
                    <a:pt x="26493" y="383"/>
                    <a:pt x="26991" y="0"/>
                    <a:pt x="27297" y="383"/>
                  </a:cubicBezTo>
                  <a:cubicBezTo>
                    <a:pt x="27450" y="1111"/>
                    <a:pt x="27641" y="1800"/>
                    <a:pt x="27871" y="2450"/>
                  </a:cubicBezTo>
                  <a:cubicBezTo>
                    <a:pt x="28139" y="3140"/>
                    <a:pt x="28445" y="3829"/>
                    <a:pt x="28752" y="4403"/>
                  </a:cubicBezTo>
                  <a:cubicBezTo>
                    <a:pt x="28981" y="4709"/>
                    <a:pt x="28790" y="5207"/>
                    <a:pt x="28407" y="5054"/>
                  </a:cubicBezTo>
                  <a:lnTo>
                    <a:pt x="28407" y="5054"/>
                  </a:lnTo>
                  <a:close/>
                  <a:moveTo>
                    <a:pt x="13821" y="8767"/>
                  </a:moveTo>
                  <a:cubicBezTo>
                    <a:pt x="13323" y="8767"/>
                    <a:pt x="12519" y="6853"/>
                    <a:pt x="12290" y="6355"/>
                  </a:cubicBezTo>
                  <a:cubicBezTo>
                    <a:pt x="12175" y="6011"/>
                    <a:pt x="12213" y="5666"/>
                    <a:pt x="12251" y="5322"/>
                  </a:cubicBezTo>
                  <a:cubicBezTo>
                    <a:pt x="12175" y="5015"/>
                    <a:pt x="12098" y="4441"/>
                    <a:pt x="12558" y="4403"/>
                  </a:cubicBezTo>
                  <a:cubicBezTo>
                    <a:pt x="12596" y="4365"/>
                    <a:pt x="12673" y="4326"/>
                    <a:pt x="12711" y="4326"/>
                  </a:cubicBezTo>
                  <a:cubicBezTo>
                    <a:pt x="12787" y="4288"/>
                    <a:pt x="12864" y="4326"/>
                    <a:pt x="12941" y="4326"/>
                  </a:cubicBezTo>
                  <a:cubicBezTo>
                    <a:pt x="12979" y="4326"/>
                    <a:pt x="12979" y="4326"/>
                    <a:pt x="12979" y="4326"/>
                  </a:cubicBezTo>
                  <a:cubicBezTo>
                    <a:pt x="13017" y="4288"/>
                    <a:pt x="13055" y="4288"/>
                    <a:pt x="13132" y="4288"/>
                  </a:cubicBezTo>
                  <a:cubicBezTo>
                    <a:pt x="13132" y="4288"/>
                    <a:pt x="13132" y="4326"/>
                    <a:pt x="13132" y="4365"/>
                  </a:cubicBezTo>
                  <a:cubicBezTo>
                    <a:pt x="13515" y="5475"/>
                    <a:pt x="13936" y="6585"/>
                    <a:pt x="14472" y="7657"/>
                  </a:cubicBezTo>
                  <a:lnTo>
                    <a:pt x="14855" y="8538"/>
                  </a:lnTo>
                  <a:cubicBezTo>
                    <a:pt x="14970" y="8767"/>
                    <a:pt x="15084" y="9035"/>
                    <a:pt x="15199" y="9265"/>
                  </a:cubicBezTo>
                  <a:cubicBezTo>
                    <a:pt x="15352" y="9648"/>
                    <a:pt x="15812" y="10414"/>
                    <a:pt x="15123" y="10528"/>
                  </a:cubicBezTo>
                  <a:cubicBezTo>
                    <a:pt x="14510" y="10299"/>
                    <a:pt x="14204" y="9342"/>
                    <a:pt x="13821" y="8806"/>
                  </a:cubicBezTo>
                  <a:lnTo>
                    <a:pt x="13821" y="8806"/>
                  </a:lnTo>
                  <a:close/>
                  <a:moveTo>
                    <a:pt x="5552" y="22013"/>
                  </a:moveTo>
                  <a:cubicBezTo>
                    <a:pt x="5131" y="21707"/>
                    <a:pt x="4939" y="21171"/>
                    <a:pt x="4633" y="20750"/>
                  </a:cubicBezTo>
                  <a:cubicBezTo>
                    <a:pt x="4250" y="20980"/>
                    <a:pt x="2336" y="17841"/>
                    <a:pt x="2374" y="17419"/>
                  </a:cubicBezTo>
                  <a:cubicBezTo>
                    <a:pt x="2374" y="16998"/>
                    <a:pt x="2374" y="16577"/>
                    <a:pt x="2527" y="16194"/>
                  </a:cubicBezTo>
                  <a:cubicBezTo>
                    <a:pt x="2795" y="15697"/>
                    <a:pt x="3293" y="16003"/>
                    <a:pt x="3446" y="16424"/>
                  </a:cubicBezTo>
                  <a:cubicBezTo>
                    <a:pt x="3944" y="17496"/>
                    <a:pt x="4442" y="18568"/>
                    <a:pt x="5016" y="19602"/>
                  </a:cubicBezTo>
                  <a:cubicBezTo>
                    <a:pt x="5207" y="20099"/>
                    <a:pt x="6088" y="21171"/>
                    <a:pt x="6011" y="21554"/>
                  </a:cubicBezTo>
                  <a:cubicBezTo>
                    <a:pt x="6126" y="21822"/>
                    <a:pt x="5820" y="22128"/>
                    <a:pt x="5552" y="22013"/>
                  </a:cubicBezTo>
                  <a:close/>
                </a:path>
              </a:pathLst>
            </a:custGeom>
            <a:solidFill>
              <a:srgbClr val="D29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4417750" y="4094050"/>
              <a:ext cx="724525" cy="467075"/>
            </a:xfrm>
            <a:custGeom>
              <a:avLst/>
              <a:gdLst/>
              <a:ahLst/>
              <a:cxnLst/>
              <a:rect l="l" t="t" r="r" b="b"/>
              <a:pathLst>
                <a:path w="28981" h="18683" extrusionOk="0">
                  <a:moveTo>
                    <a:pt x="27986" y="3178"/>
                  </a:moveTo>
                  <a:cubicBezTo>
                    <a:pt x="28445" y="4135"/>
                    <a:pt x="28981" y="8001"/>
                    <a:pt x="28292" y="8882"/>
                  </a:cubicBezTo>
                  <a:cubicBezTo>
                    <a:pt x="27756" y="9648"/>
                    <a:pt x="26952" y="10184"/>
                    <a:pt x="26225" y="10758"/>
                  </a:cubicBezTo>
                  <a:cubicBezTo>
                    <a:pt x="24234" y="12289"/>
                    <a:pt x="22090" y="13514"/>
                    <a:pt x="19755" y="14395"/>
                  </a:cubicBezTo>
                  <a:cubicBezTo>
                    <a:pt x="19755" y="15275"/>
                    <a:pt x="17955" y="15467"/>
                    <a:pt x="17266" y="15926"/>
                  </a:cubicBezTo>
                  <a:cubicBezTo>
                    <a:pt x="14203" y="17151"/>
                    <a:pt x="10988" y="17955"/>
                    <a:pt x="7734" y="18338"/>
                  </a:cubicBezTo>
                  <a:cubicBezTo>
                    <a:pt x="7504" y="18644"/>
                    <a:pt x="7121" y="18683"/>
                    <a:pt x="6738" y="18683"/>
                  </a:cubicBezTo>
                  <a:cubicBezTo>
                    <a:pt x="6585" y="18683"/>
                    <a:pt x="6432" y="18683"/>
                    <a:pt x="6240" y="18683"/>
                  </a:cubicBezTo>
                  <a:cubicBezTo>
                    <a:pt x="5972" y="18644"/>
                    <a:pt x="5704" y="18644"/>
                    <a:pt x="5475" y="18683"/>
                  </a:cubicBezTo>
                  <a:cubicBezTo>
                    <a:pt x="4862" y="18683"/>
                    <a:pt x="4250" y="18683"/>
                    <a:pt x="3637" y="18568"/>
                  </a:cubicBezTo>
                  <a:cubicBezTo>
                    <a:pt x="3101" y="18491"/>
                    <a:pt x="2603" y="18261"/>
                    <a:pt x="2068" y="18147"/>
                  </a:cubicBezTo>
                  <a:cubicBezTo>
                    <a:pt x="1608" y="17840"/>
                    <a:pt x="1149" y="17343"/>
                    <a:pt x="881" y="16845"/>
                  </a:cubicBezTo>
                  <a:cubicBezTo>
                    <a:pt x="842" y="16500"/>
                    <a:pt x="804" y="16194"/>
                    <a:pt x="766" y="15888"/>
                  </a:cubicBezTo>
                  <a:cubicBezTo>
                    <a:pt x="689" y="15390"/>
                    <a:pt x="613" y="14892"/>
                    <a:pt x="536" y="14433"/>
                  </a:cubicBezTo>
                  <a:cubicBezTo>
                    <a:pt x="498" y="14242"/>
                    <a:pt x="460" y="14050"/>
                    <a:pt x="421" y="13859"/>
                  </a:cubicBezTo>
                  <a:cubicBezTo>
                    <a:pt x="421" y="13476"/>
                    <a:pt x="498" y="13093"/>
                    <a:pt x="613" y="12863"/>
                  </a:cubicBezTo>
                  <a:cubicBezTo>
                    <a:pt x="536" y="12442"/>
                    <a:pt x="498" y="11983"/>
                    <a:pt x="460" y="11524"/>
                  </a:cubicBezTo>
                  <a:cubicBezTo>
                    <a:pt x="0" y="10413"/>
                    <a:pt x="1608" y="9954"/>
                    <a:pt x="1723" y="11179"/>
                  </a:cubicBezTo>
                  <a:cubicBezTo>
                    <a:pt x="1838" y="11485"/>
                    <a:pt x="1838" y="11791"/>
                    <a:pt x="1876" y="12059"/>
                  </a:cubicBezTo>
                  <a:cubicBezTo>
                    <a:pt x="1914" y="12059"/>
                    <a:pt x="1953" y="12059"/>
                    <a:pt x="2029" y="12098"/>
                  </a:cubicBezTo>
                  <a:lnTo>
                    <a:pt x="2029" y="12098"/>
                  </a:lnTo>
                  <a:lnTo>
                    <a:pt x="2374" y="12098"/>
                  </a:lnTo>
                  <a:cubicBezTo>
                    <a:pt x="2642" y="12059"/>
                    <a:pt x="2948" y="12021"/>
                    <a:pt x="3293" y="11983"/>
                  </a:cubicBezTo>
                  <a:cubicBezTo>
                    <a:pt x="3293" y="11983"/>
                    <a:pt x="3293" y="11983"/>
                    <a:pt x="3293" y="11983"/>
                  </a:cubicBezTo>
                  <a:cubicBezTo>
                    <a:pt x="3407" y="11906"/>
                    <a:pt x="3522" y="11868"/>
                    <a:pt x="3637" y="11830"/>
                  </a:cubicBezTo>
                  <a:cubicBezTo>
                    <a:pt x="3752" y="11791"/>
                    <a:pt x="3905" y="11753"/>
                    <a:pt x="4058" y="11715"/>
                  </a:cubicBezTo>
                  <a:lnTo>
                    <a:pt x="4977" y="11485"/>
                  </a:lnTo>
                  <a:cubicBezTo>
                    <a:pt x="5283" y="11409"/>
                    <a:pt x="5628" y="11332"/>
                    <a:pt x="5934" y="11256"/>
                  </a:cubicBezTo>
                  <a:cubicBezTo>
                    <a:pt x="6011" y="11217"/>
                    <a:pt x="6049" y="11179"/>
                    <a:pt x="6126" y="11102"/>
                  </a:cubicBezTo>
                  <a:cubicBezTo>
                    <a:pt x="6279" y="11026"/>
                    <a:pt x="6470" y="10949"/>
                    <a:pt x="6662" y="10873"/>
                  </a:cubicBezTo>
                  <a:cubicBezTo>
                    <a:pt x="6968" y="10758"/>
                    <a:pt x="7236" y="10643"/>
                    <a:pt x="7542" y="10566"/>
                  </a:cubicBezTo>
                  <a:cubicBezTo>
                    <a:pt x="8078" y="10337"/>
                    <a:pt x="8652" y="10145"/>
                    <a:pt x="9227" y="9992"/>
                  </a:cubicBezTo>
                  <a:cubicBezTo>
                    <a:pt x="9801" y="9801"/>
                    <a:pt x="10413" y="9609"/>
                    <a:pt x="10988" y="9456"/>
                  </a:cubicBezTo>
                  <a:cubicBezTo>
                    <a:pt x="11562" y="9303"/>
                    <a:pt x="12136" y="9150"/>
                    <a:pt x="12710" y="8997"/>
                  </a:cubicBezTo>
                  <a:cubicBezTo>
                    <a:pt x="13055" y="8882"/>
                    <a:pt x="13361" y="8805"/>
                    <a:pt x="13706" y="8691"/>
                  </a:cubicBezTo>
                  <a:cubicBezTo>
                    <a:pt x="14816" y="8269"/>
                    <a:pt x="15888" y="7733"/>
                    <a:pt x="16998" y="7236"/>
                  </a:cubicBezTo>
                  <a:cubicBezTo>
                    <a:pt x="18032" y="6776"/>
                    <a:pt x="19066" y="6355"/>
                    <a:pt x="20099" y="5858"/>
                  </a:cubicBezTo>
                  <a:cubicBezTo>
                    <a:pt x="20367" y="5743"/>
                    <a:pt x="20635" y="5628"/>
                    <a:pt x="20903" y="5513"/>
                  </a:cubicBezTo>
                  <a:cubicBezTo>
                    <a:pt x="21324" y="5283"/>
                    <a:pt x="21784" y="5015"/>
                    <a:pt x="22205" y="4786"/>
                  </a:cubicBezTo>
                  <a:cubicBezTo>
                    <a:pt x="22243" y="4786"/>
                    <a:pt x="22281" y="4747"/>
                    <a:pt x="22320" y="4709"/>
                  </a:cubicBezTo>
                  <a:cubicBezTo>
                    <a:pt x="22320" y="4556"/>
                    <a:pt x="22396" y="4441"/>
                    <a:pt x="22511" y="4326"/>
                  </a:cubicBezTo>
                  <a:cubicBezTo>
                    <a:pt x="22741" y="4096"/>
                    <a:pt x="22970" y="3943"/>
                    <a:pt x="23238" y="3752"/>
                  </a:cubicBezTo>
                  <a:cubicBezTo>
                    <a:pt x="23468" y="3560"/>
                    <a:pt x="23736" y="3407"/>
                    <a:pt x="23966" y="3216"/>
                  </a:cubicBezTo>
                  <a:cubicBezTo>
                    <a:pt x="24196" y="3063"/>
                    <a:pt x="24387" y="2910"/>
                    <a:pt x="24617" y="2757"/>
                  </a:cubicBezTo>
                  <a:cubicBezTo>
                    <a:pt x="24655" y="2718"/>
                    <a:pt x="24693" y="2718"/>
                    <a:pt x="24693" y="2680"/>
                  </a:cubicBezTo>
                  <a:cubicBezTo>
                    <a:pt x="24923" y="2489"/>
                    <a:pt x="25153" y="2259"/>
                    <a:pt x="25344" y="2029"/>
                  </a:cubicBezTo>
                  <a:cubicBezTo>
                    <a:pt x="25421" y="1953"/>
                    <a:pt x="25497" y="1876"/>
                    <a:pt x="25574" y="1799"/>
                  </a:cubicBezTo>
                  <a:cubicBezTo>
                    <a:pt x="25612" y="1723"/>
                    <a:pt x="25650" y="1685"/>
                    <a:pt x="25650" y="1608"/>
                  </a:cubicBezTo>
                  <a:lnTo>
                    <a:pt x="25727" y="1455"/>
                  </a:lnTo>
                  <a:cubicBezTo>
                    <a:pt x="25727" y="1455"/>
                    <a:pt x="25727" y="1417"/>
                    <a:pt x="25727" y="1417"/>
                  </a:cubicBezTo>
                  <a:cubicBezTo>
                    <a:pt x="25727" y="1378"/>
                    <a:pt x="25765" y="1378"/>
                    <a:pt x="25765" y="1340"/>
                  </a:cubicBezTo>
                  <a:lnTo>
                    <a:pt x="25765" y="1263"/>
                  </a:lnTo>
                  <a:cubicBezTo>
                    <a:pt x="25765" y="1225"/>
                    <a:pt x="25727" y="1187"/>
                    <a:pt x="25727" y="1110"/>
                  </a:cubicBezTo>
                  <a:cubicBezTo>
                    <a:pt x="25689" y="957"/>
                    <a:pt x="25650" y="766"/>
                    <a:pt x="25650" y="613"/>
                  </a:cubicBezTo>
                  <a:cubicBezTo>
                    <a:pt x="25689" y="230"/>
                    <a:pt x="26033" y="0"/>
                    <a:pt x="26416" y="38"/>
                  </a:cubicBezTo>
                  <a:cubicBezTo>
                    <a:pt x="26684" y="77"/>
                    <a:pt x="26837" y="268"/>
                    <a:pt x="26990" y="460"/>
                  </a:cubicBezTo>
                  <a:cubicBezTo>
                    <a:pt x="27411" y="995"/>
                    <a:pt x="27679" y="1608"/>
                    <a:pt x="27909" y="2259"/>
                  </a:cubicBezTo>
                  <a:cubicBezTo>
                    <a:pt x="27986" y="2527"/>
                    <a:pt x="27871" y="2757"/>
                    <a:pt x="27679" y="2948"/>
                  </a:cubicBezTo>
                  <a:cubicBezTo>
                    <a:pt x="27794" y="2986"/>
                    <a:pt x="27909" y="3063"/>
                    <a:pt x="27986" y="3139"/>
                  </a:cubicBezTo>
                  <a:close/>
                </a:path>
              </a:pathLst>
            </a:custGeom>
            <a:solidFill>
              <a:srgbClr val="FFC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4493350" y="4437625"/>
              <a:ext cx="766650" cy="415425"/>
            </a:xfrm>
            <a:custGeom>
              <a:avLst/>
              <a:gdLst/>
              <a:ahLst/>
              <a:cxnLst/>
              <a:rect l="l" t="t" r="r" b="b"/>
              <a:pathLst>
                <a:path w="30666" h="16617" extrusionOk="0">
                  <a:moveTo>
                    <a:pt x="29671" y="3485"/>
                  </a:moveTo>
                  <a:cubicBezTo>
                    <a:pt x="30666" y="6165"/>
                    <a:pt x="30666" y="7658"/>
                    <a:pt x="28139" y="9342"/>
                  </a:cubicBezTo>
                  <a:cubicBezTo>
                    <a:pt x="25804" y="10988"/>
                    <a:pt x="23315" y="12443"/>
                    <a:pt x="20636" y="13477"/>
                  </a:cubicBezTo>
                  <a:cubicBezTo>
                    <a:pt x="18071" y="14396"/>
                    <a:pt x="15620" y="15621"/>
                    <a:pt x="12902" y="16080"/>
                  </a:cubicBezTo>
                  <a:cubicBezTo>
                    <a:pt x="11256" y="16310"/>
                    <a:pt x="9572" y="16310"/>
                    <a:pt x="7925" y="16425"/>
                  </a:cubicBezTo>
                  <a:cubicBezTo>
                    <a:pt x="6815" y="16501"/>
                    <a:pt x="5743" y="16616"/>
                    <a:pt x="4633" y="16616"/>
                  </a:cubicBezTo>
                  <a:cubicBezTo>
                    <a:pt x="3599" y="16616"/>
                    <a:pt x="2566" y="16348"/>
                    <a:pt x="1609" y="16004"/>
                  </a:cubicBezTo>
                  <a:cubicBezTo>
                    <a:pt x="383" y="15391"/>
                    <a:pt x="460" y="13745"/>
                    <a:pt x="230" y="12558"/>
                  </a:cubicBezTo>
                  <a:cubicBezTo>
                    <a:pt x="230" y="12367"/>
                    <a:pt x="345" y="12175"/>
                    <a:pt x="460" y="12060"/>
                  </a:cubicBezTo>
                  <a:cubicBezTo>
                    <a:pt x="383" y="11256"/>
                    <a:pt x="269" y="10414"/>
                    <a:pt x="154" y="9572"/>
                  </a:cubicBezTo>
                  <a:cubicBezTo>
                    <a:pt x="1" y="9074"/>
                    <a:pt x="422" y="8538"/>
                    <a:pt x="958" y="8691"/>
                  </a:cubicBezTo>
                  <a:cubicBezTo>
                    <a:pt x="1494" y="8921"/>
                    <a:pt x="1647" y="9534"/>
                    <a:pt x="1762" y="10108"/>
                  </a:cubicBezTo>
                  <a:cubicBezTo>
                    <a:pt x="1991" y="10146"/>
                    <a:pt x="2221" y="10146"/>
                    <a:pt x="2451" y="10184"/>
                  </a:cubicBezTo>
                  <a:cubicBezTo>
                    <a:pt x="3178" y="9878"/>
                    <a:pt x="4327" y="9725"/>
                    <a:pt x="4786" y="9610"/>
                  </a:cubicBezTo>
                  <a:cubicBezTo>
                    <a:pt x="5207" y="9534"/>
                    <a:pt x="5628" y="9457"/>
                    <a:pt x="6049" y="9419"/>
                  </a:cubicBezTo>
                  <a:cubicBezTo>
                    <a:pt x="8002" y="8883"/>
                    <a:pt x="10031" y="8615"/>
                    <a:pt x="12022" y="8041"/>
                  </a:cubicBezTo>
                  <a:cubicBezTo>
                    <a:pt x="13936" y="7428"/>
                    <a:pt x="15850" y="6739"/>
                    <a:pt x="17764" y="6165"/>
                  </a:cubicBezTo>
                  <a:cubicBezTo>
                    <a:pt x="18798" y="5246"/>
                    <a:pt x="20253" y="4978"/>
                    <a:pt x="21478" y="4404"/>
                  </a:cubicBezTo>
                  <a:cubicBezTo>
                    <a:pt x="23430" y="3638"/>
                    <a:pt x="25421" y="2872"/>
                    <a:pt x="27029" y="1494"/>
                  </a:cubicBezTo>
                  <a:cubicBezTo>
                    <a:pt x="27029" y="1149"/>
                    <a:pt x="26723" y="843"/>
                    <a:pt x="26914" y="460"/>
                  </a:cubicBezTo>
                  <a:cubicBezTo>
                    <a:pt x="27029" y="192"/>
                    <a:pt x="27374" y="1"/>
                    <a:pt x="27680" y="78"/>
                  </a:cubicBezTo>
                  <a:cubicBezTo>
                    <a:pt x="28713" y="575"/>
                    <a:pt x="29211" y="2451"/>
                    <a:pt x="29671" y="34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423475" y="4099775"/>
              <a:ext cx="697750" cy="457525"/>
            </a:xfrm>
            <a:custGeom>
              <a:avLst/>
              <a:gdLst/>
              <a:ahLst/>
              <a:cxnLst/>
              <a:rect l="l" t="t" r="r" b="b"/>
              <a:pathLst>
                <a:path w="27910" h="18301" extrusionOk="0">
                  <a:moveTo>
                    <a:pt x="9112" y="17879"/>
                  </a:moveTo>
                  <a:cubicBezTo>
                    <a:pt x="9112" y="17879"/>
                    <a:pt x="9074" y="17956"/>
                    <a:pt x="9074" y="17956"/>
                  </a:cubicBezTo>
                  <a:cubicBezTo>
                    <a:pt x="8959" y="18109"/>
                    <a:pt x="8768" y="18186"/>
                    <a:pt x="8576" y="18071"/>
                  </a:cubicBezTo>
                  <a:cubicBezTo>
                    <a:pt x="8538" y="18071"/>
                    <a:pt x="8500" y="18032"/>
                    <a:pt x="8462" y="17994"/>
                  </a:cubicBezTo>
                  <a:cubicBezTo>
                    <a:pt x="7887" y="18109"/>
                    <a:pt x="7045" y="18032"/>
                    <a:pt x="6739" y="18109"/>
                  </a:cubicBezTo>
                  <a:cubicBezTo>
                    <a:pt x="5782" y="18186"/>
                    <a:pt x="4825" y="18300"/>
                    <a:pt x="3829" y="18262"/>
                  </a:cubicBezTo>
                  <a:cubicBezTo>
                    <a:pt x="3064" y="18224"/>
                    <a:pt x="2145" y="18224"/>
                    <a:pt x="1571" y="17573"/>
                  </a:cubicBezTo>
                  <a:cubicBezTo>
                    <a:pt x="881" y="16616"/>
                    <a:pt x="690" y="15353"/>
                    <a:pt x="499" y="14204"/>
                  </a:cubicBezTo>
                  <a:cubicBezTo>
                    <a:pt x="537" y="13515"/>
                    <a:pt x="1" y="10261"/>
                    <a:pt x="996" y="10299"/>
                  </a:cubicBezTo>
                  <a:cubicBezTo>
                    <a:pt x="1226" y="10337"/>
                    <a:pt x="1341" y="10529"/>
                    <a:pt x="1417" y="10720"/>
                  </a:cubicBezTo>
                  <a:cubicBezTo>
                    <a:pt x="1609" y="11065"/>
                    <a:pt x="1609" y="11524"/>
                    <a:pt x="1915" y="11830"/>
                  </a:cubicBezTo>
                  <a:cubicBezTo>
                    <a:pt x="2489" y="11945"/>
                    <a:pt x="3178" y="11754"/>
                    <a:pt x="3714" y="11677"/>
                  </a:cubicBezTo>
                  <a:cubicBezTo>
                    <a:pt x="4710" y="11486"/>
                    <a:pt x="5629" y="11180"/>
                    <a:pt x="6547" y="10835"/>
                  </a:cubicBezTo>
                  <a:cubicBezTo>
                    <a:pt x="6777" y="10759"/>
                    <a:pt x="7122" y="10567"/>
                    <a:pt x="7390" y="10529"/>
                  </a:cubicBezTo>
                  <a:cubicBezTo>
                    <a:pt x="7390" y="10529"/>
                    <a:pt x="7390" y="10529"/>
                    <a:pt x="7390" y="10529"/>
                  </a:cubicBezTo>
                  <a:cubicBezTo>
                    <a:pt x="7543" y="10299"/>
                    <a:pt x="7811" y="10376"/>
                    <a:pt x="7926" y="10529"/>
                  </a:cubicBezTo>
                  <a:cubicBezTo>
                    <a:pt x="8079" y="10644"/>
                    <a:pt x="8079" y="10950"/>
                    <a:pt x="7926" y="11065"/>
                  </a:cubicBezTo>
                  <a:cubicBezTo>
                    <a:pt x="7849" y="11180"/>
                    <a:pt x="7811" y="11256"/>
                    <a:pt x="7773" y="11333"/>
                  </a:cubicBezTo>
                  <a:cubicBezTo>
                    <a:pt x="7390" y="12673"/>
                    <a:pt x="7773" y="15276"/>
                    <a:pt x="8883" y="16310"/>
                  </a:cubicBezTo>
                  <a:cubicBezTo>
                    <a:pt x="10031" y="16233"/>
                    <a:pt x="11141" y="15965"/>
                    <a:pt x="12252" y="15697"/>
                  </a:cubicBezTo>
                  <a:cubicBezTo>
                    <a:pt x="12367" y="15659"/>
                    <a:pt x="12520" y="15582"/>
                    <a:pt x="12635" y="15544"/>
                  </a:cubicBezTo>
                  <a:cubicBezTo>
                    <a:pt x="13017" y="15467"/>
                    <a:pt x="13362" y="15391"/>
                    <a:pt x="13706" y="15314"/>
                  </a:cubicBezTo>
                  <a:cubicBezTo>
                    <a:pt x="14357" y="15161"/>
                    <a:pt x="15008" y="14970"/>
                    <a:pt x="15621" y="14740"/>
                  </a:cubicBezTo>
                  <a:lnTo>
                    <a:pt x="15621" y="14740"/>
                  </a:lnTo>
                  <a:lnTo>
                    <a:pt x="15659" y="14740"/>
                  </a:lnTo>
                  <a:lnTo>
                    <a:pt x="15659" y="14740"/>
                  </a:lnTo>
                  <a:cubicBezTo>
                    <a:pt x="15736" y="14702"/>
                    <a:pt x="15812" y="14663"/>
                    <a:pt x="15927" y="14625"/>
                  </a:cubicBez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27" y="14625"/>
                  </a:lnTo>
                  <a:lnTo>
                    <a:pt x="15965" y="14587"/>
                  </a:lnTo>
                  <a:lnTo>
                    <a:pt x="15965" y="14587"/>
                  </a:lnTo>
                  <a:lnTo>
                    <a:pt x="15965" y="14587"/>
                  </a:lnTo>
                  <a:lnTo>
                    <a:pt x="15965" y="14587"/>
                  </a:lnTo>
                  <a:lnTo>
                    <a:pt x="15965" y="14587"/>
                  </a:lnTo>
                  <a:cubicBezTo>
                    <a:pt x="15965" y="14587"/>
                    <a:pt x="16004" y="14587"/>
                    <a:pt x="16004" y="14587"/>
                  </a:cubicBezTo>
                  <a:lnTo>
                    <a:pt x="16042" y="14587"/>
                  </a:lnTo>
                  <a:lnTo>
                    <a:pt x="16042" y="14587"/>
                  </a:lnTo>
                  <a:lnTo>
                    <a:pt x="16042" y="14587"/>
                  </a:lnTo>
                  <a:lnTo>
                    <a:pt x="16042" y="14587"/>
                  </a:lnTo>
                  <a:lnTo>
                    <a:pt x="16042" y="14587"/>
                  </a:lnTo>
                  <a:cubicBezTo>
                    <a:pt x="16080" y="14549"/>
                    <a:pt x="16080" y="14549"/>
                    <a:pt x="16118" y="14549"/>
                  </a:cubicBezTo>
                  <a:cubicBezTo>
                    <a:pt x="16157" y="14510"/>
                    <a:pt x="16195" y="14510"/>
                    <a:pt x="16233" y="14510"/>
                  </a:cubicBezTo>
                  <a:lnTo>
                    <a:pt x="16348" y="14472"/>
                  </a:lnTo>
                  <a:lnTo>
                    <a:pt x="16348" y="14472"/>
                  </a:lnTo>
                  <a:lnTo>
                    <a:pt x="16348" y="14472"/>
                  </a:lnTo>
                  <a:lnTo>
                    <a:pt x="16348" y="14472"/>
                  </a:lnTo>
                  <a:lnTo>
                    <a:pt x="16348" y="14472"/>
                  </a:lnTo>
                  <a:lnTo>
                    <a:pt x="16348" y="14472"/>
                  </a:lnTo>
                  <a:lnTo>
                    <a:pt x="16348" y="14472"/>
                  </a:lnTo>
                  <a:lnTo>
                    <a:pt x="16348" y="14472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386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lnTo>
                    <a:pt x="16425" y="14434"/>
                  </a:lnTo>
                  <a:cubicBezTo>
                    <a:pt x="16616" y="14357"/>
                    <a:pt x="16769" y="14281"/>
                    <a:pt x="16922" y="14204"/>
                  </a:cubicBezTo>
                  <a:lnTo>
                    <a:pt x="16922" y="14204"/>
                  </a:lnTo>
                  <a:lnTo>
                    <a:pt x="16922" y="14204"/>
                  </a:lnTo>
                  <a:lnTo>
                    <a:pt x="16922" y="14204"/>
                  </a:lnTo>
                  <a:lnTo>
                    <a:pt x="16922" y="14204"/>
                  </a:lnTo>
                  <a:lnTo>
                    <a:pt x="16922" y="14204"/>
                  </a:lnTo>
                  <a:lnTo>
                    <a:pt x="16922" y="14204"/>
                  </a:lnTo>
                  <a:lnTo>
                    <a:pt x="16922" y="14204"/>
                  </a:lnTo>
                  <a:cubicBezTo>
                    <a:pt x="16961" y="14204"/>
                    <a:pt x="16999" y="14166"/>
                    <a:pt x="17075" y="14166"/>
                  </a:cubicBezTo>
                  <a:lnTo>
                    <a:pt x="17075" y="14166"/>
                  </a:lnTo>
                  <a:lnTo>
                    <a:pt x="17075" y="14166"/>
                  </a:lnTo>
                  <a:lnTo>
                    <a:pt x="17075" y="14166"/>
                  </a:lnTo>
                  <a:lnTo>
                    <a:pt x="17075" y="14166"/>
                  </a:lnTo>
                  <a:lnTo>
                    <a:pt x="17075" y="14166"/>
                  </a:lnTo>
                  <a:lnTo>
                    <a:pt x="17114" y="14128"/>
                  </a:lnTo>
                  <a:cubicBezTo>
                    <a:pt x="17152" y="14128"/>
                    <a:pt x="17190" y="14089"/>
                    <a:pt x="17229" y="14089"/>
                  </a:cubicBezTo>
                  <a:lnTo>
                    <a:pt x="17267" y="14089"/>
                  </a:lnTo>
                  <a:lnTo>
                    <a:pt x="17267" y="14089"/>
                  </a:lnTo>
                  <a:lnTo>
                    <a:pt x="17267" y="14089"/>
                  </a:lnTo>
                  <a:lnTo>
                    <a:pt x="17267" y="14089"/>
                  </a:lnTo>
                  <a:lnTo>
                    <a:pt x="17267" y="14089"/>
                  </a:lnTo>
                  <a:lnTo>
                    <a:pt x="17343" y="14051"/>
                  </a:lnTo>
                  <a:lnTo>
                    <a:pt x="17343" y="14051"/>
                  </a:lnTo>
                  <a:cubicBezTo>
                    <a:pt x="17573" y="13936"/>
                    <a:pt x="17765" y="13860"/>
                    <a:pt x="17994" y="13745"/>
                  </a:cubicBezTo>
                  <a:lnTo>
                    <a:pt x="17994" y="13745"/>
                  </a:lnTo>
                  <a:cubicBezTo>
                    <a:pt x="18530" y="13515"/>
                    <a:pt x="19028" y="13285"/>
                    <a:pt x="19526" y="13056"/>
                  </a:cubicBezTo>
                  <a:cubicBezTo>
                    <a:pt x="19870" y="12864"/>
                    <a:pt x="20253" y="12673"/>
                    <a:pt x="20598" y="12481"/>
                  </a:cubicBezTo>
                  <a:lnTo>
                    <a:pt x="20598" y="12481"/>
                  </a:lnTo>
                  <a:lnTo>
                    <a:pt x="20636" y="12481"/>
                  </a:lnTo>
                  <a:lnTo>
                    <a:pt x="20636" y="12481"/>
                  </a:lnTo>
                  <a:lnTo>
                    <a:pt x="20674" y="12443"/>
                  </a:lnTo>
                  <a:lnTo>
                    <a:pt x="20674" y="12443"/>
                  </a:lnTo>
                  <a:lnTo>
                    <a:pt x="20904" y="12328"/>
                  </a:lnTo>
                  <a:lnTo>
                    <a:pt x="20904" y="12328"/>
                  </a:lnTo>
                  <a:lnTo>
                    <a:pt x="20904" y="12328"/>
                  </a:lnTo>
                  <a:lnTo>
                    <a:pt x="20904" y="12328"/>
                  </a:lnTo>
                  <a:lnTo>
                    <a:pt x="20904" y="12328"/>
                  </a:lnTo>
                  <a:lnTo>
                    <a:pt x="20942" y="12290"/>
                  </a:lnTo>
                  <a:cubicBezTo>
                    <a:pt x="21019" y="12252"/>
                    <a:pt x="21134" y="12175"/>
                    <a:pt x="21210" y="12137"/>
                  </a:cubicBezTo>
                  <a:lnTo>
                    <a:pt x="21210" y="12137"/>
                  </a:lnTo>
                  <a:lnTo>
                    <a:pt x="21210" y="12137"/>
                  </a:lnTo>
                  <a:lnTo>
                    <a:pt x="21210" y="12137"/>
                  </a:lnTo>
                  <a:cubicBezTo>
                    <a:pt x="21248" y="12098"/>
                    <a:pt x="21287" y="12098"/>
                    <a:pt x="21325" y="12060"/>
                  </a:cubicBezTo>
                  <a:lnTo>
                    <a:pt x="21325" y="12060"/>
                  </a:lnTo>
                  <a:lnTo>
                    <a:pt x="21325" y="12060"/>
                  </a:lnTo>
                  <a:lnTo>
                    <a:pt x="21325" y="12060"/>
                  </a:lnTo>
                  <a:lnTo>
                    <a:pt x="21325" y="12060"/>
                  </a:lnTo>
                  <a:lnTo>
                    <a:pt x="21325" y="12060"/>
                  </a:lnTo>
                  <a:lnTo>
                    <a:pt x="21325" y="12060"/>
                  </a:lnTo>
                  <a:cubicBezTo>
                    <a:pt x="21363" y="12060"/>
                    <a:pt x="21402" y="12022"/>
                    <a:pt x="21440" y="11984"/>
                  </a:cubicBez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lnTo>
                    <a:pt x="21440" y="11984"/>
                  </a:lnTo>
                  <a:cubicBezTo>
                    <a:pt x="21478" y="11984"/>
                    <a:pt x="21516" y="11945"/>
                    <a:pt x="21516" y="11945"/>
                  </a:cubicBezTo>
                  <a:lnTo>
                    <a:pt x="21516" y="11945"/>
                  </a:lnTo>
                  <a:lnTo>
                    <a:pt x="21516" y="11945"/>
                  </a:lnTo>
                  <a:lnTo>
                    <a:pt x="21516" y="11945"/>
                  </a:lnTo>
                  <a:lnTo>
                    <a:pt x="21516" y="11945"/>
                  </a:lnTo>
                  <a:lnTo>
                    <a:pt x="21555" y="11945"/>
                  </a:lnTo>
                  <a:cubicBezTo>
                    <a:pt x="21593" y="11907"/>
                    <a:pt x="21631" y="11869"/>
                    <a:pt x="21670" y="11830"/>
                  </a:cubicBezTo>
                  <a:lnTo>
                    <a:pt x="21670" y="11830"/>
                  </a:lnTo>
                  <a:cubicBezTo>
                    <a:pt x="21708" y="11830"/>
                    <a:pt x="21746" y="11792"/>
                    <a:pt x="21784" y="11754"/>
                  </a:cubicBezTo>
                  <a:cubicBezTo>
                    <a:pt x="22052" y="11601"/>
                    <a:pt x="22282" y="11448"/>
                    <a:pt x="22512" y="11218"/>
                  </a:cubicBezTo>
                  <a:cubicBezTo>
                    <a:pt x="22588" y="11141"/>
                    <a:pt x="22665" y="11103"/>
                    <a:pt x="22741" y="10988"/>
                  </a:cubicBezTo>
                  <a:cubicBezTo>
                    <a:pt x="23469" y="9265"/>
                    <a:pt x="22359" y="6624"/>
                    <a:pt x="21210" y="5284"/>
                  </a:cubicBezTo>
                  <a:cubicBezTo>
                    <a:pt x="21210" y="5284"/>
                    <a:pt x="21210" y="5284"/>
                    <a:pt x="21172" y="5246"/>
                  </a:cubicBezTo>
                  <a:lnTo>
                    <a:pt x="21172" y="5246"/>
                  </a:lnTo>
                  <a:lnTo>
                    <a:pt x="21134" y="5246"/>
                  </a:lnTo>
                  <a:cubicBezTo>
                    <a:pt x="21019" y="5246"/>
                    <a:pt x="20942" y="5207"/>
                    <a:pt x="20866" y="5169"/>
                  </a:cubicBezTo>
                  <a:cubicBezTo>
                    <a:pt x="20827" y="5093"/>
                    <a:pt x="20789" y="5016"/>
                    <a:pt x="20789" y="4939"/>
                  </a:cubicBezTo>
                  <a:cubicBezTo>
                    <a:pt x="20789" y="4863"/>
                    <a:pt x="20789" y="4786"/>
                    <a:pt x="20827" y="4748"/>
                  </a:cubicBezTo>
                  <a:cubicBezTo>
                    <a:pt x="20866" y="4671"/>
                    <a:pt x="20904" y="4633"/>
                    <a:pt x="20942" y="4595"/>
                  </a:cubicBezTo>
                  <a:cubicBezTo>
                    <a:pt x="21019" y="4557"/>
                    <a:pt x="21095" y="4557"/>
                    <a:pt x="21210" y="4557"/>
                  </a:cubicBezTo>
                  <a:cubicBezTo>
                    <a:pt x="21287" y="4557"/>
                    <a:pt x="21402" y="4595"/>
                    <a:pt x="21478" y="4633"/>
                  </a:cubicBezTo>
                  <a:cubicBezTo>
                    <a:pt x="21478" y="4671"/>
                    <a:pt x="21516" y="4671"/>
                    <a:pt x="21516" y="4671"/>
                  </a:cubicBezTo>
                  <a:cubicBezTo>
                    <a:pt x="21708" y="4442"/>
                    <a:pt x="22014" y="4327"/>
                    <a:pt x="22282" y="4174"/>
                  </a:cubicBezTo>
                  <a:cubicBezTo>
                    <a:pt x="22971" y="3829"/>
                    <a:pt x="23622" y="3408"/>
                    <a:pt x="24235" y="2872"/>
                  </a:cubicBezTo>
                  <a:cubicBezTo>
                    <a:pt x="24196" y="2757"/>
                    <a:pt x="24235" y="2604"/>
                    <a:pt x="24311" y="2528"/>
                  </a:cubicBezTo>
                  <a:cubicBezTo>
                    <a:pt x="24426" y="2413"/>
                    <a:pt x="24541" y="2260"/>
                    <a:pt x="24656" y="2145"/>
                  </a:cubicBezTo>
                  <a:cubicBezTo>
                    <a:pt x="24656" y="2145"/>
                    <a:pt x="24656" y="2145"/>
                    <a:pt x="24694" y="2145"/>
                  </a:cubicBezTo>
                  <a:cubicBezTo>
                    <a:pt x="24694" y="2106"/>
                    <a:pt x="24694" y="2106"/>
                    <a:pt x="24694" y="2106"/>
                  </a:cubicBezTo>
                  <a:cubicBezTo>
                    <a:pt x="24809" y="1953"/>
                    <a:pt x="24924" y="1800"/>
                    <a:pt x="25038" y="1647"/>
                  </a:cubicBezTo>
                  <a:cubicBezTo>
                    <a:pt x="25115" y="1570"/>
                    <a:pt x="25153" y="1456"/>
                    <a:pt x="25230" y="1341"/>
                  </a:cubicBezTo>
                  <a:cubicBezTo>
                    <a:pt x="25268" y="1302"/>
                    <a:pt x="25268" y="1226"/>
                    <a:pt x="25306" y="1149"/>
                  </a:cubicBezTo>
                  <a:cubicBezTo>
                    <a:pt x="25306" y="1149"/>
                    <a:pt x="25306" y="1111"/>
                    <a:pt x="25345" y="1073"/>
                  </a:cubicBezTo>
                  <a:cubicBezTo>
                    <a:pt x="25345" y="1034"/>
                    <a:pt x="25345" y="1034"/>
                    <a:pt x="25345" y="996"/>
                  </a:cubicBezTo>
                  <a:cubicBezTo>
                    <a:pt x="25345" y="843"/>
                    <a:pt x="25345" y="728"/>
                    <a:pt x="25345" y="613"/>
                  </a:cubicBezTo>
                  <a:cubicBezTo>
                    <a:pt x="25345" y="537"/>
                    <a:pt x="25345" y="498"/>
                    <a:pt x="25345" y="422"/>
                  </a:cubicBezTo>
                  <a:cubicBezTo>
                    <a:pt x="25345" y="307"/>
                    <a:pt x="25345" y="192"/>
                    <a:pt x="25421" y="116"/>
                  </a:cubicBezTo>
                  <a:cubicBezTo>
                    <a:pt x="25536" y="1"/>
                    <a:pt x="25651" y="1"/>
                    <a:pt x="25766" y="1"/>
                  </a:cubicBezTo>
                  <a:cubicBezTo>
                    <a:pt x="25919" y="39"/>
                    <a:pt x="25996" y="154"/>
                    <a:pt x="26072" y="269"/>
                  </a:cubicBezTo>
                  <a:cubicBezTo>
                    <a:pt x="26110" y="345"/>
                    <a:pt x="26187" y="422"/>
                    <a:pt x="26225" y="498"/>
                  </a:cubicBezTo>
                  <a:cubicBezTo>
                    <a:pt x="26340" y="652"/>
                    <a:pt x="26417" y="805"/>
                    <a:pt x="26532" y="958"/>
                  </a:cubicBezTo>
                  <a:cubicBezTo>
                    <a:pt x="26608" y="1149"/>
                    <a:pt x="26723" y="1341"/>
                    <a:pt x="26838" y="1570"/>
                  </a:cubicBezTo>
                  <a:cubicBezTo>
                    <a:pt x="26953" y="1800"/>
                    <a:pt x="27029" y="2068"/>
                    <a:pt x="27144" y="2336"/>
                  </a:cubicBezTo>
                  <a:cubicBezTo>
                    <a:pt x="27336" y="2872"/>
                    <a:pt x="27489" y="3446"/>
                    <a:pt x="27603" y="4059"/>
                  </a:cubicBezTo>
                  <a:cubicBezTo>
                    <a:pt x="27718" y="4671"/>
                    <a:pt x="27795" y="5322"/>
                    <a:pt x="27871" y="5935"/>
                  </a:cubicBezTo>
                  <a:cubicBezTo>
                    <a:pt x="27910" y="6279"/>
                    <a:pt x="27910" y="6624"/>
                    <a:pt x="27910" y="6968"/>
                  </a:cubicBezTo>
                  <a:cubicBezTo>
                    <a:pt x="27871" y="7313"/>
                    <a:pt x="27871" y="7658"/>
                    <a:pt x="27757" y="7964"/>
                  </a:cubicBezTo>
                  <a:cubicBezTo>
                    <a:pt x="27642" y="8270"/>
                    <a:pt x="27527" y="8576"/>
                    <a:pt x="27336" y="8844"/>
                  </a:cubicBezTo>
                  <a:cubicBezTo>
                    <a:pt x="27144" y="9112"/>
                    <a:pt x="26914" y="9342"/>
                    <a:pt x="26685" y="9572"/>
                  </a:cubicBezTo>
                  <a:cubicBezTo>
                    <a:pt x="26493" y="9801"/>
                    <a:pt x="26264" y="9993"/>
                    <a:pt x="26034" y="10184"/>
                  </a:cubicBezTo>
                  <a:cubicBezTo>
                    <a:pt x="25804" y="10414"/>
                    <a:pt x="25536" y="10605"/>
                    <a:pt x="25306" y="10835"/>
                  </a:cubicBezTo>
                  <a:cubicBezTo>
                    <a:pt x="25000" y="11065"/>
                    <a:pt x="24732" y="11295"/>
                    <a:pt x="24464" y="11486"/>
                  </a:cubicBezTo>
                  <a:cubicBezTo>
                    <a:pt x="24196" y="11716"/>
                    <a:pt x="23928" y="11907"/>
                    <a:pt x="23699" y="12098"/>
                  </a:cubicBezTo>
                  <a:lnTo>
                    <a:pt x="23201" y="12481"/>
                  </a:lnTo>
                  <a:cubicBezTo>
                    <a:pt x="23124" y="12558"/>
                    <a:pt x="23009" y="12634"/>
                    <a:pt x="22856" y="12634"/>
                  </a:cubicBezTo>
                  <a:lnTo>
                    <a:pt x="22818" y="12634"/>
                  </a:lnTo>
                  <a:cubicBezTo>
                    <a:pt x="22741" y="12596"/>
                    <a:pt x="22665" y="12558"/>
                    <a:pt x="22627" y="12520"/>
                  </a:cubicBezTo>
                  <a:cubicBezTo>
                    <a:pt x="20789" y="14013"/>
                    <a:pt x="18645" y="15046"/>
                    <a:pt x="16425" y="15850"/>
                  </a:cubicBezTo>
                  <a:cubicBezTo>
                    <a:pt x="13974" y="16846"/>
                    <a:pt x="11409" y="17650"/>
                    <a:pt x="8806" y="17994"/>
                  </a:cubicBezTo>
                  <a:close/>
                </a:path>
              </a:pathLst>
            </a:custGeom>
            <a:solidFill>
              <a:srgbClr val="ED9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4488575" y="4439550"/>
              <a:ext cx="757075" cy="417325"/>
            </a:xfrm>
            <a:custGeom>
              <a:avLst/>
              <a:gdLst/>
              <a:ahLst/>
              <a:cxnLst/>
              <a:rect l="l" t="t" r="r" b="b"/>
              <a:pathLst>
                <a:path w="30283" h="16693" extrusionOk="0">
                  <a:moveTo>
                    <a:pt x="30244" y="6432"/>
                  </a:moveTo>
                  <a:cubicBezTo>
                    <a:pt x="30244" y="7428"/>
                    <a:pt x="29479" y="8193"/>
                    <a:pt x="28713" y="8729"/>
                  </a:cubicBezTo>
                  <a:cubicBezTo>
                    <a:pt x="27947" y="9418"/>
                    <a:pt x="27182" y="10031"/>
                    <a:pt x="26339" y="10567"/>
                  </a:cubicBezTo>
                  <a:cubicBezTo>
                    <a:pt x="25842" y="10873"/>
                    <a:pt x="24272" y="12213"/>
                    <a:pt x="23774" y="11868"/>
                  </a:cubicBezTo>
                  <a:cubicBezTo>
                    <a:pt x="23660" y="11945"/>
                    <a:pt x="23545" y="12022"/>
                    <a:pt x="23430" y="12098"/>
                  </a:cubicBezTo>
                  <a:cubicBezTo>
                    <a:pt x="23392" y="12098"/>
                    <a:pt x="23353" y="12136"/>
                    <a:pt x="23353" y="12136"/>
                  </a:cubicBezTo>
                  <a:cubicBezTo>
                    <a:pt x="23009" y="12366"/>
                    <a:pt x="22664" y="12558"/>
                    <a:pt x="22281" y="12749"/>
                  </a:cubicBezTo>
                  <a:cubicBezTo>
                    <a:pt x="19066" y="14319"/>
                    <a:pt x="15237" y="15888"/>
                    <a:pt x="11562" y="16041"/>
                  </a:cubicBezTo>
                  <a:cubicBezTo>
                    <a:pt x="11485" y="16156"/>
                    <a:pt x="11332" y="16233"/>
                    <a:pt x="11141" y="16156"/>
                  </a:cubicBezTo>
                  <a:cubicBezTo>
                    <a:pt x="11141" y="16118"/>
                    <a:pt x="11102" y="16080"/>
                    <a:pt x="11064" y="16080"/>
                  </a:cubicBezTo>
                  <a:cubicBezTo>
                    <a:pt x="10873" y="16080"/>
                    <a:pt x="10681" y="16080"/>
                    <a:pt x="10490" y="16080"/>
                  </a:cubicBezTo>
                  <a:cubicBezTo>
                    <a:pt x="10413" y="16080"/>
                    <a:pt x="10337" y="16080"/>
                    <a:pt x="10299" y="16041"/>
                  </a:cubicBezTo>
                  <a:cubicBezTo>
                    <a:pt x="9571" y="16080"/>
                    <a:pt x="8844" y="16156"/>
                    <a:pt x="8116" y="16195"/>
                  </a:cubicBezTo>
                  <a:cubicBezTo>
                    <a:pt x="6738" y="16348"/>
                    <a:pt x="5322" y="16692"/>
                    <a:pt x="3943" y="16539"/>
                  </a:cubicBezTo>
                  <a:cubicBezTo>
                    <a:pt x="1378" y="16041"/>
                    <a:pt x="1149" y="16195"/>
                    <a:pt x="766" y="13553"/>
                  </a:cubicBezTo>
                  <a:cubicBezTo>
                    <a:pt x="536" y="12749"/>
                    <a:pt x="0" y="8614"/>
                    <a:pt x="1110" y="8500"/>
                  </a:cubicBezTo>
                  <a:cubicBezTo>
                    <a:pt x="1455" y="8461"/>
                    <a:pt x="1532" y="8844"/>
                    <a:pt x="1608" y="9112"/>
                  </a:cubicBezTo>
                  <a:cubicBezTo>
                    <a:pt x="1723" y="9418"/>
                    <a:pt x="1761" y="9954"/>
                    <a:pt x="2144" y="9954"/>
                  </a:cubicBezTo>
                  <a:cubicBezTo>
                    <a:pt x="2795" y="9954"/>
                    <a:pt x="3446" y="9725"/>
                    <a:pt x="4058" y="9648"/>
                  </a:cubicBezTo>
                  <a:cubicBezTo>
                    <a:pt x="5360" y="9380"/>
                    <a:pt x="6623" y="9189"/>
                    <a:pt x="7887" y="8921"/>
                  </a:cubicBezTo>
                  <a:cubicBezTo>
                    <a:pt x="8423" y="8806"/>
                    <a:pt x="8959" y="8691"/>
                    <a:pt x="9495" y="8576"/>
                  </a:cubicBezTo>
                  <a:cubicBezTo>
                    <a:pt x="9533" y="8576"/>
                    <a:pt x="9571" y="8576"/>
                    <a:pt x="9609" y="8576"/>
                  </a:cubicBezTo>
                  <a:cubicBezTo>
                    <a:pt x="9763" y="8385"/>
                    <a:pt x="9916" y="8308"/>
                    <a:pt x="10145" y="8308"/>
                  </a:cubicBezTo>
                  <a:cubicBezTo>
                    <a:pt x="10107" y="8308"/>
                    <a:pt x="10069" y="8308"/>
                    <a:pt x="9992" y="8308"/>
                  </a:cubicBezTo>
                  <a:cubicBezTo>
                    <a:pt x="10413" y="8232"/>
                    <a:pt x="10567" y="8844"/>
                    <a:pt x="10184" y="8997"/>
                  </a:cubicBezTo>
                  <a:cubicBezTo>
                    <a:pt x="9380" y="10375"/>
                    <a:pt x="9648" y="12558"/>
                    <a:pt x="10299" y="14089"/>
                  </a:cubicBezTo>
                  <a:cubicBezTo>
                    <a:pt x="10834" y="14587"/>
                    <a:pt x="11524" y="14893"/>
                    <a:pt x="12289" y="14893"/>
                  </a:cubicBezTo>
                  <a:cubicBezTo>
                    <a:pt x="12557" y="14893"/>
                    <a:pt x="12825" y="14893"/>
                    <a:pt x="13093" y="14855"/>
                  </a:cubicBezTo>
                  <a:cubicBezTo>
                    <a:pt x="13285" y="14816"/>
                    <a:pt x="13514" y="14778"/>
                    <a:pt x="13744" y="14740"/>
                  </a:cubicBezTo>
                  <a:cubicBezTo>
                    <a:pt x="14548" y="14510"/>
                    <a:pt x="15390" y="14280"/>
                    <a:pt x="16194" y="14051"/>
                  </a:cubicBezTo>
                  <a:cubicBezTo>
                    <a:pt x="16845" y="13783"/>
                    <a:pt x="17496" y="13515"/>
                    <a:pt x="18147" y="13285"/>
                  </a:cubicBezTo>
                  <a:cubicBezTo>
                    <a:pt x="19410" y="12787"/>
                    <a:pt x="22434" y="11830"/>
                    <a:pt x="23774" y="10567"/>
                  </a:cubicBezTo>
                  <a:cubicBezTo>
                    <a:pt x="23813" y="10452"/>
                    <a:pt x="23889" y="10375"/>
                    <a:pt x="23928" y="10261"/>
                  </a:cubicBezTo>
                  <a:cubicBezTo>
                    <a:pt x="24081" y="8653"/>
                    <a:pt x="23813" y="6892"/>
                    <a:pt x="22970" y="5513"/>
                  </a:cubicBezTo>
                  <a:cubicBezTo>
                    <a:pt x="22702" y="5169"/>
                    <a:pt x="22396" y="4824"/>
                    <a:pt x="21975" y="4671"/>
                  </a:cubicBezTo>
                  <a:cubicBezTo>
                    <a:pt x="21784" y="4671"/>
                    <a:pt x="21631" y="4595"/>
                    <a:pt x="21554" y="4403"/>
                  </a:cubicBezTo>
                  <a:cubicBezTo>
                    <a:pt x="21477" y="3867"/>
                    <a:pt x="22128" y="3944"/>
                    <a:pt x="22434" y="4135"/>
                  </a:cubicBezTo>
                  <a:cubicBezTo>
                    <a:pt x="23468" y="3791"/>
                    <a:pt x="24349" y="3216"/>
                    <a:pt x="25306" y="2680"/>
                  </a:cubicBezTo>
                  <a:cubicBezTo>
                    <a:pt x="25880" y="2374"/>
                    <a:pt x="26454" y="2068"/>
                    <a:pt x="26952" y="1608"/>
                  </a:cubicBezTo>
                  <a:cubicBezTo>
                    <a:pt x="27565" y="1187"/>
                    <a:pt x="27182" y="460"/>
                    <a:pt x="27603" y="154"/>
                  </a:cubicBezTo>
                  <a:cubicBezTo>
                    <a:pt x="28445" y="1"/>
                    <a:pt x="29326" y="1953"/>
                    <a:pt x="29594" y="2604"/>
                  </a:cubicBezTo>
                  <a:cubicBezTo>
                    <a:pt x="30015" y="3829"/>
                    <a:pt x="30244" y="5131"/>
                    <a:pt x="30283" y="6432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4702950" y="4249100"/>
              <a:ext cx="235475" cy="121575"/>
            </a:xfrm>
            <a:custGeom>
              <a:avLst/>
              <a:gdLst/>
              <a:ahLst/>
              <a:cxnLst/>
              <a:rect l="l" t="t" r="r" b="b"/>
              <a:pathLst>
                <a:path w="9419" h="4863" extrusionOk="0">
                  <a:moveTo>
                    <a:pt x="1302" y="4632"/>
                  </a:moveTo>
                  <a:cubicBezTo>
                    <a:pt x="1264" y="4632"/>
                    <a:pt x="1264" y="4594"/>
                    <a:pt x="1226" y="4594"/>
                  </a:cubicBezTo>
                  <a:cubicBezTo>
                    <a:pt x="766" y="4632"/>
                    <a:pt x="1" y="4364"/>
                    <a:pt x="154" y="3790"/>
                  </a:cubicBezTo>
                  <a:cubicBezTo>
                    <a:pt x="384" y="3216"/>
                    <a:pt x="1111" y="3178"/>
                    <a:pt x="1609" y="2986"/>
                  </a:cubicBezTo>
                  <a:cubicBezTo>
                    <a:pt x="3446" y="2489"/>
                    <a:pt x="5207" y="1685"/>
                    <a:pt x="7007" y="1034"/>
                  </a:cubicBezTo>
                  <a:cubicBezTo>
                    <a:pt x="7658" y="766"/>
                    <a:pt x="9419" y="0"/>
                    <a:pt x="9151" y="1340"/>
                  </a:cubicBezTo>
                  <a:cubicBezTo>
                    <a:pt x="7925" y="2986"/>
                    <a:pt x="5590" y="3675"/>
                    <a:pt x="3676" y="4250"/>
                  </a:cubicBezTo>
                  <a:cubicBezTo>
                    <a:pt x="2910" y="4364"/>
                    <a:pt x="2106" y="4862"/>
                    <a:pt x="1302" y="4632"/>
                  </a:cubicBezTo>
                  <a:close/>
                </a:path>
              </a:pathLst>
            </a:custGeom>
            <a:solidFill>
              <a:srgbClr val="FED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4792925" y="4572575"/>
              <a:ext cx="225900" cy="99575"/>
            </a:xfrm>
            <a:custGeom>
              <a:avLst/>
              <a:gdLst/>
              <a:ahLst/>
              <a:cxnLst/>
              <a:rect l="l" t="t" r="r" b="b"/>
              <a:pathLst>
                <a:path w="9036" h="3983" extrusionOk="0">
                  <a:moveTo>
                    <a:pt x="1800" y="3868"/>
                  </a:moveTo>
                  <a:cubicBezTo>
                    <a:pt x="1111" y="3982"/>
                    <a:pt x="0" y="3293"/>
                    <a:pt x="804" y="2643"/>
                  </a:cubicBezTo>
                  <a:cubicBezTo>
                    <a:pt x="1723" y="2183"/>
                    <a:pt x="2757" y="1915"/>
                    <a:pt x="3752" y="1532"/>
                  </a:cubicBezTo>
                  <a:cubicBezTo>
                    <a:pt x="4748" y="1264"/>
                    <a:pt x="7159" y="1"/>
                    <a:pt x="7963" y="269"/>
                  </a:cubicBezTo>
                  <a:cubicBezTo>
                    <a:pt x="9035" y="1035"/>
                    <a:pt x="6547" y="2489"/>
                    <a:pt x="5934" y="2834"/>
                  </a:cubicBezTo>
                  <a:cubicBezTo>
                    <a:pt x="4671" y="3447"/>
                    <a:pt x="3216" y="3868"/>
                    <a:pt x="1800" y="3868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1632600" y="1913775"/>
              <a:ext cx="1491175" cy="2158275"/>
            </a:xfrm>
            <a:custGeom>
              <a:avLst/>
              <a:gdLst/>
              <a:ahLst/>
              <a:cxnLst/>
              <a:rect l="l" t="t" r="r" b="b"/>
              <a:pathLst>
                <a:path w="59647" h="86331" extrusionOk="0">
                  <a:moveTo>
                    <a:pt x="59532" y="15199"/>
                  </a:moveTo>
                  <a:cubicBezTo>
                    <a:pt x="59647" y="15965"/>
                    <a:pt x="59379" y="16731"/>
                    <a:pt x="59149" y="17458"/>
                  </a:cubicBezTo>
                  <a:cubicBezTo>
                    <a:pt x="58651" y="19066"/>
                    <a:pt x="57962" y="20674"/>
                    <a:pt x="56737" y="21899"/>
                  </a:cubicBezTo>
                  <a:cubicBezTo>
                    <a:pt x="55895" y="22818"/>
                    <a:pt x="54976" y="23698"/>
                    <a:pt x="54095" y="24579"/>
                  </a:cubicBezTo>
                  <a:cubicBezTo>
                    <a:pt x="54134" y="24770"/>
                    <a:pt x="54095" y="24923"/>
                    <a:pt x="53981" y="25077"/>
                  </a:cubicBezTo>
                  <a:cubicBezTo>
                    <a:pt x="53483" y="25689"/>
                    <a:pt x="52947" y="26263"/>
                    <a:pt x="52411" y="26838"/>
                  </a:cubicBezTo>
                  <a:cubicBezTo>
                    <a:pt x="52219" y="27029"/>
                    <a:pt x="52028" y="27220"/>
                    <a:pt x="51875" y="27412"/>
                  </a:cubicBezTo>
                  <a:cubicBezTo>
                    <a:pt x="50918" y="28484"/>
                    <a:pt x="50305" y="29747"/>
                    <a:pt x="49616" y="30972"/>
                  </a:cubicBezTo>
                  <a:cubicBezTo>
                    <a:pt x="49348" y="31432"/>
                    <a:pt x="49080" y="31853"/>
                    <a:pt x="48812" y="32274"/>
                  </a:cubicBezTo>
                  <a:lnTo>
                    <a:pt x="48812" y="32274"/>
                  </a:lnTo>
                  <a:cubicBezTo>
                    <a:pt x="48621" y="32733"/>
                    <a:pt x="48315" y="33193"/>
                    <a:pt x="48200" y="33537"/>
                  </a:cubicBezTo>
                  <a:cubicBezTo>
                    <a:pt x="47396" y="35030"/>
                    <a:pt x="46592" y="36523"/>
                    <a:pt x="45750" y="38016"/>
                  </a:cubicBezTo>
                  <a:cubicBezTo>
                    <a:pt x="45596" y="38323"/>
                    <a:pt x="45482" y="38591"/>
                    <a:pt x="45328" y="38897"/>
                  </a:cubicBezTo>
                  <a:cubicBezTo>
                    <a:pt x="45367" y="38859"/>
                    <a:pt x="45367" y="38859"/>
                    <a:pt x="45405" y="38820"/>
                  </a:cubicBezTo>
                  <a:cubicBezTo>
                    <a:pt x="46286" y="38170"/>
                    <a:pt x="47204" y="37519"/>
                    <a:pt x="48085" y="36868"/>
                  </a:cubicBezTo>
                  <a:cubicBezTo>
                    <a:pt x="48315" y="36255"/>
                    <a:pt x="49042" y="35987"/>
                    <a:pt x="49501" y="35566"/>
                  </a:cubicBezTo>
                  <a:cubicBezTo>
                    <a:pt x="50458" y="34801"/>
                    <a:pt x="51454" y="34112"/>
                    <a:pt x="52411" y="33308"/>
                  </a:cubicBezTo>
                  <a:cubicBezTo>
                    <a:pt x="52411" y="33078"/>
                    <a:pt x="52602" y="32886"/>
                    <a:pt x="52794" y="32733"/>
                  </a:cubicBezTo>
                  <a:cubicBezTo>
                    <a:pt x="53636" y="32006"/>
                    <a:pt x="54478" y="31279"/>
                    <a:pt x="55320" y="30589"/>
                  </a:cubicBezTo>
                  <a:cubicBezTo>
                    <a:pt x="56010" y="30130"/>
                    <a:pt x="56737" y="29326"/>
                    <a:pt x="57579" y="29403"/>
                  </a:cubicBezTo>
                  <a:cubicBezTo>
                    <a:pt x="58230" y="29594"/>
                    <a:pt x="58230" y="30360"/>
                    <a:pt x="58077" y="30896"/>
                  </a:cubicBezTo>
                  <a:cubicBezTo>
                    <a:pt x="57579" y="32580"/>
                    <a:pt x="56546" y="33997"/>
                    <a:pt x="55474" y="35375"/>
                  </a:cubicBezTo>
                  <a:cubicBezTo>
                    <a:pt x="55435" y="35375"/>
                    <a:pt x="55435" y="35413"/>
                    <a:pt x="55397" y="35451"/>
                  </a:cubicBezTo>
                  <a:cubicBezTo>
                    <a:pt x="55435" y="35566"/>
                    <a:pt x="55435" y="35719"/>
                    <a:pt x="55397" y="35873"/>
                  </a:cubicBezTo>
                  <a:cubicBezTo>
                    <a:pt x="55206" y="36255"/>
                    <a:pt x="54938" y="36562"/>
                    <a:pt x="54708" y="36868"/>
                  </a:cubicBezTo>
                  <a:cubicBezTo>
                    <a:pt x="53904" y="37863"/>
                    <a:pt x="52985" y="38782"/>
                    <a:pt x="52105" y="39701"/>
                  </a:cubicBezTo>
                  <a:cubicBezTo>
                    <a:pt x="51607" y="40467"/>
                    <a:pt x="51109" y="41232"/>
                    <a:pt x="50612" y="41998"/>
                  </a:cubicBezTo>
                  <a:cubicBezTo>
                    <a:pt x="50305" y="42457"/>
                    <a:pt x="49999" y="42917"/>
                    <a:pt x="49693" y="43376"/>
                  </a:cubicBezTo>
                  <a:cubicBezTo>
                    <a:pt x="49654" y="43491"/>
                    <a:pt x="49616" y="43606"/>
                    <a:pt x="49540" y="43721"/>
                  </a:cubicBezTo>
                  <a:cubicBezTo>
                    <a:pt x="48506" y="45137"/>
                    <a:pt x="47625" y="46630"/>
                    <a:pt x="46630" y="48085"/>
                  </a:cubicBezTo>
                  <a:cubicBezTo>
                    <a:pt x="46553" y="48200"/>
                    <a:pt x="46477" y="48315"/>
                    <a:pt x="46400" y="48430"/>
                  </a:cubicBezTo>
                  <a:cubicBezTo>
                    <a:pt x="45903" y="49195"/>
                    <a:pt x="45443" y="49961"/>
                    <a:pt x="44907" y="50688"/>
                  </a:cubicBezTo>
                  <a:cubicBezTo>
                    <a:pt x="44333" y="51569"/>
                    <a:pt x="43682" y="52411"/>
                    <a:pt x="43070" y="53253"/>
                  </a:cubicBezTo>
                  <a:cubicBezTo>
                    <a:pt x="42036" y="54861"/>
                    <a:pt x="40888" y="56354"/>
                    <a:pt x="39662" y="57809"/>
                  </a:cubicBezTo>
                  <a:cubicBezTo>
                    <a:pt x="36447" y="61906"/>
                    <a:pt x="33116" y="65925"/>
                    <a:pt x="29862" y="69983"/>
                  </a:cubicBezTo>
                  <a:cubicBezTo>
                    <a:pt x="26646" y="73927"/>
                    <a:pt x="23277" y="77717"/>
                    <a:pt x="20023" y="81622"/>
                  </a:cubicBezTo>
                  <a:cubicBezTo>
                    <a:pt x="19334" y="82464"/>
                    <a:pt x="18606" y="83306"/>
                    <a:pt x="17879" y="84148"/>
                  </a:cubicBezTo>
                  <a:cubicBezTo>
                    <a:pt x="17534" y="84608"/>
                    <a:pt x="17152" y="84991"/>
                    <a:pt x="16769" y="85412"/>
                  </a:cubicBezTo>
                  <a:cubicBezTo>
                    <a:pt x="16616" y="85603"/>
                    <a:pt x="16424" y="85756"/>
                    <a:pt x="16194" y="85833"/>
                  </a:cubicBezTo>
                  <a:cubicBezTo>
                    <a:pt x="16118" y="86101"/>
                    <a:pt x="15812" y="86331"/>
                    <a:pt x="15429" y="86254"/>
                  </a:cubicBezTo>
                  <a:cubicBezTo>
                    <a:pt x="10452" y="85067"/>
                    <a:pt x="5054" y="79286"/>
                    <a:pt x="1876" y="74845"/>
                  </a:cubicBezTo>
                  <a:cubicBezTo>
                    <a:pt x="1761" y="75037"/>
                    <a:pt x="1570" y="75152"/>
                    <a:pt x="1264" y="75152"/>
                  </a:cubicBezTo>
                  <a:cubicBezTo>
                    <a:pt x="843" y="75152"/>
                    <a:pt x="460" y="74807"/>
                    <a:pt x="460" y="74348"/>
                  </a:cubicBezTo>
                  <a:cubicBezTo>
                    <a:pt x="460" y="73965"/>
                    <a:pt x="613" y="73620"/>
                    <a:pt x="804" y="73276"/>
                  </a:cubicBezTo>
                  <a:cubicBezTo>
                    <a:pt x="0" y="72434"/>
                    <a:pt x="1340" y="71591"/>
                    <a:pt x="1838" y="70902"/>
                  </a:cubicBezTo>
                  <a:cubicBezTo>
                    <a:pt x="2719" y="69945"/>
                    <a:pt x="3599" y="68988"/>
                    <a:pt x="4518" y="68069"/>
                  </a:cubicBezTo>
                  <a:cubicBezTo>
                    <a:pt x="4709" y="67418"/>
                    <a:pt x="5322" y="66959"/>
                    <a:pt x="5743" y="66423"/>
                  </a:cubicBezTo>
                  <a:cubicBezTo>
                    <a:pt x="6432" y="65696"/>
                    <a:pt x="7083" y="64968"/>
                    <a:pt x="7772" y="64241"/>
                  </a:cubicBezTo>
                  <a:cubicBezTo>
                    <a:pt x="7849" y="63820"/>
                    <a:pt x="8231" y="63552"/>
                    <a:pt x="8499" y="63245"/>
                  </a:cubicBezTo>
                  <a:cubicBezTo>
                    <a:pt x="9035" y="62710"/>
                    <a:pt x="9533" y="62174"/>
                    <a:pt x="10031" y="61638"/>
                  </a:cubicBezTo>
                  <a:cubicBezTo>
                    <a:pt x="9801" y="60795"/>
                    <a:pt x="10796" y="60183"/>
                    <a:pt x="11179" y="59532"/>
                  </a:cubicBezTo>
                  <a:cubicBezTo>
                    <a:pt x="12328" y="58077"/>
                    <a:pt x="13515" y="56622"/>
                    <a:pt x="14587" y="55091"/>
                  </a:cubicBezTo>
                  <a:cubicBezTo>
                    <a:pt x="14319" y="54478"/>
                    <a:pt x="15084" y="53866"/>
                    <a:pt x="15314" y="53368"/>
                  </a:cubicBezTo>
                  <a:cubicBezTo>
                    <a:pt x="15812" y="52679"/>
                    <a:pt x="16156" y="51913"/>
                    <a:pt x="16577" y="51186"/>
                  </a:cubicBezTo>
                  <a:cubicBezTo>
                    <a:pt x="17075" y="49655"/>
                    <a:pt x="17534" y="48123"/>
                    <a:pt x="17802" y="46554"/>
                  </a:cubicBezTo>
                  <a:cubicBezTo>
                    <a:pt x="17726" y="46477"/>
                    <a:pt x="17688" y="46362"/>
                    <a:pt x="17688" y="46247"/>
                  </a:cubicBezTo>
                  <a:cubicBezTo>
                    <a:pt x="17764" y="45099"/>
                    <a:pt x="17458" y="43989"/>
                    <a:pt x="17343" y="42840"/>
                  </a:cubicBezTo>
                  <a:cubicBezTo>
                    <a:pt x="17343" y="41424"/>
                    <a:pt x="16807" y="40084"/>
                    <a:pt x="16309" y="38744"/>
                  </a:cubicBezTo>
                  <a:cubicBezTo>
                    <a:pt x="16003" y="38093"/>
                    <a:pt x="15888" y="37251"/>
                    <a:pt x="15697" y="36600"/>
                  </a:cubicBezTo>
                  <a:cubicBezTo>
                    <a:pt x="15582" y="35949"/>
                    <a:pt x="15008" y="35222"/>
                    <a:pt x="15314" y="34571"/>
                  </a:cubicBezTo>
                  <a:cubicBezTo>
                    <a:pt x="15237" y="34226"/>
                    <a:pt x="15199" y="33920"/>
                    <a:pt x="15199" y="33576"/>
                  </a:cubicBezTo>
                  <a:cubicBezTo>
                    <a:pt x="14931" y="33193"/>
                    <a:pt x="15008" y="32733"/>
                    <a:pt x="14969" y="32312"/>
                  </a:cubicBezTo>
                  <a:cubicBezTo>
                    <a:pt x="14778" y="30628"/>
                    <a:pt x="14855" y="28943"/>
                    <a:pt x="14778" y="27259"/>
                  </a:cubicBezTo>
                  <a:cubicBezTo>
                    <a:pt x="14701" y="26263"/>
                    <a:pt x="14587" y="25306"/>
                    <a:pt x="14433" y="24311"/>
                  </a:cubicBezTo>
                  <a:cubicBezTo>
                    <a:pt x="14319" y="23201"/>
                    <a:pt x="14472" y="22052"/>
                    <a:pt x="14701" y="20980"/>
                  </a:cubicBezTo>
                  <a:cubicBezTo>
                    <a:pt x="15123" y="19066"/>
                    <a:pt x="15888" y="17228"/>
                    <a:pt x="16271" y="15314"/>
                  </a:cubicBezTo>
                  <a:cubicBezTo>
                    <a:pt x="16539" y="14357"/>
                    <a:pt x="16424" y="13170"/>
                    <a:pt x="17113" y="12405"/>
                  </a:cubicBezTo>
                  <a:cubicBezTo>
                    <a:pt x="17458" y="12137"/>
                    <a:pt x="17841" y="12213"/>
                    <a:pt x="18147" y="12443"/>
                  </a:cubicBezTo>
                  <a:lnTo>
                    <a:pt x="18185" y="12443"/>
                  </a:lnTo>
                  <a:cubicBezTo>
                    <a:pt x="18913" y="12558"/>
                    <a:pt x="19295" y="13362"/>
                    <a:pt x="19678" y="13898"/>
                  </a:cubicBezTo>
                  <a:cubicBezTo>
                    <a:pt x="21018" y="16080"/>
                    <a:pt x="20980" y="18798"/>
                    <a:pt x="20903" y="21286"/>
                  </a:cubicBezTo>
                  <a:cubicBezTo>
                    <a:pt x="20903" y="21440"/>
                    <a:pt x="20903" y="21631"/>
                    <a:pt x="20865" y="21784"/>
                  </a:cubicBezTo>
                  <a:cubicBezTo>
                    <a:pt x="21057" y="22052"/>
                    <a:pt x="21095" y="22512"/>
                    <a:pt x="21171" y="22818"/>
                  </a:cubicBezTo>
                  <a:cubicBezTo>
                    <a:pt x="21860" y="24770"/>
                    <a:pt x="21746" y="26991"/>
                    <a:pt x="22664" y="28867"/>
                  </a:cubicBezTo>
                  <a:cubicBezTo>
                    <a:pt x="23009" y="29556"/>
                    <a:pt x="23507" y="30092"/>
                    <a:pt x="24081" y="30513"/>
                  </a:cubicBezTo>
                  <a:cubicBezTo>
                    <a:pt x="24387" y="30053"/>
                    <a:pt x="24923" y="29594"/>
                    <a:pt x="25229" y="29211"/>
                  </a:cubicBezTo>
                  <a:cubicBezTo>
                    <a:pt x="25842" y="28522"/>
                    <a:pt x="26455" y="27756"/>
                    <a:pt x="26876" y="26914"/>
                  </a:cubicBezTo>
                  <a:cubicBezTo>
                    <a:pt x="26608" y="26263"/>
                    <a:pt x="27412" y="25536"/>
                    <a:pt x="27603" y="24923"/>
                  </a:cubicBezTo>
                  <a:cubicBezTo>
                    <a:pt x="28177" y="23737"/>
                    <a:pt x="28752" y="22550"/>
                    <a:pt x="29288" y="21363"/>
                  </a:cubicBezTo>
                  <a:cubicBezTo>
                    <a:pt x="29096" y="20751"/>
                    <a:pt x="29556" y="20100"/>
                    <a:pt x="29709" y="19525"/>
                  </a:cubicBezTo>
                  <a:cubicBezTo>
                    <a:pt x="30283" y="17956"/>
                    <a:pt x="30934" y="16463"/>
                    <a:pt x="31546" y="14931"/>
                  </a:cubicBezTo>
                  <a:cubicBezTo>
                    <a:pt x="31470" y="14740"/>
                    <a:pt x="31470" y="14549"/>
                    <a:pt x="31585" y="14319"/>
                  </a:cubicBezTo>
                  <a:cubicBezTo>
                    <a:pt x="31891" y="13745"/>
                    <a:pt x="32274" y="13170"/>
                    <a:pt x="32580" y="12596"/>
                  </a:cubicBezTo>
                  <a:cubicBezTo>
                    <a:pt x="32733" y="11639"/>
                    <a:pt x="33460" y="10873"/>
                    <a:pt x="33920" y="10031"/>
                  </a:cubicBezTo>
                  <a:cubicBezTo>
                    <a:pt x="35030" y="8385"/>
                    <a:pt x="36332" y="6892"/>
                    <a:pt x="37710" y="5437"/>
                  </a:cubicBezTo>
                  <a:cubicBezTo>
                    <a:pt x="39126" y="4021"/>
                    <a:pt x="40466" y="2451"/>
                    <a:pt x="42151" y="1302"/>
                  </a:cubicBezTo>
                  <a:cubicBezTo>
                    <a:pt x="42878" y="843"/>
                    <a:pt x="43567" y="39"/>
                    <a:pt x="44524" y="1"/>
                  </a:cubicBezTo>
                  <a:cubicBezTo>
                    <a:pt x="45711" y="154"/>
                    <a:pt x="45941" y="1532"/>
                    <a:pt x="45826" y="2527"/>
                  </a:cubicBezTo>
                  <a:cubicBezTo>
                    <a:pt x="45367" y="4442"/>
                    <a:pt x="44295" y="6164"/>
                    <a:pt x="43299" y="7849"/>
                  </a:cubicBezTo>
                  <a:cubicBezTo>
                    <a:pt x="41117" y="10797"/>
                    <a:pt x="39203" y="14013"/>
                    <a:pt x="37825" y="17458"/>
                  </a:cubicBezTo>
                  <a:cubicBezTo>
                    <a:pt x="37940" y="17879"/>
                    <a:pt x="37595" y="18530"/>
                    <a:pt x="37480" y="18951"/>
                  </a:cubicBezTo>
                  <a:cubicBezTo>
                    <a:pt x="36791" y="21210"/>
                    <a:pt x="36179" y="23507"/>
                    <a:pt x="35911" y="25881"/>
                  </a:cubicBezTo>
                  <a:cubicBezTo>
                    <a:pt x="36255" y="25498"/>
                    <a:pt x="36561" y="25153"/>
                    <a:pt x="36715" y="24962"/>
                  </a:cubicBezTo>
                  <a:cubicBezTo>
                    <a:pt x="38055" y="23162"/>
                    <a:pt x="39854" y="21669"/>
                    <a:pt x="41423" y="20023"/>
                  </a:cubicBezTo>
                  <a:cubicBezTo>
                    <a:pt x="41653" y="19372"/>
                    <a:pt x="42381" y="18951"/>
                    <a:pt x="42840" y="18415"/>
                  </a:cubicBezTo>
                  <a:cubicBezTo>
                    <a:pt x="43721" y="17535"/>
                    <a:pt x="44601" y="16578"/>
                    <a:pt x="45596" y="15812"/>
                  </a:cubicBezTo>
                  <a:cubicBezTo>
                    <a:pt x="45750" y="15276"/>
                    <a:pt x="46247" y="14970"/>
                    <a:pt x="46592" y="14625"/>
                  </a:cubicBezTo>
                  <a:cubicBezTo>
                    <a:pt x="47893" y="13515"/>
                    <a:pt x="49310" y="12366"/>
                    <a:pt x="50726" y="11448"/>
                  </a:cubicBezTo>
                  <a:cubicBezTo>
                    <a:pt x="52411" y="10261"/>
                    <a:pt x="54095" y="9036"/>
                    <a:pt x="55895" y="8002"/>
                  </a:cubicBezTo>
                  <a:cubicBezTo>
                    <a:pt x="58345" y="6509"/>
                    <a:pt x="59034" y="7734"/>
                    <a:pt x="58268" y="10184"/>
                  </a:cubicBezTo>
                  <a:cubicBezTo>
                    <a:pt x="57618" y="12252"/>
                    <a:pt x="56124" y="13936"/>
                    <a:pt x="55052" y="15812"/>
                  </a:cubicBezTo>
                  <a:cubicBezTo>
                    <a:pt x="56890" y="14587"/>
                    <a:pt x="59149" y="13285"/>
                    <a:pt x="59532" y="15161"/>
                  </a:cubicBezTo>
                  <a:close/>
                </a:path>
              </a:pathLst>
            </a:custGeom>
            <a:solidFill>
              <a:srgbClr val="A06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1631650" y="1926225"/>
              <a:ext cx="1493075" cy="2145825"/>
            </a:xfrm>
            <a:custGeom>
              <a:avLst/>
              <a:gdLst/>
              <a:ahLst/>
              <a:cxnLst/>
              <a:rect l="l" t="t" r="r" b="b"/>
              <a:pathLst>
                <a:path w="59723" h="85833" extrusionOk="0">
                  <a:moveTo>
                    <a:pt x="13361" y="84416"/>
                  </a:moveTo>
                  <a:cubicBezTo>
                    <a:pt x="11792" y="83497"/>
                    <a:pt x="10107" y="82693"/>
                    <a:pt x="8805" y="81430"/>
                  </a:cubicBezTo>
                  <a:cubicBezTo>
                    <a:pt x="7504" y="80090"/>
                    <a:pt x="6011" y="79018"/>
                    <a:pt x="4632" y="77793"/>
                  </a:cubicBezTo>
                  <a:cubicBezTo>
                    <a:pt x="3829" y="77066"/>
                    <a:pt x="3216" y="76185"/>
                    <a:pt x="2565" y="75343"/>
                  </a:cubicBezTo>
                  <a:cubicBezTo>
                    <a:pt x="1646" y="74233"/>
                    <a:pt x="0" y="72433"/>
                    <a:pt x="1378" y="71093"/>
                  </a:cubicBezTo>
                  <a:cubicBezTo>
                    <a:pt x="1378" y="71055"/>
                    <a:pt x="1417" y="71017"/>
                    <a:pt x="1417" y="71017"/>
                  </a:cubicBezTo>
                  <a:cubicBezTo>
                    <a:pt x="1455" y="70864"/>
                    <a:pt x="1570" y="70749"/>
                    <a:pt x="1876" y="70787"/>
                  </a:cubicBezTo>
                  <a:cubicBezTo>
                    <a:pt x="2029" y="70825"/>
                    <a:pt x="2106" y="70978"/>
                    <a:pt x="2067" y="71132"/>
                  </a:cubicBezTo>
                  <a:cubicBezTo>
                    <a:pt x="2412" y="71782"/>
                    <a:pt x="2833" y="72357"/>
                    <a:pt x="3254" y="72931"/>
                  </a:cubicBezTo>
                  <a:cubicBezTo>
                    <a:pt x="4058" y="73773"/>
                    <a:pt x="4939" y="74845"/>
                    <a:pt x="5896" y="75802"/>
                  </a:cubicBezTo>
                  <a:cubicBezTo>
                    <a:pt x="7504" y="77104"/>
                    <a:pt x="9418" y="78023"/>
                    <a:pt x="11447" y="78291"/>
                  </a:cubicBezTo>
                  <a:cubicBezTo>
                    <a:pt x="15926" y="77984"/>
                    <a:pt x="20099" y="73926"/>
                    <a:pt x="23200" y="70787"/>
                  </a:cubicBezTo>
                  <a:cubicBezTo>
                    <a:pt x="23506" y="70481"/>
                    <a:pt x="23774" y="70175"/>
                    <a:pt x="24081" y="69868"/>
                  </a:cubicBezTo>
                  <a:cubicBezTo>
                    <a:pt x="24846" y="69217"/>
                    <a:pt x="25574" y="68528"/>
                    <a:pt x="26339" y="67878"/>
                  </a:cubicBezTo>
                  <a:cubicBezTo>
                    <a:pt x="27220" y="67112"/>
                    <a:pt x="28100" y="66384"/>
                    <a:pt x="28981" y="65619"/>
                  </a:cubicBezTo>
                  <a:cubicBezTo>
                    <a:pt x="29058" y="65542"/>
                    <a:pt x="29134" y="65466"/>
                    <a:pt x="29249" y="65389"/>
                  </a:cubicBezTo>
                  <a:cubicBezTo>
                    <a:pt x="31546" y="63015"/>
                    <a:pt x="33843" y="60680"/>
                    <a:pt x="36102" y="58268"/>
                  </a:cubicBezTo>
                  <a:lnTo>
                    <a:pt x="39241" y="54593"/>
                  </a:lnTo>
                  <a:cubicBezTo>
                    <a:pt x="41117" y="52219"/>
                    <a:pt x="42725" y="49693"/>
                    <a:pt x="44409" y="47204"/>
                  </a:cubicBezTo>
                  <a:cubicBezTo>
                    <a:pt x="45596" y="45405"/>
                    <a:pt x="46783" y="43606"/>
                    <a:pt x="48161" y="41959"/>
                  </a:cubicBezTo>
                  <a:lnTo>
                    <a:pt x="48353" y="41615"/>
                  </a:lnTo>
                  <a:lnTo>
                    <a:pt x="48429" y="41500"/>
                  </a:lnTo>
                  <a:cubicBezTo>
                    <a:pt x="48582" y="41309"/>
                    <a:pt x="48735" y="41079"/>
                    <a:pt x="48889" y="40887"/>
                  </a:cubicBezTo>
                  <a:cubicBezTo>
                    <a:pt x="49310" y="40390"/>
                    <a:pt x="49769" y="39930"/>
                    <a:pt x="50190" y="39471"/>
                  </a:cubicBezTo>
                  <a:cubicBezTo>
                    <a:pt x="50650" y="38935"/>
                    <a:pt x="51071" y="38399"/>
                    <a:pt x="51530" y="37863"/>
                  </a:cubicBezTo>
                  <a:cubicBezTo>
                    <a:pt x="53291" y="35719"/>
                    <a:pt x="55244" y="33690"/>
                    <a:pt x="56469" y="31125"/>
                  </a:cubicBezTo>
                  <a:cubicBezTo>
                    <a:pt x="56737" y="30666"/>
                    <a:pt x="56852" y="30130"/>
                    <a:pt x="57120" y="29709"/>
                  </a:cubicBezTo>
                  <a:cubicBezTo>
                    <a:pt x="57120" y="29517"/>
                    <a:pt x="57120" y="29326"/>
                    <a:pt x="57158" y="29134"/>
                  </a:cubicBezTo>
                  <a:cubicBezTo>
                    <a:pt x="57234" y="28905"/>
                    <a:pt x="57656" y="28866"/>
                    <a:pt x="57770" y="29096"/>
                  </a:cubicBezTo>
                  <a:cubicBezTo>
                    <a:pt x="57962" y="29134"/>
                    <a:pt x="58000" y="29364"/>
                    <a:pt x="58038" y="29594"/>
                  </a:cubicBezTo>
                  <a:cubicBezTo>
                    <a:pt x="58115" y="29823"/>
                    <a:pt x="58153" y="30091"/>
                    <a:pt x="58115" y="30283"/>
                  </a:cubicBezTo>
                  <a:cubicBezTo>
                    <a:pt x="58000" y="31738"/>
                    <a:pt x="57273" y="33116"/>
                    <a:pt x="56545" y="34379"/>
                  </a:cubicBezTo>
                  <a:cubicBezTo>
                    <a:pt x="55129" y="36638"/>
                    <a:pt x="52793" y="38169"/>
                    <a:pt x="51377" y="40428"/>
                  </a:cubicBezTo>
                  <a:cubicBezTo>
                    <a:pt x="49578" y="43070"/>
                    <a:pt x="48085" y="45864"/>
                    <a:pt x="46362" y="48506"/>
                  </a:cubicBezTo>
                  <a:cubicBezTo>
                    <a:pt x="44026" y="52219"/>
                    <a:pt x="41117" y="55474"/>
                    <a:pt x="38322" y="58881"/>
                  </a:cubicBezTo>
                  <a:cubicBezTo>
                    <a:pt x="34685" y="63360"/>
                    <a:pt x="31087" y="67916"/>
                    <a:pt x="27182" y="72242"/>
                  </a:cubicBezTo>
                  <a:cubicBezTo>
                    <a:pt x="24387" y="75496"/>
                    <a:pt x="22013" y="79171"/>
                    <a:pt x="19142" y="82387"/>
                  </a:cubicBezTo>
                  <a:cubicBezTo>
                    <a:pt x="18568" y="82961"/>
                    <a:pt x="18032" y="83536"/>
                    <a:pt x="17496" y="84110"/>
                  </a:cubicBezTo>
                  <a:cubicBezTo>
                    <a:pt x="16883" y="84684"/>
                    <a:pt x="16462" y="85833"/>
                    <a:pt x="15505" y="85833"/>
                  </a:cubicBezTo>
                  <a:cubicBezTo>
                    <a:pt x="14625" y="85641"/>
                    <a:pt x="14050" y="84875"/>
                    <a:pt x="13323" y="84416"/>
                  </a:cubicBezTo>
                  <a:lnTo>
                    <a:pt x="24617" y="71438"/>
                  </a:lnTo>
                  <a:lnTo>
                    <a:pt x="24617" y="71438"/>
                  </a:lnTo>
                  <a:lnTo>
                    <a:pt x="13323" y="84416"/>
                  </a:lnTo>
                  <a:lnTo>
                    <a:pt x="13323" y="84416"/>
                  </a:lnTo>
                  <a:close/>
                  <a:moveTo>
                    <a:pt x="48621" y="26263"/>
                  </a:moveTo>
                  <a:cubicBezTo>
                    <a:pt x="48735" y="26416"/>
                    <a:pt x="48850" y="26569"/>
                    <a:pt x="48927" y="26761"/>
                  </a:cubicBezTo>
                  <a:cubicBezTo>
                    <a:pt x="48965" y="26837"/>
                    <a:pt x="49003" y="26914"/>
                    <a:pt x="49042" y="27029"/>
                  </a:cubicBezTo>
                  <a:cubicBezTo>
                    <a:pt x="49003" y="27067"/>
                    <a:pt x="48965" y="27144"/>
                    <a:pt x="48927" y="27220"/>
                  </a:cubicBezTo>
                  <a:cubicBezTo>
                    <a:pt x="48161" y="28752"/>
                    <a:pt x="47778" y="30436"/>
                    <a:pt x="47051" y="32006"/>
                  </a:cubicBezTo>
                  <a:cubicBezTo>
                    <a:pt x="46017" y="34571"/>
                    <a:pt x="44601" y="37059"/>
                    <a:pt x="43720" y="39662"/>
                  </a:cubicBezTo>
                  <a:cubicBezTo>
                    <a:pt x="44294" y="41002"/>
                    <a:pt x="46209" y="36293"/>
                    <a:pt x="46515" y="35834"/>
                  </a:cubicBezTo>
                  <a:cubicBezTo>
                    <a:pt x="47434" y="34762"/>
                    <a:pt x="47970" y="33346"/>
                    <a:pt x="48697" y="32120"/>
                  </a:cubicBezTo>
                  <a:cubicBezTo>
                    <a:pt x="49654" y="30359"/>
                    <a:pt x="50228" y="28369"/>
                    <a:pt x="51607" y="26876"/>
                  </a:cubicBezTo>
                  <a:cubicBezTo>
                    <a:pt x="51913" y="26837"/>
                    <a:pt x="52104" y="26531"/>
                    <a:pt x="52296" y="26340"/>
                  </a:cubicBezTo>
                  <a:cubicBezTo>
                    <a:pt x="52717" y="25919"/>
                    <a:pt x="53100" y="25497"/>
                    <a:pt x="53483" y="25038"/>
                  </a:cubicBezTo>
                  <a:cubicBezTo>
                    <a:pt x="54516" y="24004"/>
                    <a:pt x="55512" y="22971"/>
                    <a:pt x="56430" y="21822"/>
                  </a:cubicBezTo>
                  <a:cubicBezTo>
                    <a:pt x="57541" y="20482"/>
                    <a:pt x="58345" y="18874"/>
                    <a:pt x="59072" y="17266"/>
                  </a:cubicBezTo>
                  <a:cubicBezTo>
                    <a:pt x="59378" y="16616"/>
                    <a:pt x="59723" y="14893"/>
                    <a:pt x="59263" y="14280"/>
                  </a:cubicBezTo>
                  <a:cubicBezTo>
                    <a:pt x="59455" y="13936"/>
                    <a:pt x="59034" y="13591"/>
                    <a:pt x="58727" y="13859"/>
                  </a:cubicBezTo>
                  <a:cubicBezTo>
                    <a:pt x="58383" y="14740"/>
                    <a:pt x="58383" y="15735"/>
                    <a:pt x="57923" y="16577"/>
                  </a:cubicBezTo>
                  <a:cubicBezTo>
                    <a:pt x="57005" y="18147"/>
                    <a:pt x="55856" y="19602"/>
                    <a:pt x="54669" y="20980"/>
                  </a:cubicBezTo>
                  <a:cubicBezTo>
                    <a:pt x="53329" y="22588"/>
                    <a:pt x="51990" y="24234"/>
                    <a:pt x="50458" y="25727"/>
                  </a:cubicBezTo>
                  <a:cubicBezTo>
                    <a:pt x="50228" y="25919"/>
                    <a:pt x="49999" y="26110"/>
                    <a:pt x="49731" y="26301"/>
                  </a:cubicBezTo>
                  <a:cubicBezTo>
                    <a:pt x="49463" y="25842"/>
                    <a:pt x="48965" y="25383"/>
                    <a:pt x="48735" y="25383"/>
                  </a:cubicBezTo>
                  <a:cubicBezTo>
                    <a:pt x="48123" y="25344"/>
                    <a:pt x="48238" y="26148"/>
                    <a:pt x="48621" y="26263"/>
                  </a:cubicBezTo>
                  <a:lnTo>
                    <a:pt x="48621" y="26263"/>
                  </a:lnTo>
                  <a:close/>
                  <a:moveTo>
                    <a:pt x="45137" y="22090"/>
                  </a:moveTo>
                  <a:cubicBezTo>
                    <a:pt x="45137" y="22090"/>
                    <a:pt x="45175" y="22090"/>
                    <a:pt x="45175" y="22090"/>
                  </a:cubicBezTo>
                  <a:cubicBezTo>
                    <a:pt x="44180" y="23124"/>
                    <a:pt x="43261" y="24234"/>
                    <a:pt x="42419" y="25383"/>
                  </a:cubicBezTo>
                  <a:cubicBezTo>
                    <a:pt x="41232" y="27182"/>
                    <a:pt x="40236" y="29134"/>
                    <a:pt x="39547" y="31163"/>
                  </a:cubicBezTo>
                  <a:cubicBezTo>
                    <a:pt x="39241" y="32120"/>
                    <a:pt x="38820" y="33116"/>
                    <a:pt x="38896" y="34111"/>
                  </a:cubicBezTo>
                  <a:cubicBezTo>
                    <a:pt x="39241" y="34685"/>
                    <a:pt x="39739" y="33996"/>
                    <a:pt x="39968" y="33652"/>
                  </a:cubicBezTo>
                  <a:cubicBezTo>
                    <a:pt x="40811" y="32503"/>
                    <a:pt x="41653" y="31317"/>
                    <a:pt x="42533" y="30168"/>
                  </a:cubicBezTo>
                  <a:cubicBezTo>
                    <a:pt x="43835" y="28522"/>
                    <a:pt x="44984" y="26722"/>
                    <a:pt x="46285" y="25076"/>
                  </a:cubicBezTo>
                  <a:cubicBezTo>
                    <a:pt x="47625" y="23468"/>
                    <a:pt x="49042" y="21899"/>
                    <a:pt x="50382" y="20291"/>
                  </a:cubicBezTo>
                  <a:cubicBezTo>
                    <a:pt x="51339" y="19142"/>
                    <a:pt x="52296" y="17994"/>
                    <a:pt x="53329" y="16884"/>
                  </a:cubicBezTo>
                  <a:cubicBezTo>
                    <a:pt x="54287" y="15850"/>
                    <a:pt x="55320" y="14893"/>
                    <a:pt x="56124" y="13783"/>
                  </a:cubicBezTo>
                  <a:cubicBezTo>
                    <a:pt x="57120" y="12404"/>
                    <a:pt x="58230" y="10950"/>
                    <a:pt x="58498" y="9227"/>
                  </a:cubicBezTo>
                  <a:cubicBezTo>
                    <a:pt x="58536" y="8806"/>
                    <a:pt x="58804" y="8193"/>
                    <a:pt x="58459" y="7887"/>
                  </a:cubicBezTo>
                  <a:cubicBezTo>
                    <a:pt x="58766" y="7313"/>
                    <a:pt x="58153" y="6853"/>
                    <a:pt x="57885" y="7427"/>
                  </a:cubicBezTo>
                  <a:cubicBezTo>
                    <a:pt x="57656" y="8270"/>
                    <a:pt x="57426" y="9112"/>
                    <a:pt x="57043" y="9878"/>
                  </a:cubicBezTo>
                  <a:cubicBezTo>
                    <a:pt x="56239" y="11332"/>
                    <a:pt x="55090" y="12557"/>
                    <a:pt x="53942" y="13783"/>
                  </a:cubicBezTo>
                  <a:cubicBezTo>
                    <a:pt x="51300" y="16424"/>
                    <a:pt x="48353" y="18836"/>
                    <a:pt x="45711" y="21554"/>
                  </a:cubicBezTo>
                  <a:cubicBezTo>
                    <a:pt x="45520" y="20712"/>
                    <a:pt x="44716" y="19449"/>
                    <a:pt x="44218" y="19946"/>
                  </a:cubicBezTo>
                  <a:cubicBezTo>
                    <a:pt x="43912" y="19908"/>
                    <a:pt x="43720" y="20329"/>
                    <a:pt x="43988" y="20559"/>
                  </a:cubicBezTo>
                  <a:cubicBezTo>
                    <a:pt x="44141" y="20674"/>
                    <a:pt x="44294" y="20788"/>
                    <a:pt x="44448" y="20942"/>
                  </a:cubicBezTo>
                  <a:cubicBezTo>
                    <a:pt x="44754" y="21286"/>
                    <a:pt x="44945" y="21707"/>
                    <a:pt x="45137" y="22090"/>
                  </a:cubicBezTo>
                  <a:lnTo>
                    <a:pt x="45137" y="22090"/>
                  </a:lnTo>
                  <a:close/>
                  <a:moveTo>
                    <a:pt x="35566" y="13093"/>
                  </a:moveTo>
                  <a:cubicBezTo>
                    <a:pt x="35260" y="12825"/>
                    <a:pt x="34800" y="12787"/>
                    <a:pt x="34417" y="12864"/>
                  </a:cubicBezTo>
                  <a:cubicBezTo>
                    <a:pt x="34034" y="13208"/>
                    <a:pt x="33537" y="12557"/>
                    <a:pt x="33958" y="12290"/>
                  </a:cubicBezTo>
                  <a:cubicBezTo>
                    <a:pt x="34609" y="12022"/>
                    <a:pt x="35413" y="12098"/>
                    <a:pt x="35987" y="12519"/>
                  </a:cubicBezTo>
                  <a:cubicBezTo>
                    <a:pt x="36331" y="12787"/>
                    <a:pt x="35949" y="13361"/>
                    <a:pt x="35566" y="13093"/>
                  </a:cubicBezTo>
                  <a:lnTo>
                    <a:pt x="35566" y="13093"/>
                  </a:lnTo>
                  <a:close/>
                  <a:moveTo>
                    <a:pt x="36102" y="58268"/>
                  </a:moveTo>
                  <a:cubicBezTo>
                    <a:pt x="36408" y="57924"/>
                    <a:pt x="36714" y="57579"/>
                    <a:pt x="37059" y="57196"/>
                  </a:cubicBezTo>
                  <a:cubicBezTo>
                    <a:pt x="37825" y="56392"/>
                    <a:pt x="38552" y="55512"/>
                    <a:pt x="39241" y="54631"/>
                  </a:cubicBezTo>
                  <a:lnTo>
                    <a:pt x="36102" y="58268"/>
                  </a:lnTo>
                  <a:close/>
                  <a:moveTo>
                    <a:pt x="16615" y="50765"/>
                  </a:moveTo>
                  <a:cubicBezTo>
                    <a:pt x="17458" y="51837"/>
                    <a:pt x="18874" y="46439"/>
                    <a:pt x="18989" y="45826"/>
                  </a:cubicBezTo>
                  <a:cubicBezTo>
                    <a:pt x="19869" y="41462"/>
                    <a:pt x="17687" y="38705"/>
                    <a:pt x="15773" y="35145"/>
                  </a:cubicBezTo>
                  <a:cubicBezTo>
                    <a:pt x="15735" y="34953"/>
                    <a:pt x="15505" y="34877"/>
                    <a:pt x="15352" y="34915"/>
                  </a:cubicBezTo>
                  <a:cubicBezTo>
                    <a:pt x="14625" y="35375"/>
                    <a:pt x="16079" y="36868"/>
                    <a:pt x="16309" y="37442"/>
                  </a:cubicBezTo>
                  <a:cubicBezTo>
                    <a:pt x="15926" y="37557"/>
                    <a:pt x="16041" y="37940"/>
                    <a:pt x="16194" y="38169"/>
                  </a:cubicBezTo>
                  <a:cubicBezTo>
                    <a:pt x="16462" y="38782"/>
                    <a:pt x="16692" y="39433"/>
                    <a:pt x="16845" y="40084"/>
                  </a:cubicBezTo>
                  <a:cubicBezTo>
                    <a:pt x="17266" y="41309"/>
                    <a:pt x="17343" y="42802"/>
                    <a:pt x="17802" y="44027"/>
                  </a:cubicBezTo>
                  <a:cubicBezTo>
                    <a:pt x="17840" y="45596"/>
                    <a:pt x="17496" y="47166"/>
                    <a:pt x="17113" y="48697"/>
                  </a:cubicBezTo>
                  <a:cubicBezTo>
                    <a:pt x="16998" y="49386"/>
                    <a:pt x="16462" y="50076"/>
                    <a:pt x="16615" y="50765"/>
                  </a:cubicBezTo>
                  <a:lnTo>
                    <a:pt x="16615" y="50765"/>
                  </a:lnTo>
                  <a:close/>
                  <a:moveTo>
                    <a:pt x="23545" y="29441"/>
                  </a:moveTo>
                  <a:cubicBezTo>
                    <a:pt x="23085" y="28790"/>
                    <a:pt x="22702" y="28101"/>
                    <a:pt x="22396" y="27373"/>
                  </a:cubicBezTo>
                  <a:cubicBezTo>
                    <a:pt x="21784" y="26033"/>
                    <a:pt x="21516" y="24579"/>
                    <a:pt x="21286" y="23162"/>
                  </a:cubicBezTo>
                  <a:cubicBezTo>
                    <a:pt x="20903" y="21401"/>
                    <a:pt x="21056" y="19563"/>
                    <a:pt x="20827" y="17802"/>
                  </a:cubicBezTo>
                  <a:cubicBezTo>
                    <a:pt x="20559" y="16156"/>
                    <a:pt x="20291" y="14357"/>
                    <a:pt x="19295" y="13017"/>
                  </a:cubicBezTo>
                  <a:cubicBezTo>
                    <a:pt x="19027" y="12557"/>
                    <a:pt x="17228" y="11256"/>
                    <a:pt x="17190" y="12366"/>
                  </a:cubicBezTo>
                  <a:cubicBezTo>
                    <a:pt x="16845" y="12213"/>
                    <a:pt x="16539" y="12634"/>
                    <a:pt x="16807" y="12902"/>
                  </a:cubicBezTo>
                  <a:cubicBezTo>
                    <a:pt x="17228" y="13323"/>
                    <a:pt x="17534" y="13859"/>
                    <a:pt x="17879" y="14395"/>
                  </a:cubicBezTo>
                  <a:cubicBezTo>
                    <a:pt x="18300" y="15046"/>
                    <a:pt x="18530" y="15773"/>
                    <a:pt x="18759" y="16539"/>
                  </a:cubicBezTo>
                  <a:cubicBezTo>
                    <a:pt x="19142" y="17994"/>
                    <a:pt x="19410" y="19487"/>
                    <a:pt x="19448" y="21018"/>
                  </a:cubicBezTo>
                  <a:cubicBezTo>
                    <a:pt x="19448" y="21631"/>
                    <a:pt x="19295" y="22396"/>
                    <a:pt x="19410" y="23047"/>
                  </a:cubicBezTo>
                  <a:cubicBezTo>
                    <a:pt x="19793" y="24196"/>
                    <a:pt x="20482" y="25191"/>
                    <a:pt x="20941" y="26301"/>
                  </a:cubicBezTo>
                  <a:cubicBezTo>
                    <a:pt x="21477" y="27641"/>
                    <a:pt x="21975" y="29134"/>
                    <a:pt x="23162" y="30091"/>
                  </a:cubicBezTo>
                  <a:cubicBezTo>
                    <a:pt x="23660" y="30321"/>
                    <a:pt x="23851" y="29747"/>
                    <a:pt x="23545" y="29441"/>
                  </a:cubicBezTo>
                  <a:lnTo>
                    <a:pt x="23545" y="29441"/>
                  </a:lnTo>
                  <a:close/>
                  <a:moveTo>
                    <a:pt x="45749" y="230"/>
                  </a:moveTo>
                  <a:cubicBezTo>
                    <a:pt x="45941" y="1072"/>
                    <a:pt x="45788" y="1991"/>
                    <a:pt x="45634" y="2872"/>
                  </a:cubicBezTo>
                  <a:cubicBezTo>
                    <a:pt x="45290" y="4556"/>
                    <a:pt x="44256" y="5973"/>
                    <a:pt x="43337" y="7389"/>
                  </a:cubicBezTo>
                  <a:cubicBezTo>
                    <a:pt x="41691" y="10184"/>
                    <a:pt x="39930" y="12940"/>
                    <a:pt x="38399" y="15812"/>
                  </a:cubicBezTo>
                  <a:cubicBezTo>
                    <a:pt x="37480" y="17764"/>
                    <a:pt x="36944" y="19908"/>
                    <a:pt x="36561" y="21975"/>
                  </a:cubicBezTo>
                  <a:cubicBezTo>
                    <a:pt x="36408" y="22932"/>
                    <a:pt x="35872" y="26378"/>
                    <a:pt x="35183" y="26799"/>
                  </a:cubicBezTo>
                  <a:cubicBezTo>
                    <a:pt x="35183" y="27029"/>
                    <a:pt x="34992" y="27220"/>
                    <a:pt x="34762" y="27182"/>
                  </a:cubicBezTo>
                  <a:cubicBezTo>
                    <a:pt x="34609" y="27144"/>
                    <a:pt x="34456" y="26990"/>
                    <a:pt x="34494" y="26799"/>
                  </a:cubicBezTo>
                  <a:cubicBezTo>
                    <a:pt x="34570" y="26187"/>
                    <a:pt x="34647" y="25574"/>
                    <a:pt x="34762" y="24961"/>
                  </a:cubicBezTo>
                  <a:cubicBezTo>
                    <a:pt x="34953" y="23583"/>
                    <a:pt x="35068" y="22205"/>
                    <a:pt x="35221" y="20827"/>
                  </a:cubicBezTo>
                  <a:cubicBezTo>
                    <a:pt x="35566" y="18032"/>
                    <a:pt x="35413" y="14931"/>
                    <a:pt x="37365" y="12711"/>
                  </a:cubicBezTo>
                  <a:cubicBezTo>
                    <a:pt x="38782" y="10796"/>
                    <a:pt x="40428" y="9035"/>
                    <a:pt x="41768" y="7083"/>
                  </a:cubicBezTo>
                  <a:cubicBezTo>
                    <a:pt x="42955" y="5207"/>
                    <a:pt x="43988" y="3216"/>
                    <a:pt x="44792" y="1149"/>
                  </a:cubicBezTo>
                  <a:cubicBezTo>
                    <a:pt x="44984" y="766"/>
                    <a:pt x="44945" y="39"/>
                    <a:pt x="45443" y="0"/>
                  </a:cubicBezTo>
                  <a:cubicBezTo>
                    <a:pt x="45596" y="0"/>
                    <a:pt x="45711" y="77"/>
                    <a:pt x="45788" y="230"/>
                  </a:cubicBezTo>
                  <a:lnTo>
                    <a:pt x="45788" y="230"/>
                  </a:lnTo>
                  <a:close/>
                  <a:moveTo>
                    <a:pt x="50382" y="38399"/>
                  </a:moveTo>
                  <a:cubicBezTo>
                    <a:pt x="50573" y="38629"/>
                    <a:pt x="50994" y="38437"/>
                    <a:pt x="50956" y="38169"/>
                  </a:cubicBezTo>
                  <a:cubicBezTo>
                    <a:pt x="50956" y="37825"/>
                    <a:pt x="50879" y="37480"/>
                    <a:pt x="50764" y="37174"/>
                  </a:cubicBezTo>
                  <a:cubicBezTo>
                    <a:pt x="50650" y="36753"/>
                    <a:pt x="49999" y="35987"/>
                    <a:pt x="49731" y="36715"/>
                  </a:cubicBezTo>
                  <a:cubicBezTo>
                    <a:pt x="49692" y="36944"/>
                    <a:pt x="49960" y="37059"/>
                    <a:pt x="50075" y="37251"/>
                  </a:cubicBezTo>
                  <a:cubicBezTo>
                    <a:pt x="50267" y="37595"/>
                    <a:pt x="50190" y="38054"/>
                    <a:pt x="50382" y="38399"/>
                  </a:cubicBezTo>
                  <a:close/>
                </a:path>
              </a:pathLst>
            </a:custGeom>
            <a:solidFill>
              <a:srgbClr val="885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1788600" y="3265200"/>
              <a:ext cx="290025" cy="418275"/>
            </a:xfrm>
            <a:custGeom>
              <a:avLst/>
              <a:gdLst/>
              <a:ahLst/>
              <a:cxnLst/>
              <a:rect l="l" t="t" r="r" b="b"/>
              <a:pathLst>
                <a:path w="11601" h="16731" extrusionOk="0">
                  <a:moveTo>
                    <a:pt x="996" y="16692"/>
                  </a:moveTo>
                  <a:cubicBezTo>
                    <a:pt x="843" y="16692"/>
                    <a:pt x="690" y="16654"/>
                    <a:pt x="575" y="16654"/>
                  </a:cubicBezTo>
                  <a:cubicBezTo>
                    <a:pt x="460" y="16616"/>
                    <a:pt x="384" y="16577"/>
                    <a:pt x="269" y="16539"/>
                  </a:cubicBezTo>
                  <a:lnTo>
                    <a:pt x="154" y="16501"/>
                  </a:lnTo>
                  <a:cubicBezTo>
                    <a:pt x="116" y="16501"/>
                    <a:pt x="116" y="16501"/>
                    <a:pt x="116" y="16501"/>
                  </a:cubicBezTo>
                  <a:lnTo>
                    <a:pt x="116" y="16462"/>
                  </a:lnTo>
                  <a:lnTo>
                    <a:pt x="116" y="16462"/>
                  </a:lnTo>
                  <a:cubicBezTo>
                    <a:pt x="116" y="16462"/>
                    <a:pt x="77" y="16424"/>
                    <a:pt x="77" y="16424"/>
                  </a:cubicBezTo>
                  <a:cubicBezTo>
                    <a:pt x="77" y="16348"/>
                    <a:pt x="77" y="16309"/>
                    <a:pt x="39" y="16271"/>
                  </a:cubicBezTo>
                  <a:cubicBezTo>
                    <a:pt x="39" y="16194"/>
                    <a:pt x="39" y="16080"/>
                    <a:pt x="1" y="15965"/>
                  </a:cubicBezTo>
                  <a:cubicBezTo>
                    <a:pt x="1" y="15812"/>
                    <a:pt x="1" y="15658"/>
                    <a:pt x="39" y="15505"/>
                  </a:cubicBezTo>
                  <a:cubicBezTo>
                    <a:pt x="39" y="15276"/>
                    <a:pt x="77" y="15084"/>
                    <a:pt x="116" y="14893"/>
                  </a:cubicBezTo>
                  <a:cubicBezTo>
                    <a:pt x="154" y="14778"/>
                    <a:pt x="154" y="14663"/>
                    <a:pt x="192" y="14586"/>
                  </a:cubicBezTo>
                  <a:cubicBezTo>
                    <a:pt x="728" y="13974"/>
                    <a:pt x="1264" y="13323"/>
                    <a:pt x="1762" y="12672"/>
                  </a:cubicBezTo>
                  <a:cubicBezTo>
                    <a:pt x="2527" y="11715"/>
                    <a:pt x="3293" y="10720"/>
                    <a:pt x="4059" y="9763"/>
                  </a:cubicBezTo>
                  <a:cubicBezTo>
                    <a:pt x="4020" y="9801"/>
                    <a:pt x="4020" y="9801"/>
                    <a:pt x="3982" y="9839"/>
                  </a:cubicBezTo>
                  <a:cubicBezTo>
                    <a:pt x="4020" y="9801"/>
                    <a:pt x="4059" y="9724"/>
                    <a:pt x="4097" y="9686"/>
                  </a:cubicBezTo>
                  <a:cubicBezTo>
                    <a:pt x="4097" y="9686"/>
                    <a:pt x="4097" y="9686"/>
                    <a:pt x="4135" y="9686"/>
                  </a:cubicBezTo>
                  <a:lnTo>
                    <a:pt x="4135" y="9686"/>
                  </a:lnTo>
                  <a:cubicBezTo>
                    <a:pt x="4135" y="9686"/>
                    <a:pt x="4135" y="9648"/>
                    <a:pt x="4135" y="9648"/>
                  </a:cubicBezTo>
                  <a:cubicBezTo>
                    <a:pt x="4097" y="9686"/>
                    <a:pt x="4097" y="9724"/>
                    <a:pt x="4059" y="9763"/>
                  </a:cubicBezTo>
                  <a:cubicBezTo>
                    <a:pt x="5246" y="8231"/>
                    <a:pt x="6394" y="6623"/>
                    <a:pt x="7543" y="5054"/>
                  </a:cubicBezTo>
                  <a:cubicBezTo>
                    <a:pt x="8193" y="4135"/>
                    <a:pt x="8883" y="3216"/>
                    <a:pt x="9533" y="2259"/>
                  </a:cubicBezTo>
                  <a:cubicBezTo>
                    <a:pt x="10069" y="1493"/>
                    <a:pt x="10605" y="766"/>
                    <a:pt x="11180" y="0"/>
                  </a:cubicBezTo>
                  <a:cubicBezTo>
                    <a:pt x="11180" y="39"/>
                    <a:pt x="11218" y="39"/>
                    <a:pt x="11218" y="77"/>
                  </a:cubicBezTo>
                  <a:cubicBezTo>
                    <a:pt x="11256" y="77"/>
                    <a:pt x="11294" y="115"/>
                    <a:pt x="11294" y="115"/>
                  </a:cubicBezTo>
                  <a:cubicBezTo>
                    <a:pt x="11409" y="230"/>
                    <a:pt x="11486" y="345"/>
                    <a:pt x="11562" y="460"/>
                  </a:cubicBezTo>
                  <a:cubicBezTo>
                    <a:pt x="11601" y="460"/>
                    <a:pt x="11601" y="460"/>
                    <a:pt x="11601" y="498"/>
                  </a:cubicBezTo>
                  <a:cubicBezTo>
                    <a:pt x="11524" y="881"/>
                    <a:pt x="11409" y="1264"/>
                    <a:pt x="11294" y="1647"/>
                  </a:cubicBezTo>
                  <a:cubicBezTo>
                    <a:pt x="11180" y="2029"/>
                    <a:pt x="11026" y="2412"/>
                    <a:pt x="10912" y="2795"/>
                  </a:cubicBezTo>
                  <a:cubicBezTo>
                    <a:pt x="10720" y="3331"/>
                    <a:pt x="10490" y="3867"/>
                    <a:pt x="10299" y="4403"/>
                  </a:cubicBezTo>
                  <a:cubicBezTo>
                    <a:pt x="9878" y="5245"/>
                    <a:pt x="9572" y="5858"/>
                    <a:pt x="9533" y="6049"/>
                  </a:cubicBezTo>
                  <a:cubicBezTo>
                    <a:pt x="8232" y="8653"/>
                    <a:pt x="4978" y="15620"/>
                    <a:pt x="1685" y="16730"/>
                  </a:cubicBezTo>
                  <a:lnTo>
                    <a:pt x="1494" y="16730"/>
                  </a:lnTo>
                  <a:cubicBezTo>
                    <a:pt x="1341" y="16730"/>
                    <a:pt x="1149" y="16730"/>
                    <a:pt x="996" y="16692"/>
                  </a:cubicBezTo>
                  <a:close/>
                </a:path>
              </a:pathLst>
            </a:custGeom>
            <a:solidFill>
              <a:srgbClr val="AF7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2025975" y="1914750"/>
              <a:ext cx="1115025" cy="831725"/>
            </a:xfrm>
            <a:custGeom>
              <a:avLst/>
              <a:gdLst/>
              <a:ahLst/>
              <a:cxnLst/>
              <a:rect l="l" t="t" r="r" b="b"/>
              <a:pathLst>
                <a:path w="44601" h="33269" extrusionOk="0">
                  <a:moveTo>
                    <a:pt x="574" y="16500"/>
                  </a:moveTo>
                  <a:cubicBezTo>
                    <a:pt x="0" y="16194"/>
                    <a:pt x="995" y="15084"/>
                    <a:pt x="995" y="14548"/>
                  </a:cubicBezTo>
                  <a:cubicBezTo>
                    <a:pt x="804" y="14127"/>
                    <a:pt x="1072" y="13591"/>
                    <a:pt x="1072" y="13131"/>
                  </a:cubicBezTo>
                  <a:cubicBezTo>
                    <a:pt x="1110" y="12863"/>
                    <a:pt x="1149" y="12481"/>
                    <a:pt x="1531" y="12519"/>
                  </a:cubicBezTo>
                  <a:cubicBezTo>
                    <a:pt x="2067" y="12672"/>
                    <a:pt x="1723" y="14088"/>
                    <a:pt x="1723" y="14548"/>
                  </a:cubicBezTo>
                  <a:cubicBezTo>
                    <a:pt x="1570" y="14931"/>
                    <a:pt x="1110" y="16807"/>
                    <a:pt x="574" y="16500"/>
                  </a:cubicBezTo>
                  <a:close/>
                  <a:moveTo>
                    <a:pt x="38628" y="32771"/>
                  </a:moveTo>
                  <a:cubicBezTo>
                    <a:pt x="37901" y="32197"/>
                    <a:pt x="39088" y="31086"/>
                    <a:pt x="39471" y="30589"/>
                  </a:cubicBezTo>
                  <a:cubicBezTo>
                    <a:pt x="39777" y="30359"/>
                    <a:pt x="40121" y="29708"/>
                    <a:pt x="40543" y="29976"/>
                  </a:cubicBezTo>
                  <a:cubicBezTo>
                    <a:pt x="40657" y="29900"/>
                    <a:pt x="40772" y="29823"/>
                    <a:pt x="40887" y="29746"/>
                  </a:cubicBezTo>
                  <a:cubicBezTo>
                    <a:pt x="40964" y="29364"/>
                    <a:pt x="41423" y="29440"/>
                    <a:pt x="41729" y="29402"/>
                  </a:cubicBezTo>
                  <a:cubicBezTo>
                    <a:pt x="42342" y="29249"/>
                    <a:pt x="42801" y="29861"/>
                    <a:pt x="42533" y="30397"/>
                  </a:cubicBezTo>
                  <a:cubicBezTo>
                    <a:pt x="42074" y="31316"/>
                    <a:pt x="39662" y="33269"/>
                    <a:pt x="38628" y="32771"/>
                  </a:cubicBezTo>
                  <a:lnTo>
                    <a:pt x="38628" y="32771"/>
                  </a:lnTo>
                  <a:close/>
                  <a:moveTo>
                    <a:pt x="39011" y="19295"/>
                  </a:moveTo>
                  <a:cubicBezTo>
                    <a:pt x="38935" y="19218"/>
                    <a:pt x="38896" y="19104"/>
                    <a:pt x="38935" y="19027"/>
                  </a:cubicBezTo>
                  <a:cubicBezTo>
                    <a:pt x="37824" y="18453"/>
                    <a:pt x="38475" y="17419"/>
                    <a:pt x="39050" y="16692"/>
                  </a:cubicBezTo>
                  <a:cubicBezTo>
                    <a:pt x="39432" y="16309"/>
                    <a:pt x="40466" y="14548"/>
                    <a:pt x="41040" y="14931"/>
                  </a:cubicBezTo>
                  <a:cubicBezTo>
                    <a:pt x="42457" y="13859"/>
                    <a:pt x="44601" y="14739"/>
                    <a:pt x="43682" y="16653"/>
                  </a:cubicBezTo>
                  <a:cubicBezTo>
                    <a:pt x="43031" y="17879"/>
                    <a:pt x="40389" y="20022"/>
                    <a:pt x="39011" y="19295"/>
                  </a:cubicBezTo>
                  <a:close/>
                  <a:moveTo>
                    <a:pt x="39356" y="12327"/>
                  </a:moveTo>
                  <a:cubicBezTo>
                    <a:pt x="38628" y="12289"/>
                    <a:pt x="37939" y="11791"/>
                    <a:pt x="37748" y="11064"/>
                  </a:cubicBezTo>
                  <a:cubicBezTo>
                    <a:pt x="37518" y="9992"/>
                    <a:pt x="38552" y="9265"/>
                    <a:pt x="39241" y="8690"/>
                  </a:cubicBezTo>
                  <a:cubicBezTo>
                    <a:pt x="39739" y="8384"/>
                    <a:pt x="40657" y="7197"/>
                    <a:pt x="41193" y="7618"/>
                  </a:cubicBezTo>
                  <a:cubicBezTo>
                    <a:pt x="42916" y="6700"/>
                    <a:pt x="42916" y="8920"/>
                    <a:pt x="42801" y="10030"/>
                  </a:cubicBezTo>
                  <a:cubicBezTo>
                    <a:pt x="42380" y="11409"/>
                    <a:pt x="40772" y="12366"/>
                    <a:pt x="39356" y="12327"/>
                  </a:cubicBezTo>
                  <a:close/>
                  <a:moveTo>
                    <a:pt x="39394" y="11638"/>
                  </a:moveTo>
                  <a:cubicBezTo>
                    <a:pt x="39394" y="11638"/>
                    <a:pt x="39394" y="11600"/>
                    <a:pt x="39394" y="11600"/>
                  </a:cubicBezTo>
                  <a:cubicBezTo>
                    <a:pt x="39356" y="11600"/>
                    <a:pt x="39356" y="11638"/>
                    <a:pt x="39317" y="11638"/>
                  </a:cubicBezTo>
                  <a:cubicBezTo>
                    <a:pt x="39356" y="11638"/>
                    <a:pt x="39356" y="11638"/>
                    <a:pt x="39394" y="11638"/>
                  </a:cubicBezTo>
                  <a:lnTo>
                    <a:pt x="39394" y="11638"/>
                  </a:lnTo>
                  <a:close/>
                  <a:moveTo>
                    <a:pt x="26416" y="3790"/>
                  </a:moveTo>
                  <a:cubicBezTo>
                    <a:pt x="24846" y="3560"/>
                    <a:pt x="24770" y="2527"/>
                    <a:pt x="25880" y="1570"/>
                  </a:cubicBezTo>
                  <a:cubicBezTo>
                    <a:pt x="26339" y="1187"/>
                    <a:pt x="26760" y="536"/>
                    <a:pt x="27411" y="536"/>
                  </a:cubicBezTo>
                  <a:cubicBezTo>
                    <a:pt x="27718" y="306"/>
                    <a:pt x="28062" y="115"/>
                    <a:pt x="28445" y="77"/>
                  </a:cubicBezTo>
                  <a:cubicBezTo>
                    <a:pt x="29019" y="0"/>
                    <a:pt x="30244" y="153"/>
                    <a:pt x="29976" y="957"/>
                  </a:cubicBezTo>
                  <a:cubicBezTo>
                    <a:pt x="30665" y="2220"/>
                    <a:pt x="27450" y="3943"/>
                    <a:pt x="26416" y="3790"/>
                  </a:cubicBezTo>
                  <a:close/>
                </a:path>
              </a:pathLst>
            </a:custGeom>
            <a:solidFill>
              <a:srgbClr val="C89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2733250" y="1922400"/>
              <a:ext cx="397225" cy="816425"/>
            </a:xfrm>
            <a:custGeom>
              <a:avLst/>
              <a:gdLst/>
              <a:ahLst/>
              <a:cxnLst/>
              <a:rect l="l" t="t" r="r" b="b"/>
              <a:pathLst>
                <a:path w="15889" h="32657" extrusionOk="0">
                  <a:moveTo>
                    <a:pt x="11716" y="32312"/>
                  </a:moveTo>
                  <a:cubicBezTo>
                    <a:pt x="11562" y="32159"/>
                    <a:pt x="11601" y="31929"/>
                    <a:pt x="11716" y="31814"/>
                  </a:cubicBezTo>
                  <a:cubicBezTo>
                    <a:pt x="12175" y="31278"/>
                    <a:pt x="12520" y="30780"/>
                    <a:pt x="12864" y="30244"/>
                  </a:cubicBezTo>
                  <a:cubicBezTo>
                    <a:pt x="13094" y="29900"/>
                    <a:pt x="13285" y="29594"/>
                    <a:pt x="13477" y="29249"/>
                  </a:cubicBezTo>
                  <a:cubicBezTo>
                    <a:pt x="13630" y="29058"/>
                    <a:pt x="14013" y="29134"/>
                    <a:pt x="14089" y="29402"/>
                  </a:cubicBezTo>
                  <a:cubicBezTo>
                    <a:pt x="14817" y="29862"/>
                    <a:pt x="13247" y="31393"/>
                    <a:pt x="12826" y="31776"/>
                  </a:cubicBezTo>
                  <a:cubicBezTo>
                    <a:pt x="12520" y="31967"/>
                    <a:pt x="12098" y="32656"/>
                    <a:pt x="11716" y="32312"/>
                  </a:cubicBezTo>
                  <a:close/>
                  <a:moveTo>
                    <a:pt x="192" y="2604"/>
                  </a:moveTo>
                  <a:cubicBezTo>
                    <a:pt x="1" y="2412"/>
                    <a:pt x="116" y="2144"/>
                    <a:pt x="307" y="2029"/>
                  </a:cubicBezTo>
                  <a:cubicBezTo>
                    <a:pt x="537" y="1761"/>
                    <a:pt x="690" y="1455"/>
                    <a:pt x="843" y="1187"/>
                  </a:cubicBezTo>
                  <a:cubicBezTo>
                    <a:pt x="996" y="919"/>
                    <a:pt x="1111" y="689"/>
                    <a:pt x="1188" y="421"/>
                  </a:cubicBezTo>
                  <a:cubicBezTo>
                    <a:pt x="1341" y="0"/>
                    <a:pt x="1992" y="192"/>
                    <a:pt x="1838" y="613"/>
                  </a:cubicBezTo>
                  <a:cubicBezTo>
                    <a:pt x="1685" y="1072"/>
                    <a:pt x="805" y="3178"/>
                    <a:pt x="192" y="2604"/>
                  </a:cubicBezTo>
                  <a:lnTo>
                    <a:pt x="192" y="2604"/>
                  </a:lnTo>
                  <a:close/>
                  <a:moveTo>
                    <a:pt x="11486" y="12213"/>
                  </a:moveTo>
                  <a:cubicBezTo>
                    <a:pt x="11103" y="12136"/>
                    <a:pt x="11180" y="11639"/>
                    <a:pt x="11486" y="11447"/>
                  </a:cubicBezTo>
                  <a:cubicBezTo>
                    <a:pt x="11486" y="11332"/>
                    <a:pt x="11601" y="11217"/>
                    <a:pt x="11754" y="11179"/>
                  </a:cubicBezTo>
                  <a:cubicBezTo>
                    <a:pt x="12405" y="10528"/>
                    <a:pt x="12979" y="9763"/>
                    <a:pt x="13438" y="8959"/>
                  </a:cubicBezTo>
                  <a:cubicBezTo>
                    <a:pt x="13630" y="8614"/>
                    <a:pt x="13783" y="8270"/>
                    <a:pt x="13898" y="7887"/>
                  </a:cubicBezTo>
                  <a:cubicBezTo>
                    <a:pt x="13974" y="7619"/>
                    <a:pt x="14395" y="7580"/>
                    <a:pt x="14549" y="7848"/>
                  </a:cubicBezTo>
                  <a:cubicBezTo>
                    <a:pt x="15199" y="8078"/>
                    <a:pt x="14587" y="9188"/>
                    <a:pt x="14472" y="9610"/>
                  </a:cubicBezTo>
                  <a:cubicBezTo>
                    <a:pt x="14127" y="10490"/>
                    <a:pt x="13477" y="11256"/>
                    <a:pt x="12634" y="11715"/>
                  </a:cubicBezTo>
                  <a:cubicBezTo>
                    <a:pt x="12290" y="11907"/>
                    <a:pt x="11907" y="12213"/>
                    <a:pt x="11486" y="12213"/>
                  </a:cubicBezTo>
                  <a:lnTo>
                    <a:pt x="11486" y="12213"/>
                  </a:lnTo>
                  <a:close/>
                  <a:moveTo>
                    <a:pt x="11907" y="19448"/>
                  </a:moveTo>
                  <a:cubicBezTo>
                    <a:pt x="11677" y="19410"/>
                    <a:pt x="11562" y="19104"/>
                    <a:pt x="11677" y="18912"/>
                  </a:cubicBezTo>
                  <a:cubicBezTo>
                    <a:pt x="11984" y="18606"/>
                    <a:pt x="12328" y="18338"/>
                    <a:pt x="12634" y="18032"/>
                  </a:cubicBezTo>
                  <a:cubicBezTo>
                    <a:pt x="13017" y="17611"/>
                    <a:pt x="13324" y="17113"/>
                    <a:pt x="13668" y="16654"/>
                  </a:cubicBezTo>
                  <a:cubicBezTo>
                    <a:pt x="14051" y="16041"/>
                    <a:pt x="14434" y="15429"/>
                    <a:pt x="14702" y="14740"/>
                  </a:cubicBezTo>
                  <a:cubicBezTo>
                    <a:pt x="14778" y="14357"/>
                    <a:pt x="15391" y="14357"/>
                    <a:pt x="15391" y="14778"/>
                  </a:cubicBezTo>
                  <a:cubicBezTo>
                    <a:pt x="15889" y="15046"/>
                    <a:pt x="15544" y="15697"/>
                    <a:pt x="15429" y="16079"/>
                  </a:cubicBezTo>
                  <a:cubicBezTo>
                    <a:pt x="15238" y="16424"/>
                    <a:pt x="15161" y="17037"/>
                    <a:pt x="14702" y="16998"/>
                  </a:cubicBezTo>
                  <a:cubicBezTo>
                    <a:pt x="14127" y="17649"/>
                    <a:pt x="12711" y="19295"/>
                    <a:pt x="11907" y="19448"/>
                  </a:cubicBezTo>
                  <a:close/>
                </a:path>
              </a:pathLst>
            </a:custGeom>
            <a:solidFill>
              <a:srgbClr val="B181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238125" y="3708325"/>
              <a:ext cx="1805100" cy="1590725"/>
            </a:xfrm>
            <a:custGeom>
              <a:avLst/>
              <a:gdLst/>
              <a:ahLst/>
              <a:cxnLst/>
              <a:rect l="l" t="t" r="r" b="b"/>
              <a:pathLst>
                <a:path w="72204" h="63629" extrusionOk="0">
                  <a:moveTo>
                    <a:pt x="71897" y="15161"/>
                  </a:moveTo>
                  <a:cubicBezTo>
                    <a:pt x="72203" y="14855"/>
                    <a:pt x="72203" y="14319"/>
                    <a:pt x="71705" y="14089"/>
                  </a:cubicBezTo>
                  <a:cubicBezTo>
                    <a:pt x="70289" y="13553"/>
                    <a:pt x="68949" y="12826"/>
                    <a:pt x="67571" y="12175"/>
                  </a:cubicBezTo>
                  <a:cubicBezTo>
                    <a:pt x="66690" y="11677"/>
                    <a:pt x="65772" y="11256"/>
                    <a:pt x="65006" y="10682"/>
                  </a:cubicBezTo>
                  <a:cubicBezTo>
                    <a:pt x="64891" y="10529"/>
                    <a:pt x="64738" y="10452"/>
                    <a:pt x="64585" y="10414"/>
                  </a:cubicBezTo>
                  <a:cubicBezTo>
                    <a:pt x="61445" y="7849"/>
                    <a:pt x="58574" y="4825"/>
                    <a:pt x="56775" y="1149"/>
                  </a:cubicBezTo>
                  <a:cubicBezTo>
                    <a:pt x="56622" y="881"/>
                    <a:pt x="56622" y="537"/>
                    <a:pt x="56430" y="307"/>
                  </a:cubicBezTo>
                  <a:cubicBezTo>
                    <a:pt x="56162" y="1"/>
                    <a:pt x="55779" y="39"/>
                    <a:pt x="55511" y="269"/>
                  </a:cubicBezTo>
                  <a:cubicBezTo>
                    <a:pt x="55397" y="230"/>
                    <a:pt x="55282" y="230"/>
                    <a:pt x="55129" y="307"/>
                  </a:cubicBezTo>
                  <a:cubicBezTo>
                    <a:pt x="54401" y="460"/>
                    <a:pt x="50688" y="1953"/>
                    <a:pt x="50381" y="3102"/>
                  </a:cubicBezTo>
                  <a:cubicBezTo>
                    <a:pt x="45979" y="5399"/>
                    <a:pt x="41614" y="7849"/>
                    <a:pt x="38016" y="11218"/>
                  </a:cubicBezTo>
                  <a:cubicBezTo>
                    <a:pt x="37059" y="12098"/>
                    <a:pt x="36408" y="13247"/>
                    <a:pt x="35489" y="14166"/>
                  </a:cubicBezTo>
                  <a:cubicBezTo>
                    <a:pt x="34417" y="14970"/>
                    <a:pt x="33115" y="15506"/>
                    <a:pt x="32044" y="16348"/>
                  </a:cubicBezTo>
                  <a:cubicBezTo>
                    <a:pt x="30972" y="17152"/>
                    <a:pt x="30168" y="18147"/>
                    <a:pt x="29211" y="19143"/>
                  </a:cubicBezTo>
                  <a:cubicBezTo>
                    <a:pt x="27832" y="20329"/>
                    <a:pt x="25918" y="20942"/>
                    <a:pt x="24731" y="22358"/>
                  </a:cubicBezTo>
                  <a:cubicBezTo>
                    <a:pt x="23200" y="23430"/>
                    <a:pt x="21094" y="24426"/>
                    <a:pt x="20061" y="25995"/>
                  </a:cubicBezTo>
                  <a:cubicBezTo>
                    <a:pt x="20022" y="26034"/>
                    <a:pt x="19946" y="26072"/>
                    <a:pt x="19908" y="26149"/>
                  </a:cubicBezTo>
                  <a:cubicBezTo>
                    <a:pt x="19831" y="26187"/>
                    <a:pt x="19793" y="26263"/>
                    <a:pt x="19716" y="26302"/>
                  </a:cubicBezTo>
                  <a:cubicBezTo>
                    <a:pt x="19525" y="26799"/>
                    <a:pt x="19142" y="27144"/>
                    <a:pt x="18491" y="27220"/>
                  </a:cubicBezTo>
                  <a:cubicBezTo>
                    <a:pt x="18300" y="27450"/>
                    <a:pt x="18108" y="27756"/>
                    <a:pt x="17955" y="28024"/>
                  </a:cubicBezTo>
                  <a:cubicBezTo>
                    <a:pt x="17725" y="28139"/>
                    <a:pt x="17496" y="28254"/>
                    <a:pt x="17304" y="28407"/>
                  </a:cubicBezTo>
                  <a:cubicBezTo>
                    <a:pt x="17189" y="28714"/>
                    <a:pt x="16998" y="28982"/>
                    <a:pt x="16730" y="29250"/>
                  </a:cubicBezTo>
                  <a:cubicBezTo>
                    <a:pt x="15658" y="30398"/>
                    <a:pt x="14701" y="31661"/>
                    <a:pt x="13667" y="32848"/>
                  </a:cubicBezTo>
                  <a:cubicBezTo>
                    <a:pt x="13552" y="33231"/>
                    <a:pt x="13361" y="33576"/>
                    <a:pt x="13016" y="33882"/>
                  </a:cubicBezTo>
                  <a:cubicBezTo>
                    <a:pt x="12557" y="34341"/>
                    <a:pt x="12098" y="34801"/>
                    <a:pt x="11638" y="35260"/>
                  </a:cubicBezTo>
                  <a:cubicBezTo>
                    <a:pt x="11523" y="35452"/>
                    <a:pt x="11370" y="35605"/>
                    <a:pt x="11217" y="35796"/>
                  </a:cubicBezTo>
                  <a:cubicBezTo>
                    <a:pt x="11141" y="35834"/>
                    <a:pt x="11102" y="35873"/>
                    <a:pt x="11064" y="35949"/>
                  </a:cubicBezTo>
                  <a:cubicBezTo>
                    <a:pt x="10911" y="36370"/>
                    <a:pt x="10681" y="36753"/>
                    <a:pt x="10337" y="37059"/>
                  </a:cubicBezTo>
                  <a:cubicBezTo>
                    <a:pt x="10337" y="37059"/>
                    <a:pt x="10337" y="37098"/>
                    <a:pt x="10337" y="37098"/>
                  </a:cubicBezTo>
                  <a:cubicBezTo>
                    <a:pt x="10183" y="37710"/>
                    <a:pt x="9839" y="38284"/>
                    <a:pt x="9265" y="38629"/>
                  </a:cubicBezTo>
                  <a:cubicBezTo>
                    <a:pt x="8729" y="39701"/>
                    <a:pt x="8269" y="40811"/>
                    <a:pt x="7772" y="41883"/>
                  </a:cubicBezTo>
                  <a:cubicBezTo>
                    <a:pt x="7580" y="42228"/>
                    <a:pt x="7274" y="42649"/>
                    <a:pt x="6968" y="43032"/>
                  </a:cubicBezTo>
                  <a:cubicBezTo>
                    <a:pt x="6968" y="43261"/>
                    <a:pt x="6891" y="43491"/>
                    <a:pt x="6776" y="43721"/>
                  </a:cubicBezTo>
                  <a:cubicBezTo>
                    <a:pt x="4939" y="46822"/>
                    <a:pt x="3560" y="50076"/>
                    <a:pt x="2565" y="53521"/>
                  </a:cubicBezTo>
                  <a:cubicBezTo>
                    <a:pt x="2374" y="54172"/>
                    <a:pt x="1876" y="54517"/>
                    <a:pt x="1378" y="54555"/>
                  </a:cubicBezTo>
                  <a:cubicBezTo>
                    <a:pt x="919" y="55397"/>
                    <a:pt x="536" y="56278"/>
                    <a:pt x="306" y="57158"/>
                  </a:cubicBezTo>
                  <a:cubicBezTo>
                    <a:pt x="115" y="57503"/>
                    <a:pt x="0" y="57924"/>
                    <a:pt x="0" y="58345"/>
                  </a:cubicBezTo>
                  <a:cubicBezTo>
                    <a:pt x="0" y="58766"/>
                    <a:pt x="77" y="59149"/>
                    <a:pt x="268" y="59494"/>
                  </a:cubicBezTo>
                  <a:cubicBezTo>
                    <a:pt x="766" y="61714"/>
                    <a:pt x="2910" y="62824"/>
                    <a:pt x="5092" y="62939"/>
                  </a:cubicBezTo>
                  <a:cubicBezTo>
                    <a:pt x="5589" y="62978"/>
                    <a:pt x="6049" y="62939"/>
                    <a:pt x="6393" y="62786"/>
                  </a:cubicBezTo>
                  <a:cubicBezTo>
                    <a:pt x="7350" y="63207"/>
                    <a:pt x="8499" y="63399"/>
                    <a:pt x="9686" y="63475"/>
                  </a:cubicBezTo>
                  <a:cubicBezTo>
                    <a:pt x="11638" y="63628"/>
                    <a:pt x="14088" y="63552"/>
                    <a:pt x="16117" y="62901"/>
                  </a:cubicBezTo>
                  <a:cubicBezTo>
                    <a:pt x="16309" y="62939"/>
                    <a:pt x="16539" y="62978"/>
                    <a:pt x="16730" y="63016"/>
                  </a:cubicBezTo>
                  <a:cubicBezTo>
                    <a:pt x="17879" y="63245"/>
                    <a:pt x="18874" y="62901"/>
                    <a:pt x="19563" y="62288"/>
                  </a:cubicBezTo>
                  <a:cubicBezTo>
                    <a:pt x="21822" y="62710"/>
                    <a:pt x="24540" y="62518"/>
                    <a:pt x="26531" y="62671"/>
                  </a:cubicBezTo>
                  <a:cubicBezTo>
                    <a:pt x="30742" y="62901"/>
                    <a:pt x="35030" y="62671"/>
                    <a:pt x="39164" y="61829"/>
                  </a:cubicBezTo>
                  <a:cubicBezTo>
                    <a:pt x="42763" y="61216"/>
                    <a:pt x="43758" y="60413"/>
                    <a:pt x="45443" y="57733"/>
                  </a:cubicBezTo>
                  <a:cubicBezTo>
                    <a:pt x="45596" y="57503"/>
                    <a:pt x="45749" y="57273"/>
                    <a:pt x="45941" y="57005"/>
                  </a:cubicBezTo>
                  <a:cubicBezTo>
                    <a:pt x="47089" y="55129"/>
                    <a:pt x="48352" y="53330"/>
                    <a:pt x="49692" y="51569"/>
                  </a:cubicBezTo>
                  <a:cubicBezTo>
                    <a:pt x="52219" y="47741"/>
                    <a:pt x="54822" y="43989"/>
                    <a:pt x="57426" y="40199"/>
                  </a:cubicBezTo>
                  <a:cubicBezTo>
                    <a:pt x="60603" y="35528"/>
                    <a:pt x="64125" y="30972"/>
                    <a:pt x="66958" y="26034"/>
                  </a:cubicBezTo>
                  <a:cubicBezTo>
                    <a:pt x="67265" y="25153"/>
                    <a:pt x="71935" y="18224"/>
                    <a:pt x="71782" y="16156"/>
                  </a:cubicBezTo>
                  <a:cubicBezTo>
                    <a:pt x="71859" y="15812"/>
                    <a:pt x="71935" y="15467"/>
                    <a:pt x="71897" y="15161"/>
                  </a:cubicBezTo>
                  <a:close/>
                </a:path>
              </a:pathLst>
            </a:custGeom>
            <a:solidFill>
              <a:srgbClr val="FFC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770250" y="3707375"/>
              <a:ext cx="1278700" cy="1541900"/>
            </a:xfrm>
            <a:custGeom>
              <a:avLst/>
              <a:gdLst/>
              <a:ahLst/>
              <a:cxnLst/>
              <a:rect l="l" t="t" r="r" b="b"/>
              <a:pathLst>
                <a:path w="51148" h="61676" extrusionOk="0">
                  <a:moveTo>
                    <a:pt x="19104" y="9150"/>
                  </a:moveTo>
                  <a:cubicBezTo>
                    <a:pt x="19334" y="8729"/>
                    <a:pt x="20176" y="7542"/>
                    <a:pt x="20368" y="8576"/>
                  </a:cubicBezTo>
                  <a:cubicBezTo>
                    <a:pt x="19602" y="9495"/>
                    <a:pt x="18990" y="10605"/>
                    <a:pt x="18722" y="11792"/>
                  </a:cubicBezTo>
                  <a:cubicBezTo>
                    <a:pt x="18032" y="14357"/>
                    <a:pt x="19602" y="20329"/>
                    <a:pt x="14893" y="18683"/>
                  </a:cubicBezTo>
                  <a:cubicBezTo>
                    <a:pt x="12520" y="17573"/>
                    <a:pt x="10299" y="18224"/>
                    <a:pt x="10108" y="21057"/>
                  </a:cubicBezTo>
                  <a:cubicBezTo>
                    <a:pt x="9801" y="22626"/>
                    <a:pt x="11026" y="25957"/>
                    <a:pt x="8576" y="26033"/>
                  </a:cubicBezTo>
                  <a:cubicBezTo>
                    <a:pt x="7160" y="25765"/>
                    <a:pt x="6432" y="24158"/>
                    <a:pt x="5054" y="23698"/>
                  </a:cubicBezTo>
                  <a:cubicBezTo>
                    <a:pt x="4442" y="23468"/>
                    <a:pt x="3753" y="23392"/>
                    <a:pt x="3063" y="23430"/>
                  </a:cubicBezTo>
                  <a:cubicBezTo>
                    <a:pt x="2374" y="23507"/>
                    <a:pt x="2451" y="22703"/>
                    <a:pt x="2910" y="22435"/>
                  </a:cubicBezTo>
                  <a:cubicBezTo>
                    <a:pt x="4135" y="21478"/>
                    <a:pt x="5628" y="20903"/>
                    <a:pt x="6854" y="19946"/>
                  </a:cubicBezTo>
                  <a:cubicBezTo>
                    <a:pt x="8538" y="18070"/>
                    <a:pt x="10376" y="16348"/>
                    <a:pt x="12634" y="15161"/>
                  </a:cubicBezTo>
                  <a:cubicBezTo>
                    <a:pt x="15353" y="13783"/>
                    <a:pt x="16463" y="10567"/>
                    <a:pt x="19104" y="9150"/>
                  </a:cubicBezTo>
                  <a:lnTo>
                    <a:pt x="19104" y="9150"/>
                  </a:lnTo>
                  <a:close/>
                  <a:moveTo>
                    <a:pt x="50344" y="14472"/>
                  </a:moveTo>
                  <a:cubicBezTo>
                    <a:pt x="50191" y="14395"/>
                    <a:pt x="50038" y="14319"/>
                    <a:pt x="49885" y="14280"/>
                  </a:cubicBezTo>
                  <a:cubicBezTo>
                    <a:pt x="49885" y="14165"/>
                    <a:pt x="49808" y="14089"/>
                    <a:pt x="49693" y="14012"/>
                  </a:cubicBezTo>
                  <a:cubicBezTo>
                    <a:pt x="49310" y="13859"/>
                    <a:pt x="48927" y="13706"/>
                    <a:pt x="48583" y="13476"/>
                  </a:cubicBezTo>
                  <a:cubicBezTo>
                    <a:pt x="47205" y="12787"/>
                    <a:pt x="45903" y="11945"/>
                    <a:pt x="44640" y="11103"/>
                  </a:cubicBezTo>
                  <a:cubicBezTo>
                    <a:pt x="44448" y="10796"/>
                    <a:pt x="44104" y="10873"/>
                    <a:pt x="43989" y="11064"/>
                  </a:cubicBezTo>
                  <a:cubicBezTo>
                    <a:pt x="43376" y="10605"/>
                    <a:pt x="42802" y="10069"/>
                    <a:pt x="42189" y="9610"/>
                  </a:cubicBezTo>
                  <a:cubicBezTo>
                    <a:pt x="40390" y="8117"/>
                    <a:pt x="38629" y="6509"/>
                    <a:pt x="37251" y="4595"/>
                  </a:cubicBezTo>
                  <a:cubicBezTo>
                    <a:pt x="36677" y="3867"/>
                    <a:pt x="36141" y="2987"/>
                    <a:pt x="35758" y="2106"/>
                  </a:cubicBezTo>
                  <a:cubicBezTo>
                    <a:pt x="35413" y="1494"/>
                    <a:pt x="35337" y="651"/>
                    <a:pt x="34762" y="192"/>
                  </a:cubicBezTo>
                  <a:cubicBezTo>
                    <a:pt x="34456" y="0"/>
                    <a:pt x="34035" y="77"/>
                    <a:pt x="33690" y="192"/>
                  </a:cubicBezTo>
                  <a:cubicBezTo>
                    <a:pt x="33461" y="268"/>
                    <a:pt x="33422" y="460"/>
                    <a:pt x="33499" y="613"/>
                  </a:cubicBezTo>
                  <a:cubicBezTo>
                    <a:pt x="33384" y="843"/>
                    <a:pt x="33346" y="1187"/>
                    <a:pt x="33422" y="1417"/>
                  </a:cubicBezTo>
                  <a:cubicBezTo>
                    <a:pt x="34188" y="5016"/>
                    <a:pt x="37595" y="7504"/>
                    <a:pt x="39356" y="10682"/>
                  </a:cubicBezTo>
                  <a:cubicBezTo>
                    <a:pt x="41577" y="14472"/>
                    <a:pt x="43261" y="19525"/>
                    <a:pt x="39165" y="22741"/>
                  </a:cubicBezTo>
                  <a:cubicBezTo>
                    <a:pt x="37557" y="24234"/>
                    <a:pt x="35605" y="25268"/>
                    <a:pt x="33805" y="26455"/>
                  </a:cubicBezTo>
                  <a:cubicBezTo>
                    <a:pt x="32312" y="27450"/>
                    <a:pt x="32236" y="29441"/>
                    <a:pt x="32236" y="31049"/>
                  </a:cubicBezTo>
                  <a:cubicBezTo>
                    <a:pt x="32542" y="36906"/>
                    <a:pt x="29096" y="36102"/>
                    <a:pt x="25574" y="38820"/>
                  </a:cubicBezTo>
                  <a:cubicBezTo>
                    <a:pt x="24196" y="40160"/>
                    <a:pt x="23507" y="41959"/>
                    <a:pt x="22473" y="43491"/>
                  </a:cubicBezTo>
                  <a:cubicBezTo>
                    <a:pt x="21440" y="45060"/>
                    <a:pt x="20253" y="46554"/>
                    <a:pt x="18951" y="47932"/>
                  </a:cubicBezTo>
                  <a:cubicBezTo>
                    <a:pt x="15889" y="51033"/>
                    <a:pt x="12634" y="53981"/>
                    <a:pt x="8691" y="56010"/>
                  </a:cubicBezTo>
                  <a:cubicBezTo>
                    <a:pt x="7581" y="56660"/>
                    <a:pt x="6432" y="57235"/>
                    <a:pt x="5284" y="57771"/>
                  </a:cubicBezTo>
                  <a:cubicBezTo>
                    <a:pt x="4250" y="58307"/>
                    <a:pt x="3178" y="58766"/>
                    <a:pt x="2145" y="59302"/>
                  </a:cubicBezTo>
                  <a:cubicBezTo>
                    <a:pt x="1" y="61676"/>
                    <a:pt x="10146" y="61446"/>
                    <a:pt x="11409" y="61522"/>
                  </a:cubicBezTo>
                  <a:cubicBezTo>
                    <a:pt x="13936" y="61676"/>
                    <a:pt x="16386" y="61254"/>
                    <a:pt x="18875" y="60718"/>
                  </a:cubicBezTo>
                  <a:cubicBezTo>
                    <a:pt x="20980" y="60527"/>
                    <a:pt x="22703" y="59379"/>
                    <a:pt x="24005" y="57771"/>
                  </a:cubicBezTo>
                  <a:cubicBezTo>
                    <a:pt x="24196" y="57579"/>
                    <a:pt x="24388" y="57311"/>
                    <a:pt x="24541" y="57082"/>
                  </a:cubicBezTo>
                  <a:cubicBezTo>
                    <a:pt x="27757" y="52028"/>
                    <a:pt x="31815" y="47511"/>
                    <a:pt x="34648" y="42227"/>
                  </a:cubicBezTo>
                  <a:cubicBezTo>
                    <a:pt x="35298" y="41998"/>
                    <a:pt x="35528" y="41117"/>
                    <a:pt x="35949" y="40658"/>
                  </a:cubicBezTo>
                  <a:cubicBezTo>
                    <a:pt x="36791" y="39433"/>
                    <a:pt x="37634" y="38246"/>
                    <a:pt x="38323" y="36983"/>
                  </a:cubicBezTo>
                  <a:cubicBezTo>
                    <a:pt x="38859" y="36255"/>
                    <a:pt x="39356" y="35528"/>
                    <a:pt x="39854" y="34800"/>
                  </a:cubicBezTo>
                  <a:cubicBezTo>
                    <a:pt x="40199" y="34686"/>
                    <a:pt x="40352" y="34073"/>
                    <a:pt x="40620" y="33805"/>
                  </a:cubicBezTo>
                  <a:cubicBezTo>
                    <a:pt x="41807" y="32082"/>
                    <a:pt x="42840" y="30206"/>
                    <a:pt x="44027" y="28445"/>
                  </a:cubicBezTo>
                  <a:cubicBezTo>
                    <a:pt x="45252" y="26761"/>
                    <a:pt x="46401" y="25076"/>
                    <a:pt x="47281" y="23200"/>
                  </a:cubicBezTo>
                  <a:cubicBezTo>
                    <a:pt x="48851" y="20559"/>
                    <a:pt x="50229" y="17764"/>
                    <a:pt x="50918" y="14778"/>
                  </a:cubicBezTo>
                  <a:cubicBezTo>
                    <a:pt x="51148" y="14280"/>
                    <a:pt x="50612" y="14012"/>
                    <a:pt x="50306" y="14433"/>
                  </a:cubicBezTo>
                  <a:close/>
                </a:path>
              </a:pathLst>
            </a:custGeom>
            <a:solidFill>
              <a:srgbClr val="ED9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568300" y="3749475"/>
              <a:ext cx="1411750" cy="1361975"/>
            </a:xfrm>
            <a:custGeom>
              <a:avLst/>
              <a:gdLst/>
              <a:ahLst/>
              <a:cxnLst/>
              <a:rect l="l" t="t" r="r" b="b"/>
              <a:pathLst>
                <a:path w="56470" h="54479" extrusionOk="0">
                  <a:moveTo>
                    <a:pt x="25957" y="26800"/>
                  </a:moveTo>
                  <a:cubicBezTo>
                    <a:pt x="25957" y="25651"/>
                    <a:pt x="26914" y="24694"/>
                    <a:pt x="28063" y="24694"/>
                  </a:cubicBezTo>
                  <a:cubicBezTo>
                    <a:pt x="29211" y="24694"/>
                    <a:pt x="30207" y="25651"/>
                    <a:pt x="30207" y="26800"/>
                  </a:cubicBezTo>
                  <a:cubicBezTo>
                    <a:pt x="30207" y="27948"/>
                    <a:pt x="29211" y="28905"/>
                    <a:pt x="28063" y="28905"/>
                  </a:cubicBezTo>
                  <a:cubicBezTo>
                    <a:pt x="26914" y="28905"/>
                    <a:pt x="25957" y="27948"/>
                    <a:pt x="25957" y="26800"/>
                  </a:cubicBezTo>
                  <a:close/>
                  <a:moveTo>
                    <a:pt x="41156" y="41960"/>
                  </a:moveTo>
                  <a:cubicBezTo>
                    <a:pt x="41156" y="40811"/>
                    <a:pt x="42113" y="39854"/>
                    <a:pt x="43262" y="39854"/>
                  </a:cubicBezTo>
                  <a:lnTo>
                    <a:pt x="43300" y="39854"/>
                  </a:lnTo>
                  <a:cubicBezTo>
                    <a:pt x="43223" y="39931"/>
                    <a:pt x="43185" y="40007"/>
                    <a:pt x="43108" y="40122"/>
                  </a:cubicBezTo>
                  <a:cubicBezTo>
                    <a:pt x="43032" y="40275"/>
                    <a:pt x="42917" y="40429"/>
                    <a:pt x="42840" y="40543"/>
                  </a:cubicBezTo>
                  <a:cubicBezTo>
                    <a:pt x="42611" y="40888"/>
                    <a:pt x="42381" y="41233"/>
                    <a:pt x="42190" y="41577"/>
                  </a:cubicBezTo>
                  <a:cubicBezTo>
                    <a:pt x="41998" y="41883"/>
                    <a:pt x="41807" y="42190"/>
                    <a:pt x="41615" y="42534"/>
                  </a:cubicBezTo>
                  <a:cubicBezTo>
                    <a:pt x="41539" y="42649"/>
                    <a:pt x="41462" y="42802"/>
                    <a:pt x="41386" y="42917"/>
                  </a:cubicBezTo>
                  <a:cubicBezTo>
                    <a:pt x="41233" y="42611"/>
                    <a:pt x="41156" y="42304"/>
                    <a:pt x="41156" y="41960"/>
                  </a:cubicBezTo>
                  <a:lnTo>
                    <a:pt x="41156" y="41960"/>
                  </a:lnTo>
                  <a:close/>
                  <a:moveTo>
                    <a:pt x="39" y="43415"/>
                  </a:moveTo>
                  <a:cubicBezTo>
                    <a:pt x="39" y="42266"/>
                    <a:pt x="996" y="41309"/>
                    <a:pt x="2145" y="41309"/>
                  </a:cubicBezTo>
                  <a:cubicBezTo>
                    <a:pt x="3293" y="41309"/>
                    <a:pt x="4250" y="42266"/>
                    <a:pt x="4250" y="43415"/>
                  </a:cubicBezTo>
                  <a:cubicBezTo>
                    <a:pt x="4250" y="44563"/>
                    <a:pt x="3293" y="45559"/>
                    <a:pt x="2145" y="45559"/>
                  </a:cubicBezTo>
                  <a:cubicBezTo>
                    <a:pt x="996" y="45559"/>
                    <a:pt x="1" y="44563"/>
                    <a:pt x="1" y="43415"/>
                  </a:cubicBezTo>
                  <a:close/>
                  <a:moveTo>
                    <a:pt x="10070" y="51263"/>
                  </a:moveTo>
                  <a:cubicBezTo>
                    <a:pt x="10070" y="50114"/>
                    <a:pt x="11027" y="49157"/>
                    <a:pt x="12175" y="49157"/>
                  </a:cubicBezTo>
                  <a:cubicBezTo>
                    <a:pt x="13324" y="49157"/>
                    <a:pt x="14281" y="50114"/>
                    <a:pt x="14281" y="51263"/>
                  </a:cubicBezTo>
                  <a:cubicBezTo>
                    <a:pt x="14281" y="52411"/>
                    <a:pt x="13324" y="53368"/>
                    <a:pt x="12175" y="53368"/>
                  </a:cubicBezTo>
                  <a:cubicBezTo>
                    <a:pt x="11027" y="53368"/>
                    <a:pt x="10070" y="52411"/>
                    <a:pt x="10070" y="51263"/>
                  </a:cubicBezTo>
                  <a:close/>
                  <a:moveTo>
                    <a:pt x="18722" y="15200"/>
                  </a:moveTo>
                  <a:cubicBezTo>
                    <a:pt x="18760" y="15200"/>
                    <a:pt x="18760" y="15161"/>
                    <a:pt x="18798" y="15161"/>
                  </a:cubicBezTo>
                  <a:cubicBezTo>
                    <a:pt x="19296" y="14778"/>
                    <a:pt x="19755" y="14396"/>
                    <a:pt x="20215" y="14051"/>
                  </a:cubicBezTo>
                  <a:cubicBezTo>
                    <a:pt x="20444" y="13860"/>
                    <a:pt x="20712" y="13630"/>
                    <a:pt x="20942" y="13439"/>
                  </a:cubicBezTo>
                  <a:cubicBezTo>
                    <a:pt x="21057" y="13324"/>
                    <a:pt x="21210" y="13209"/>
                    <a:pt x="21363" y="13056"/>
                  </a:cubicBezTo>
                  <a:cubicBezTo>
                    <a:pt x="21516" y="12941"/>
                    <a:pt x="21670" y="12788"/>
                    <a:pt x="21784" y="12635"/>
                  </a:cubicBezTo>
                  <a:cubicBezTo>
                    <a:pt x="21784" y="12635"/>
                    <a:pt x="21784" y="12635"/>
                    <a:pt x="21823" y="12635"/>
                  </a:cubicBezTo>
                  <a:cubicBezTo>
                    <a:pt x="21937" y="12864"/>
                    <a:pt x="21976" y="13171"/>
                    <a:pt x="21976" y="13439"/>
                  </a:cubicBezTo>
                  <a:cubicBezTo>
                    <a:pt x="21976" y="14587"/>
                    <a:pt x="21019" y="15544"/>
                    <a:pt x="19870" y="15544"/>
                  </a:cubicBezTo>
                  <a:cubicBezTo>
                    <a:pt x="19449" y="15544"/>
                    <a:pt x="19066" y="15429"/>
                    <a:pt x="18722" y="15200"/>
                  </a:cubicBezTo>
                  <a:close/>
                  <a:moveTo>
                    <a:pt x="9189" y="22627"/>
                  </a:moveTo>
                  <a:cubicBezTo>
                    <a:pt x="9763" y="22167"/>
                    <a:pt x="10338" y="21708"/>
                    <a:pt x="10912" y="21248"/>
                  </a:cubicBezTo>
                  <a:cubicBezTo>
                    <a:pt x="11295" y="20942"/>
                    <a:pt x="11677" y="20636"/>
                    <a:pt x="12099" y="20330"/>
                  </a:cubicBezTo>
                  <a:cubicBezTo>
                    <a:pt x="12826" y="20636"/>
                    <a:pt x="13362" y="21402"/>
                    <a:pt x="13362" y="22282"/>
                  </a:cubicBezTo>
                  <a:cubicBezTo>
                    <a:pt x="13362" y="23431"/>
                    <a:pt x="12405" y="24388"/>
                    <a:pt x="11256" y="24388"/>
                  </a:cubicBezTo>
                  <a:cubicBezTo>
                    <a:pt x="10223" y="24388"/>
                    <a:pt x="9342" y="23622"/>
                    <a:pt x="9189" y="22627"/>
                  </a:cubicBezTo>
                  <a:lnTo>
                    <a:pt x="9189" y="22627"/>
                  </a:lnTo>
                  <a:close/>
                  <a:moveTo>
                    <a:pt x="8538" y="39204"/>
                  </a:moveTo>
                  <a:cubicBezTo>
                    <a:pt x="8538" y="38055"/>
                    <a:pt x="9495" y="37098"/>
                    <a:pt x="10644" y="37098"/>
                  </a:cubicBezTo>
                  <a:cubicBezTo>
                    <a:pt x="11792" y="37098"/>
                    <a:pt x="12749" y="38055"/>
                    <a:pt x="12749" y="39204"/>
                  </a:cubicBezTo>
                  <a:cubicBezTo>
                    <a:pt x="12749" y="40352"/>
                    <a:pt x="11792" y="41309"/>
                    <a:pt x="10644" y="41309"/>
                  </a:cubicBezTo>
                  <a:cubicBezTo>
                    <a:pt x="9495" y="41309"/>
                    <a:pt x="8538" y="40352"/>
                    <a:pt x="8538" y="39204"/>
                  </a:cubicBezTo>
                  <a:close/>
                  <a:moveTo>
                    <a:pt x="14855" y="30666"/>
                  </a:moveTo>
                  <a:cubicBezTo>
                    <a:pt x="14855" y="29518"/>
                    <a:pt x="15812" y="28561"/>
                    <a:pt x="16961" y="28561"/>
                  </a:cubicBezTo>
                  <a:cubicBezTo>
                    <a:pt x="18109" y="28561"/>
                    <a:pt x="19066" y="29518"/>
                    <a:pt x="19066" y="30666"/>
                  </a:cubicBezTo>
                  <a:cubicBezTo>
                    <a:pt x="19066" y="31815"/>
                    <a:pt x="18109" y="32772"/>
                    <a:pt x="16961" y="32772"/>
                  </a:cubicBezTo>
                  <a:cubicBezTo>
                    <a:pt x="15812" y="32772"/>
                    <a:pt x="14855" y="31815"/>
                    <a:pt x="14855" y="30666"/>
                  </a:cubicBezTo>
                  <a:close/>
                  <a:moveTo>
                    <a:pt x="18339" y="41998"/>
                  </a:moveTo>
                  <a:cubicBezTo>
                    <a:pt x="18339" y="40811"/>
                    <a:pt x="19296" y="39854"/>
                    <a:pt x="20444" y="39854"/>
                  </a:cubicBezTo>
                  <a:cubicBezTo>
                    <a:pt x="21593" y="39854"/>
                    <a:pt x="22550" y="40850"/>
                    <a:pt x="22550" y="41998"/>
                  </a:cubicBezTo>
                  <a:cubicBezTo>
                    <a:pt x="22550" y="43147"/>
                    <a:pt x="21593" y="44104"/>
                    <a:pt x="20444" y="44104"/>
                  </a:cubicBezTo>
                  <a:cubicBezTo>
                    <a:pt x="19296" y="44104"/>
                    <a:pt x="18339" y="43147"/>
                    <a:pt x="18339" y="41998"/>
                  </a:cubicBezTo>
                  <a:close/>
                  <a:moveTo>
                    <a:pt x="21516" y="52335"/>
                  </a:moveTo>
                  <a:cubicBezTo>
                    <a:pt x="21516" y="51186"/>
                    <a:pt x="22473" y="50229"/>
                    <a:pt x="23622" y="50229"/>
                  </a:cubicBezTo>
                  <a:cubicBezTo>
                    <a:pt x="24770" y="50229"/>
                    <a:pt x="25728" y="51186"/>
                    <a:pt x="25728" y="52335"/>
                  </a:cubicBezTo>
                  <a:cubicBezTo>
                    <a:pt x="25728" y="53483"/>
                    <a:pt x="24770" y="54479"/>
                    <a:pt x="23622" y="54479"/>
                  </a:cubicBezTo>
                  <a:cubicBezTo>
                    <a:pt x="22473" y="54479"/>
                    <a:pt x="21516" y="53483"/>
                    <a:pt x="21516" y="52335"/>
                  </a:cubicBezTo>
                  <a:close/>
                  <a:moveTo>
                    <a:pt x="32427" y="50191"/>
                  </a:moveTo>
                  <a:cubicBezTo>
                    <a:pt x="32427" y="49004"/>
                    <a:pt x="33384" y="48047"/>
                    <a:pt x="34533" y="48047"/>
                  </a:cubicBezTo>
                  <a:cubicBezTo>
                    <a:pt x="35681" y="48047"/>
                    <a:pt x="36638" y="49042"/>
                    <a:pt x="36638" y="50191"/>
                  </a:cubicBezTo>
                  <a:cubicBezTo>
                    <a:pt x="36638" y="51339"/>
                    <a:pt x="35681" y="52297"/>
                    <a:pt x="34533" y="52297"/>
                  </a:cubicBezTo>
                  <a:cubicBezTo>
                    <a:pt x="33384" y="52297"/>
                    <a:pt x="32427" y="51339"/>
                    <a:pt x="32427" y="50191"/>
                  </a:cubicBezTo>
                  <a:close/>
                  <a:moveTo>
                    <a:pt x="30092" y="40237"/>
                  </a:moveTo>
                  <a:cubicBezTo>
                    <a:pt x="30092" y="39089"/>
                    <a:pt x="31049" y="38132"/>
                    <a:pt x="32198" y="38132"/>
                  </a:cubicBezTo>
                  <a:cubicBezTo>
                    <a:pt x="33346" y="38132"/>
                    <a:pt x="34303" y="39089"/>
                    <a:pt x="34303" y="40237"/>
                  </a:cubicBezTo>
                  <a:cubicBezTo>
                    <a:pt x="34303" y="41386"/>
                    <a:pt x="33346" y="42343"/>
                    <a:pt x="32198" y="42343"/>
                  </a:cubicBezTo>
                  <a:cubicBezTo>
                    <a:pt x="31049" y="42343"/>
                    <a:pt x="30092" y="41386"/>
                    <a:pt x="30092" y="40237"/>
                  </a:cubicBezTo>
                  <a:close/>
                  <a:moveTo>
                    <a:pt x="38859" y="31049"/>
                  </a:moveTo>
                  <a:cubicBezTo>
                    <a:pt x="38859" y="29862"/>
                    <a:pt x="39816" y="28905"/>
                    <a:pt x="40965" y="28905"/>
                  </a:cubicBezTo>
                  <a:cubicBezTo>
                    <a:pt x="42113" y="28905"/>
                    <a:pt x="43070" y="29901"/>
                    <a:pt x="43070" y="31049"/>
                  </a:cubicBezTo>
                  <a:cubicBezTo>
                    <a:pt x="43070" y="32198"/>
                    <a:pt x="42113" y="33155"/>
                    <a:pt x="40965" y="33155"/>
                  </a:cubicBezTo>
                  <a:cubicBezTo>
                    <a:pt x="39816" y="33155"/>
                    <a:pt x="38859" y="32198"/>
                    <a:pt x="38859" y="31049"/>
                  </a:cubicBezTo>
                  <a:close/>
                  <a:moveTo>
                    <a:pt x="48736" y="24426"/>
                  </a:moveTo>
                  <a:cubicBezTo>
                    <a:pt x="48736" y="23277"/>
                    <a:pt x="49693" y="22320"/>
                    <a:pt x="50842" y="22320"/>
                  </a:cubicBezTo>
                  <a:cubicBezTo>
                    <a:pt x="51990" y="22320"/>
                    <a:pt x="52947" y="23277"/>
                    <a:pt x="52947" y="24426"/>
                  </a:cubicBezTo>
                  <a:cubicBezTo>
                    <a:pt x="52947" y="25613"/>
                    <a:pt x="51990" y="26570"/>
                    <a:pt x="50842" y="26570"/>
                  </a:cubicBezTo>
                  <a:cubicBezTo>
                    <a:pt x="49693" y="26570"/>
                    <a:pt x="48736" y="25613"/>
                    <a:pt x="48736" y="24426"/>
                  </a:cubicBezTo>
                  <a:close/>
                  <a:moveTo>
                    <a:pt x="52258" y="11371"/>
                  </a:moveTo>
                  <a:cubicBezTo>
                    <a:pt x="52258" y="10682"/>
                    <a:pt x="52603" y="10070"/>
                    <a:pt x="53100" y="9687"/>
                  </a:cubicBezTo>
                  <a:lnTo>
                    <a:pt x="53177" y="9725"/>
                  </a:lnTo>
                  <a:cubicBezTo>
                    <a:pt x="53636" y="10070"/>
                    <a:pt x="54172" y="10414"/>
                    <a:pt x="54670" y="10720"/>
                  </a:cubicBezTo>
                  <a:cubicBezTo>
                    <a:pt x="55206" y="11027"/>
                    <a:pt x="55780" y="11333"/>
                    <a:pt x="56355" y="11563"/>
                  </a:cubicBezTo>
                  <a:cubicBezTo>
                    <a:pt x="56393" y="11601"/>
                    <a:pt x="56431" y="11601"/>
                    <a:pt x="56469" y="11639"/>
                  </a:cubicBezTo>
                  <a:cubicBezTo>
                    <a:pt x="56316" y="12673"/>
                    <a:pt x="55436" y="13477"/>
                    <a:pt x="54364" y="13477"/>
                  </a:cubicBezTo>
                  <a:cubicBezTo>
                    <a:pt x="53215" y="13477"/>
                    <a:pt x="52258" y="12520"/>
                    <a:pt x="52258" y="11371"/>
                  </a:cubicBezTo>
                  <a:close/>
                  <a:moveTo>
                    <a:pt x="40811" y="2107"/>
                  </a:moveTo>
                  <a:cubicBezTo>
                    <a:pt x="40811" y="958"/>
                    <a:pt x="41768" y="1"/>
                    <a:pt x="42917" y="1"/>
                  </a:cubicBezTo>
                  <a:cubicBezTo>
                    <a:pt x="43223" y="1"/>
                    <a:pt x="43491" y="78"/>
                    <a:pt x="43759" y="192"/>
                  </a:cubicBezTo>
                  <a:cubicBezTo>
                    <a:pt x="43798" y="460"/>
                    <a:pt x="43951" y="767"/>
                    <a:pt x="44104" y="1035"/>
                  </a:cubicBezTo>
                  <a:cubicBezTo>
                    <a:pt x="44257" y="1264"/>
                    <a:pt x="44410" y="1456"/>
                    <a:pt x="44563" y="1685"/>
                  </a:cubicBezTo>
                  <a:cubicBezTo>
                    <a:pt x="44716" y="1877"/>
                    <a:pt x="44869" y="2030"/>
                    <a:pt x="45023" y="2221"/>
                  </a:cubicBezTo>
                  <a:cubicBezTo>
                    <a:pt x="44946" y="3332"/>
                    <a:pt x="44027" y="4212"/>
                    <a:pt x="42917" y="4212"/>
                  </a:cubicBezTo>
                  <a:cubicBezTo>
                    <a:pt x="41807" y="4212"/>
                    <a:pt x="40811" y="3255"/>
                    <a:pt x="40811" y="2107"/>
                  </a:cubicBezTo>
                  <a:lnTo>
                    <a:pt x="40811" y="2107"/>
                  </a:lnTo>
                  <a:close/>
                  <a:moveTo>
                    <a:pt x="43376" y="12711"/>
                  </a:moveTo>
                  <a:cubicBezTo>
                    <a:pt x="43376" y="11563"/>
                    <a:pt x="44333" y="10606"/>
                    <a:pt x="45482" y="10606"/>
                  </a:cubicBezTo>
                  <a:cubicBezTo>
                    <a:pt x="46631" y="10606"/>
                    <a:pt x="47588" y="11563"/>
                    <a:pt x="47588" y="12711"/>
                  </a:cubicBezTo>
                  <a:cubicBezTo>
                    <a:pt x="47588" y="13860"/>
                    <a:pt x="46631" y="14817"/>
                    <a:pt x="45482" y="14817"/>
                  </a:cubicBezTo>
                  <a:cubicBezTo>
                    <a:pt x="44333" y="14817"/>
                    <a:pt x="43376" y="13860"/>
                    <a:pt x="43376" y="12711"/>
                  </a:cubicBezTo>
                  <a:close/>
                  <a:moveTo>
                    <a:pt x="35031" y="18951"/>
                  </a:moveTo>
                  <a:cubicBezTo>
                    <a:pt x="35031" y="17803"/>
                    <a:pt x="35988" y="16846"/>
                    <a:pt x="37136" y="16846"/>
                  </a:cubicBezTo>
                  <a:cubicBezTo>
                    <a:pt x="38285" y="16846"/>
                    <a:pt x="39242" y="17803"/>
                    <a:pt x="39242" y="18951"/>
                  </a:cubicBezTo>
                  <a:cubicBezTo>
                    <a:pt x="39242" y="20100"/>
                    <a:pt x="38285" y="21057"/>
                    <a:pt x="37136" y="21057"/>
                  </a:cubicBezTo>
                  <a:cubicBezTo>
                    <a:pt x="35988" y="21057"/>
                    <a:pt x="35031" y="20100"/>
                    <a:pt x="35031" y="18951"/>
                  </a:cubicBezTo>
                  <a:close/>
                  <a:moveTo>
                    <a:pt x="32466" y="9457"/>
                  </a:moveTo>
                  <a:cubicBezTo>
                    <a:pt x="32466" y="8309"/>
                    <a:pt x="33461" y="7351"/>
                    <a:pt x="34609" y="7351"/>
                  </a:cubicBezTo>
                  <a:cubicBezTo>
                    <a:pt x="35758" y="7351"/>
                    <a:pt x="36715" y="8309"/>
                    <a:pt x="36715" y="9457"/>
                  </a:cubicBezTo>
                  <a:cubicBezTo>
                    <a:pt x="36715" y="10606"/>
                    <a:pt x="35758" y="11563"/>
                    <a:pt x="34609" y="11563"/>
                  </a:cubicBezTo>
                  <a:cubicBezTo>
                    <a:pt x="33461" y="11563"/>
                    <a:pt x="32466" y="10606"/>
                    <a:pt x="32466" y="9457"/>
                  </a:cubicBezTo>
                  <a:close/>
                  <a:moveTo>
                    <a:pt x="25077" y="16961"/>
                  </a:moveTo>
                  <a:cubicBezTo>
                    <a:pt x="25077" y="15812"/>
                    <a:pt x="26072" y="14855"/>
                    <a:pt x="27221" y="14855"/>
                  </a:cubicBezTo>
                  <a:cubicBezTo>
                    <a:pt x="28369" y="14855"/>
                    <a:pt x="29326" y="15812"/>
                    <a:pt x="29326" y="16961"/>
                  </a:cubicBezTo>
                  <a:cubicBezTo>
                    <a:pt x="29326" y="18109"/>
                    <a:pt x="28369" y="19066"/>
                    <a:pt x="27221" y="19066"/>
                  </a:cubicBezTo>
                  <a:cubicBezTo>
                    <a:pt x="26072" y="19066"/>
                    <a:pt x="25077" y="18109"/>
                    <a:pt x="25077" y="16961"/>
                  </a:cubicBezTo>
                  <a:close/>
                </a:path>
              </a:pathLst>
            </a:custGeom>
            <a:solidFill>
              <a:srgbClr val="FFD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844900" y="3749475"/>
              <a:ext cx="1135150" cy="1361975"/>
            </a:xfrm>
            <a:custGeom>
              <a:avLst/>
              <a:gdLst/>
              <a:ahLst/>
              <a:cxnLst/>
              <a:rect l="l" t="t" r="r" b="b"/>
              <a:pathLst>
                <a:path w="45406" h="54479" extrusionOk="0">
                  <a:moveTo>
                    <a:pt x="10759" y="12596"/>
                  </a:moveTo>
                  <a:cubicBezTo>
                    <a:pt x="10873" y="12864"/>
                    <a:pt x="10912" y="13171"/>
                    <a:pt x="10912" y="13439"/>
                  </a:cubicBezTo>
                  <a:cubicBezTo>
                    <a:pt x="10912" y="14587"/>
                    <a:pt x="9955" y="15544"/>
                    <a:pt x="8806" y="15544"/>
                  </a:cubicBezTo>
                  <a:cubicBezTo>
                    <a:pt x="8385" y="15544"/>
                    <a:pt x="8002" y="15429"/>
                    <a:pt x="7658" y="15200"/>
                  </a:cubicBezTo>
                  <a:cubicBezTo>
                    <a:pt x="7696" y="15200"/>
                    <a:pt x="7696" y="15161"/>
                    <a:pt x="7734" y="15123"/>
                  </a:cubicBezTo>
                  <a:cubicBezTo>
                    <a:pt x="8232" y="14778"/>
                    <a:pt x="8691" y="14396"/>
                    <a:pt x="9151" y="14013"/>
                  </a:cubicBezTo>
                  <a:cubicBezTo>
                    <a:pt x="9419" y="13821"/>
                    <a:pt x="9648" y="13630"/>
                    <a:pt x="9878" y="13439"/>
                  </a:cubicBezTo>
                  <a:cubicBezTo>
                    <a:pt x="10031" y="13324"/>
                    <a:pt x="10146" y="13171"/>
                    <a:pt x="10299" y="13056"/>
                  </a:cubicBezTo>
                  <a:cubicBezTo>
                    <a:pt x="10452" y="12941"/>
                    <a:pt x="10606" y="12788"/>
                    <a:pt x="10720" y="12635"/>
                  </a:cubicBezTo>
                  <a:cubicBezTo>
                    <a:pt x="10720" y="12635"/>
                    <a:pt x="10759" y="12635"/>
                    <a:pt x="10759" y="12596"/>
                  </a:cubicBezTo>
                  <a:close/>
                  <a:moveTo>
                    <a:pt x="12558" y="50229"/>
                  </a:moveTo>
                  <a:cubicBezTo>
                    <a:pt x="13706" y="50229"/>
                    <a:pt x="14664" y="51186"/>
                    <a:pt x="14664" y="52335"/>
                  </a:cubicBezTo>
                  <a:cubicBezTo>
                    <a:pt x="14664" y="53483"/>
                    <a:pt x="13706" y="54479"/>
                    <a:pt x="12558" y="54479"/>
                  </a:cubicBezTo>
                  <a:cubicBezTo>
                    <a:pt x="11409" y="54479"/>
                    <a:pt x="10452" y="53483"/>
                    <a:pt x="10452" y="52335"/>
                  </a:cubicBezTo>
                  <a:cubicBezTo>
                    <a:pt x="10452" y="51186"/>
                    <a:pt x="11409" y="50229"/>
                    <a:pt x="12558" y="50229"/>
                  </a:cubicBezTo>
                  <a:close/>
                  <a:moveTo>
                    <a:pt x="23469" y="48085"/>
                  </a:moveTo>
                  <a:cubicBezTo>
                    <a:pt x="24617" y="48085"/>
                    <a:pt x="25574" y="49042"/>
                    <a:pt x="25574" y="50191"/>
                  </a:cubicBezTo>
                  <a:cubicBezTo>
                    <a:pt x="25574" y="51339"/>
                    <a:pt x="24617" y="52297"/>
                    <a:pt x="23469" y="52297"/>
                  </a:cubicBezTo>
                  <a:cubicBezTo>
                    <a:pt x="22320" y="52297"/>
                    <a:pt x="21363" y="51339"/>
                    <a:pt x="21363" y="50191"/>
                  </a:cubicBezTo>
                  <a:cubicBezTo>
                    <a:pt x="21363" y="49042"/>
                    <a:pt x="22320" y="48085"/>
                    <a:pt x="23469" y="48085"/>
                  </a:cubicBezTo>
                  <a:close/>
                  <a:moveTo>
                    <a:pt x="32198" y="39854"/>
                  </a:moveTo>
                  <a:lnTo>
                    <a:pt x="32236" y="39854"/>
                  </a:lnTo>
                  <a:cubicBezTo>
                    <a:pt x="32159" y="39931"/>
                    <a:pt x="32121" y="40007"/>
                    <a:pt x="32044" y="40122"/>
                  </a:cubicBezTo>
                  <a:cubicBezTo>
                    <a:pt x="31968" y="40237"/>
                    <a:pt x="31853" y="40390"/>
                    <a:pt x="31776" y="40543"/>
                  </a:cubicBezTo>
                  <a:cubicBezTo>
                    <a:pt x="31547" y="40888"/>
                    <a:pt x="31317" y="41233"/>
                    <a:pt x="31126" y="41577"/>
                  </a:cubicBezTo>
                  <a:cubicBezTo>
                    <a:pt x="30934" y="41883"/>
                    <a:pt x="30743" y="42190"/>
                    <a:pt x="30551" y="42534"/>
                  </a:cubicBezTo>
                  <a:cubicBezTo>
                    <a:pt x="30475" y="42649"/>
                    <a:pt x="30398" y="42764"/>
                    <a:pt x="30322" y="42917"/>
                  </a:cubicBezTo>
                  <a:cubicBezTo>
                    <a:pt x="30169" y="42611"/>
                    <a:pt x="30092" y="42304"/>
                    <a:pt x="30092" y="41960"/>
                  </a:cubicBezTo>
                  <a:cubicBezTo>
                    <a:pt x="30092" y="40811"/>
                    <a:pt x="31049" y="39854"/>
                    <a:pt x="32198" y="39854"/>
                  </a:cubicBezTo>
                  <a:close/>
                  <a:moveTo>
                    <a:pt x="32619" y="3944"/>
                  </a:moveTo>
                  <a:cubicBezTo>
                    <a:pt x="32504" y="3791"/>
                    <a:pt x="32389" y="3600"/>
                    <a:pt x="32236" y="3408"/>
                  </a:cubicBezTo>
                  <a:cubicBezTo>
                    <a:pt x="32198" y="3370"/>
                    <a:pt x="32159" y="3293"/>
                    <a:pt x="32121" y="3217"/>
                  </a:cubicBezTo>
                  <a:cubicBezTo>
                    <a:pt x="31700" y="2566"/>
                    <a:pt x="31317" y="1877"/>
                    <a:pt x="30972" y="1188"/>
                  </a:cubicBezTo>
                  <a:cubicBezTo>
                    <a:pt x="30858" y="920"/>
                    <a:pt x="30743" y="652"/>
                    <a:pt x="30628" y="384"/>
                  </a:cubicBezTo>
                  <a:cubicBezTo>
                    <a:pt x="30972" y="154"/>
                    <a:pt x="31394" y="1"/>
                    <a:pt x="31853" y="1"/>
                  </a:cubicBezTo>
                  <a:cubicBezTo>
                    <a:pt x="32159" y="1"/>
                    <a:pt x="32427" y="78"/>
                    <a:pt x="32695" y="192"/>
                  </a:cubicBezTo>
                  <a:cubicBezTo>
                    <a:pt x="32734" y="499"/>
                    <a:pt x="32887" y="767"/>
                    <a:pt x="33040" y="1035"/>
                  </a:cubicBezTo>
                  <a:cubicBezTo>
                    <a:pt x="33193" y="1264"/>
                    <a:pt x="33346" y="1456"/>
                    <a:pt x="33499" y="1685"/>
                  </a:cubicBezTo>
                  <a:cubicBezTo>
                    <a:pt x="33652" y="1877"/>
                    <a:pt x="33805" y="2068"/>
                    <a:pt x="33959" y="2221"/>
                  </a:cubicBezTo>
                  <a:cubicBezTo>
                    <a:pt x="33920" y="3025"/>
                    <a:pt x="33423" y="3714"/>
                    <a:pt x="32734" y="4021"/>
                  </a:cubicBezTo>
                  <a:lnTo>
                    <a:pt x="32619" y="3944"/>
                  </a:lnTo>
                  <a:lnTo>
                    <a:pt x="32619" y="3944"/>
                  </a:lnTo>
                  <a:close/>
                  <a:moveTo>
                    <a:pt x="45291" y="11601"/>
                  </a:moveTo>
                  <a:cubicBezTo>
                    <a:pt x="45329" y="11601"/>
                    <a:pt x="45367" y="11639"/>
                    <a:pt x="45405" y="11639"/>
                  </a:cubicBezTo>
                  <a:cubicBezTo>
                    <a:pt x="45291" y="12673"/>
                    <a:pt x="44372" y="13477"/>
                    <a:pt x="43300" y="13477"/>
                  </a:cubicBezTo>
                  <a:cubicBezTo>
                    <a:pt x="42151" y="13477"/>
                    <a:pt x="41194" y="12520"/>
                    <a:pt x="41194" y="11371"/>
                  </a:cubicBezTo>
                  <a:cubicBezTo>
                    <a:pt x="41194" y="10682"/>
                    <a:pt x="41539" y="10108"/>
                    <a:pt x="42036" y="9687"/>
                  </a:cubicBezTo>
                  <a:lnTo>
                    <a:pt x="42113" y="9725"/>
                  </a:lnTo>
                  <a:cubicBezTo>
                    <a:pt x="42611" y="10108"/>
                    <a:pt x="43108" y="10414"/>
                    <a:pt x="43606" y="10720"/>
                  </a:cubicBezTo>
                  <a:cubicBezTo>
                    <a:pt x="44142" y="11065"/>
                    <a:pt x="44716" y="11333"/>
                    <a:pt x="45291" y="11601"/>
                  </a:cubicBezTo>
                  <a:close/>
                  <a:moveTo>
                    <a:pt x="39778" y="22320"/>
                  </a:moveTo>
                  <a:cubicBezTo>
                    <a:pt x="40926" y="22320"/>
                    <a:pt x="41883" y="23277"/>
                    <a:pt x="41883" y="24426"/>
                  </a:cubicBezTo>
                  <a:cubicBezTo>
                    <a:pt x="41883" y="25613"/>
                    <a:pt x="40926" y="26570"/>
                    <a:pt x="39778" y="26570"/>
                  </a:cubicBezTo>
                  <a:cubicBezTo>
                    <a:pt x="38629" y="26570"/>
                    <a:pt x="37672" y="25613"/>
                    <a:pt x="37672" y="24426"/>
                  </a:cubicBezTo>
                  <a:cubicBezTo>
                    <a:pt x="37672" y="23277"/>
                    <a:pt x="38629" y="22320"/>
                    <a:pt x="39778" y="22320"/>
                  </a:cubicBezTo>
                  <a:close/>
                  <a:moveTo>
                    <a:pt x="28714" y="32772"/>
                  </a:moveTo>
                  <a:cubicBezTo>
                    <a:pt x="28752" y="32695"/>
                    <a:pt x="28790" y="32619"/>
                    <a:pt x="28829" y="32542"/>
                  </a:cubicBezTo>
                  <a:cubicBezTo>
                    <a:pt x="29058" y="31930"/>
                    <a:pt x="29173" y="31279"/>
                    <a:pt x="29250" y="30628"/>
                  </a:cubicBezTo>
                  <a:cubicBezTo>
                    <a:pt x="29250" y="30666"/>
                    <a:pt x="29250" y="30666"/>
                    <a:pt x="29211" y="30705"/>
                  </a:cubicBezTo>
                  <a:cubicBezTo>
                    <a:pt x="29288" y="30283"/>
                    <a:pt x="29326" y="29824"/>
                    <a:pt x="29326" y="29403"/>
                  </a:cubicBezTo>
                  <a:lnTo>
                    <a:pt x="29326" y="29020"/>
                  </a:lnTo>
                  <a:cubicBezTo>
                    <a:pt x="29518" y="28943"/>
                    <a:pt x="29709" y="28905"/>
                    <a:pt x="29901" y="28905"/>
                  </a:cubicBezTo>
                  <a:cubicBezTo>
                    <a:pt x="31049" y="28905"/>
                    <a:pt x="32006" y="29901"/>
                    <a:pt x="32006" y="31049"/>
                  </a:cubicBezTo>
                  <a:cubicBezTo>
                    <a:pt x="32006" y="32198"/>
                    <a:pt x="31049" y="33155"/>
                    <a:pt x="29901" y="33155"/>
                  </a:cubicBezTo>
                  <a:cubicBezTo>
                    <a:pt x="29441" y="33155"/>
                    <a:pt x="29058" y="33002"/>
                    <a:pt x="28714" y="32772"/>
                  </a:cubicBezTo>
                  <a:lnTo>
                    <a:pt x="28714" y="32772"/>
                  </a:lnTo>
                  <a:close/>
                  <a:moveTo>
                    <a:pt x="19602" y="41654"/>
                  </a:moveTo>
                  <a:cubicBezTo>
                    <a:pt x="19602" y="41654"/>
                    <a:pt x="19602" y="41615"/>
                    <a:pt x="19602" y="41577"/>
                  </a:cubicBezTo>
                  <a:cubicBezTo>
                    <a:pt x="19602" y="41615"/>
                    <a:pt x="19602" y="41615"/>
                    <a:pt x="19602" y="41654"/>
                  </a:cubicBezTo>
                  <a:close/>
                  <a:moveTo>
                    <a:pt x="19602" y="41654"/>
                  </a:moveTo>
                  <a:cubicBezTo>
                    <a:pt x="19985" y="42075"/>
                    <a:pt x="20521" y="42343"/>
                    <a:pt x="21134" y="42343"/>
                  </a:cubicBezTo>
                  <a:cubicBezTo>
                    <a:pt x="22320" y="42343"/>
                    <a:pt x="23277" y="41386"/>
                    <a:pt x="23277" y="40237"/>
                  </a:cubicBezTo>
                  <a:cubicBezTo>
                    <a:pt x="23277" y="39318"/>
                    <a:pt x="22627" y="38514"/>
                    <a:pt x="21784" y="38246"/>
                  </a:cubicBezTo>
                  <a:cubicBezTo>
                    <a:pt x="21670" y="38438"/>
                    <a:pt x="21516" y="38668"/>
                    <a:pt x="21363" y="38859"/>
                  </a:cubicBezTo>
                  <a:lnTo>
                    <a:pt x="21210" y="39089"/>
                  </a:lnTo>
                  <a:cubicBezTo>
                    <a:pt x="20674" y="39931"/>
                    <a:pt x="20138" y="40735"/>
                    <a:pt x="19640" y="41577"/>
                  </a:cubicBezTo>
                  <a:cubicBezTo>
                    <a:pt x="19602" y="41615"/>
                    <a:pt x="19602" y="41615"/>
                    <a:pt x="19602" y="41654"/>
                  </a:cubicBezTo>
                  <a:close/>
                  <a:moveTo>
                    <a:pt x="1111" y="21478"/>
                  </a:moveTo>
                  <a:cubicBezTo>
                    <a:pt x="767" y="21363"/>
                    <a:pt x="422" y="21248"/>
                    <a:pt x="77" y="21134"/>
                  </a:cubicBezTo>
                  <a:cubicBezTo>
                    <a:pt x="39" y="21134"/>
                    <a:pt x="1" y="21134"/>
                    <a:pt x="1" y="21134"/>
                  </a:cubicBezTo>
                  <a:cubicBezTo>
                    <a:pt x="345" y="20866"/>
                    <a:pt x="690" y="20598"/>
                    <a:pt x="1035" y="20330"/>
                  </a:cubicBezTo>
                  <a:cubicBezTo>
                    <a:pt x="1724" y="20636"/>
                    <a:pt x="2260" y="21325"/>
                    <a:pt x="2298" y="22167"/>
                  </a:cubicBezTo>
                  <a:cubicBezTo>
                    <a:pt x="1953" y="21899"/>
                    <a:pt x="1532" y="21670"/>
                    <a:pt x="1111" y="21478"/>
                  </a:cubicBezTo>
                  <a:lnTo>
                    <a:pt x="1111" y="21478"/>
                  </a:lnTo>
                  <a:close/>
                  <a:moveTo>
                    <a:pt x="14051" y="16961"/>
                  </a:moveTo>
                  <a:cubicBezTo>
                    <a:pt x="14051" y="16080"/>
                    <a:pt x="14625" y="15314"/>
                    <a:pt x="15391" y="15008"/>
                  </a:cubicBezTo>
                  <a:cubicBezTo>
                    <a:pt x="15353" y="15200"/>
                    <a:pt x="15314" y="15429"/>
                    <a:pt x="15276" y="15621"/>
                  </a:cubicBezTo>
                  <a:cubicBezTo>
                    <a:pt x="15238" y="15812"/>
                    <a:pt x="15161" y="16004"/>
                    <a:pt x="15085" y="16195"/>
                  </a:cubicBezTo>
                  <a:cubicBezTo>
                    <a:pt x="15046" y="16272"/>
                    <a:pt x="15008" y="16348"/>
                    <a:pt x="14970" y="16463"/>
                  </a:cubicBezTo>
                  <a:cubicBezTo>
                    <a:pt x="14893" y="16540"/>
                    <a:pt x="14855" y="16616"/>
                    <a:pt x="14778" y="16693"/>
                  </a:cubicBezTo>
                  <a:cubicBezTo>
                    <a:pt x="14740" y="16731"/>
                    <a:pt x="14702" y="16769"/>
                    <a:pt x="14664" y="16808"/>
                  </a:cubicBezTo>
                  <a:cubicBezTo>
                    <a:pt x="14664" y="16846"/>
                    <a:pt x="14625" y="16846"/>
                    <a:pt x="14587" y="16846"/>
                  </a:cubicBezTo>
                  <a:lnTo>
                    <a:pt x="14051" y="17152"/>
                  </a:lnTo>
                  <a:cubicBezTo>
                    <a:pt x="14051" y="17114"/>
                    <a:pt x="14051" y="17037"/>
                    <a:pt x="14051" y="16961"/>
                  </a:cubicBezTo>
                  <a:close/>
                </a:path>
              </a:pathLst>
            </a:custGeom>
            <a:solidFill>
              <a:srgbClr val="ECC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5163325" y="1568275"/>
              <a:ext cx="1135125" cy="2419550"/>
            </a:xfrm>
            <a:custGeom>
              <a:avLst/>
              <a:gdLst/>
              <a:ahLst/>
              <a:cxnLst/>
              <a:rect l="l" t="t" r="r" b="b"/>
              <a:pathLst>
                <a:path w="45405" h="96782" extrusionOk="0">
                  <a:moveTo>
                    <a:pt x="45405" y="78941"/>
                  </a:moveTo>
                  <a:cubicBezTo>
                    <a:pt x="45405" y="80626"/>
                    <a:pt x="44831" y="82234"/>
                    <a:pt x="44218" y="83803"/>
                  </a:cubicBezTo>
                  <a:cubicBezTo>
                    <a:pt x="43605" y="85411"/>
                    <a:pt x="43031" y="87096"/>
                    <a:pt x="42112" y="88589"/>
                  </a:cubicBezTo>
                  <a:cubicBezTo>
                    <a:pt x="41423" y="89699"/>
                    <a:pt x="40619" y="90694"/>
                    <a:pt x="39930" y="91805"/>
                  </a:cubicBezTo>
                  <a:cubicBezTo>
                    <a:pt x="39203" y="92953"/>
                    <a:pt x="37212" y="96782"/>
                    <a:pt x="35566" y="95403"/>
                  </a:cubicBezTo>
                  <a:cubicBezTo>
                    <a:pt x="34494" y="93030"/>
                    <a:pt x="33116" y="90809"/>
                    <a:pt x="31967" y="88474"/>
                  </a:cubicBezTo>
                  <a:cubicBezTo>
                    <a:pt x="30015" y="84837"/>
                    <a:pt x="27947" y="81200"/>
                    <a:pt x="25421" y="77946"/>
                  </a:cubicBezTo>
                  <a:cubicBezTo>
                    <a:pt x="23889" y="76070"/>
                    <a:pt x="22396" y="74194"/>
                    <a:pt x="20712" y="72471"/>
                  </a:cubicBezTo>
                  <a:cubicBezTo>
                    <a:pt x="20559" y="72242"/>
                    <a:pt x="20329" y="72050"/>
                    <a:pt x="20138" y="71859"/>
                  </a:cubicBezTo>
                  <a:cubicBezTo>
                    <a:pt x="19410" y="71246"/>
                    <a:pt x="18644" y="70672"/>
                    <a:pt x="17955" y="70060"/>
                  </a:cubicBezTo>
                  <a:cubicBezTo>
                    <a:pt x="15390" y="67992"/>
                    <a:pt x="13323" y="65466"/>
                    <a:pt x="11179" y="62977"/>
                  </a:cubicBezTo>
                  <a:cubicBezTo>
                    <a:pt x="10873" y="62709"/>
                    <a:pt x="10796" y="62403"/>
                    <a:pt x="10873" y="62135"/>
                  </a:cubicBezTo>
                  <a:cubicBezTo>
                    <a:pt x="10681" y="61790"/>
                    <a:pt x="10490" y="61446"/>
                    <a:pt x="10299" y="61139"/>
                  </a:cubicBezTo>
                  <a:cubicBezTo>
                    <a:pt x="8997" y="59646"/>
                    <a:pt x="8576" y="57464"/>
                    <a:pt x="7887" y="55627"/>
                  </a:cubicBezTo>
                  <a:cubicBezTo>
                    <a:pt x="7580" y="54095"/>
                    <a:pt x="6815" y="52564"/>
                    <a:pt x="6815" y="50994"/>
                  </a:cubicBezTo>
                  <a:cubicBezTo>
                    <a:pt x="6776" y="50841"/>
                    <a:pt x="6738" y="50688"/>
                    <a:pt x="6700" y="50573"/>
                  </a:cubicBezTo>
                  <a:cubicBezTo>
                    <a:pt x="6623" y="50343"/>
                    <a:pt x="6585" y="50114"/>
                    <a:pt x="6508" y="49884"/>
                  </a:cubicBezTo>
                  <a:cubicBezTo>
                    <a:pt x="6011" y="49310"/>
                    <a:pt x="6049" y="48429"/>
                    <a:pt x="5819" y="47702"/>
                  </a:cubicBezTo>
                  <a:cubicBezTo>
                    <a:pt x="5475" y="45941"/>
                    <a:pt x="5169" y="44180"/>
                    <a:pt x="4939" y="42419"/>
                  </a:cubicBezTo>
                  <a:cubicBezTo>
                    <a:pt x="4786" y="40313"/>
                    <a:pt x="4097" y="38246"/>
                    <a:pt x="3905" y="36178"/>
                  </a:cubicBezTo>
                  <a:cubicBezTo>
                    <a:pt x="2910" y="36140"/>
                    <a:pt x="2910" y="32771"/>
                    <a:pt x="2565" y="31891"/>
                  </a:cubicBezTo>
                  <a:cubicBezTo>
                    <a:pt x="2374" y="30742"/>
                    <a:pt x="2029" y="29594"/>
                    <a:pt x="1646" y="28522"/>
                  </a:cubicBezTo>
                  <a:cubicBezTo>
                    <a:pt x="1110" y="26646"/>
                    <a:pt x="307" y="24732"/>
                    <a:pt x="498" y="22817"/>
                  </a:cubicBezTo>
                  <a:cubicBezTo>
                    <a:pt x="651" y="22358"/>
                    <a:pt x="842" y="22090"/>
                    <a:pt x="1034" y="21937"/>
                  </a:cubicBezTo>
                  <a:cubicBezTo>
                    <a:pt x="1149" y="21745"/>
                    <a:pt x="1378" y="21592"/>
                    <a:pt x="1608" y="21592"/>
                  </a:cubicBezTo>
                  <a:cubicBezTo>
                    <a:pt x="2757" y="21707"/>
                    <a:pt x="3561" y="22703"/>
                    <a:pt x="4250" y="23507"/>
                  </a:cubicBezTo>
                  <a:cubicBezTo>
                    <a:pt x="3829" y="22205"/>
                    <a:pt x="3561" y="20827"/>
                    <a:pt x="3293" y="19487"/>
                  </a:cubicBezTo>
                  <a:cubicBezTo>
                    <a:pt x="2910" y="18951"/>
                    <a:pt x="2910" y="18185"/>
                    <a:pt x="2680" y="17573"/>
                  </a:cubicBezTo>
                  <a:cubicBezTo>
                    <a:pt x="2450" y="16462"/>
                    <a:pt x="2106" y="15352"/>
                    <a:pt x="1761" y="14242"/>
                  </a:cubicBezTo>
                  <a:cubicBezTo>
                    <a:pt x="1149" y="12251"/>
                    <a:pt x="268" y="9571"/>
                    <a:pt x="2029" y="7925"/>
                  </a:cubicBezTo>
                  <a:cubicBezTo>
                    <a:pt x="1264" y="5858"/>
                    <a:pt x="0" y="3446"/>
                    <a:pt x="1072" y="1264"/>
                  </a:cubicBezTo>
                  <a:cubicBezTo>
                    <a:pt x="1302" y="613"/>
                    <a:pt x="1914" y="0"/>
                    <a:pt x="2604" y="345"/>
                  </a:cubicBezTo>
                  <a:cubicBezTo>
                    <a:pt x="3752" y="843"/>
                    <a:pt x="5322" y="3637"/>
                    <a:pt x="6547" y="5973"/>
                  </a:cubicBezTo>
                  <a:cubicBezTo>
                    <a:pt x="6662" y="6011"/>
                    <a:pt x="6776" y="6087"/>
                    <a:pt x="6891" y="6241"/>
                  </a:cubicBezTo>
                  <a:cubicBezTo>
                    <a:pt x="7504" y="7274"/>
                    <a:pt x="8002" y="8346"/>
                    <a:pt x="8499" y="9418"/>
                  </a:cubicBezTo>
                  <a:cubicBezTo>
                    <a:pt x="9112" y="10720"/>
                    <a:pt x="9724" y="12060"/>
                    <a:pt x="10299" y="13400"/>
                  </a:cubicBezTo>
                  <a:cubicBezTo>
                    <a:pt x="10337" y="13476"/>
                    <a:pt x="10375" y="13591"/>
                    <a:pt x="10375" y="13668"/>
                  </a:cubicBezTo>
                  <a:cubicBezTo>
                    <a:pt x="10413" y="13782"/>
                    <a:pt x="10452" y="13859"/>
                    <a:pt x="10490" y="13936"/>
                  </a:cubicBezTo>
                  <a:cubicBezTo>
                    <a:pt x="10490" y="13974"/>
                    <a:pt x="10490" y="14012"/>
                    <a:pt x="10528" y="14012"/>
                  </a:cubicBezTo>
                  <a:cubicBezTo>
                    <a:pt x="10605" y="14204"/>
                    <a:pt x="10681" y="14395"/>
                    <a:pt x="10758" y="14625"/>
                  </a:cubicBezTo>
                  <a:lnTo>
                    <a:pt x="10758" y="14625"/>
                  </a:lnTo>
                  <a:cubicBezTo>
                    <a:pt x="11753" y="16730"/>
                    <a:pt x="12864" y="18798"/>
                    <a:pt x="13706" y="20980"/>
                  </a:cubicBezTo>
                  <a:cubicBezTo>
                    <a:pt x="13859" y="21324"/>
                    <a:pt x="14012" y="21707"/>
                    <a:pt x="14127" y="22052"/>
                  </a:cubicBezTo>
                  <a:cubicBezTo>
                    <a:pt x="15314" y="24655"/>
                    <a:pt x="16271" y="27335"/>
                    <a:pt x="17419" y="29938"/>
                  </a:cubicBezTo>
                  <a:cubicBezTo>
                    <a:pt x="18300" y="31929"/>
                    <a:pt x="19334" y="33881"/>
                    <a:pt x="20214" y="35872"/>
                  </a:cubicBezTo>
                  <a:cubicBezTo>
                    <a:pt x="21095" y="38054"/>
                    <a:pt x="21975" y="40237"/>
                    <a:pt x="22932" y="42380"/>
                  </a:cubicBezTo>
                  <a:cubicBezTo>
                    <a:pt x="23085" y="42419"/>
                    <a:pt x="23238" y="42534"/>
                    <a:pt x="23315" y="42687"/>
                  </a:cubicBezTo>
                  <a:cubicBezTo>
                    <a:pt x="24081" y="43835"/>
                    <a:pt x="24770" y="45022"/>
                    <a:pt x="25421" y="46209"/>
                  </a:cubicBezTo>
                  <a:cubicBezTo>
                    <a:pt x="26225" y="47510"/>
                    <a:pt x="27029" y="48850"/>
                    <a:pt x="27641" y="50152"/>
                  </a:cubicBezTo>
                  <a:cubicBezTo>
                    <a:pt x="28062" y="50994"/>
                    <a:pt x="28483" y="51875"/>
                    <a:pt x="28904" y="52717"/>
                  </a:cubicBezTo>
                  <a:cubicBezTo>
                    <a:pt x="29364" y="53368"/>
                    <a:pt x="29747" y="54057"/>
                    <a:pt x="29976" y="54325"/>
                  </a:cubicBezTo>
                  <a:cubicBezTo>
                    <a:pt x="31469" y="56469"/>
                    <a:pt x="32618" y="58842"/>
                    <a:pt x="33767" y="61216"/>
                  </a:cubicBezTo>
                  <a:cubicBezTo>
                    <a:pt x="35260" y="63819"/>
                    <a:pt x="36868" y="66384"/>
                    <a:pt x="38514" y="68949"/>
                  </a:cubicBezTo>
                  <a:cubicBezTo>
                    <a:pt x="40083" y="71706"/>
                    <a:pt x="42112" y="74041"/>
                    <a:pt x="43950" y="76606"/>
                  </a:cubicBezTo>
                  <a:cubicBezTo>
                    <a:pt x="44448" y="77372"/>
                    <a:pt x="45175" y="78061"/>
                    <a:pt x="45405" y="78941"/>
                  </a:cubicBezTo>
                  <a:close/>
                </a:path>
              </a:pathLst>
            </a:custGeom>
            <a:solidFill>
              <a:srgbClr val="F8C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5156625" y="1567325"/>
              <a:ext cx="1137050" cy="2404225"/>
            </a:xfrm>
            <a:custGeom>
              <a:avLst/>
              <a:gdLst/>
              <a:ahLst/>
              <a:cxnLst/>
              <a:rect l="l" t="t" r="r" b="b"/>
              <a:pathLst>
                <a:path w="45482" h="96169" extrusionOk="0">
                  <a:moveTo>
                    <a:pt x="45252" y="80434"/>
                  </a:moveTo>
                  <a:cubicBezTo>
                    <a:pt x="45481" y="81123"/>
                    <a:pt x="45137" y="81889"/>
                    <a:pt x="44984" y="82578"/>
                  </a:cubicBezTo>
                  <a:cubicBezTo>
                    <a:pt x="44677" y="84416"/>
                    <a:pt x="43567" y="85832"/>
                    <a:pt x="42802" y="87478"/>
                  </a:cubicBezTo>
                  <a:cubicBezTo>
                    <a:pt x="41921" y="89393"/>
                    <a:pt x="40887" y="91230"/>
                    <a:pt x="39624" y="92953"/>
                  </a:cubicBezTo>
                  <a:cubicBezTo>
                    <a:pt x="38897" y="93795"/>
                    <a:pt x="37748" y="96016"/>
                    <a:pt x="36676" y="96169"/>
                  </a:cubicBezTo>
                  <a:cubicBezTo>
                    <a:pt x="35566" y="95824"/>
                    <a:pt x="34341" y="91843"/>
                    <a:pt x="33613" y="90656"/>
                  </a:cubicBezTo>
                  <a:cubicBezTo>
                    <a:pt x="32120" y="88397"/>
                    <a:pt x="30857" y="85947"/>
                    <a:pt x="29326" y="83688"/>
                  </a:cubicBezTo>
                  <a:cubicBezTo>
                    <a:pt x="27488" y="80549"/>
                    <a:pt x="25650" y="77410"/>
                    <a:pt x="23200" y="74653"/>
                  </a:cubicBezTo>
                  <a:cubicBezTo>
                    <a:pt x="19448" y="70327"/>
                    <a:pt x="13936" y="67418"/>
                    <a:pt x="11332" y="62173"/>
                  </a:cubicBezTo>
                  <a:cubicBezTo>
                    <a:pt x="10720" y="61943"/>
                    <a:pt x="10567" y="61216"/>
                    <a:pt x="10260" y="60680"/>
                  </a:cubicBezTo>
                  <a:cubicBezTo>
                    <a:pt x="9724" y="60527"/>
                    <a:pt x="9686" y="59761"/>
                    <a:pt x="9456" y="59340"/>
                  </a:cubicBezTo>
                  <a:cubicBezTo>
                    <a:pt x="8767" y="57502"/>
                    <a:pt x="8231" y="55626"/>
                    <a:pt x="7734" y="53712"/>
                  </a:cubicBezTo>
                  <a:cubicBezTo>
                    <a:pt x="7159" y="53597"/>
                    <a:pt x="7351" y="52678"/>
                    <a:pt x="7159" y="52219"/>
                  </a:cubicBezTo>
                  <a:cubicBezTo>
                    <a:pt x="6815" y="50305"/>
                    <a:pt x="6432" y="48391"/>
                    <a:pt x="5934" y="46476"/>
                  </a:cubicBezTo>
                  <a:cubicBezTo>
                    <a:pt x="5475" y="44486"/>
                    <a:pt x="4977" y="42495"/>
                    <a:pt x="4594" y="40466"/>
                  </a:cubicBezTo>
                  <a:cubicBezTo>
                    <a:pt x="4365" y="38169"/>
                    <a:pt x="4211" y="35834"/>
                    <a:pt x="3522" y="33575"/>
                  </a:cubicBezTo>
                  <a:cubicBezTo>
                    <a:pt x="2910" y="31661"/>
                    <a:pt x="2489" y="29708"/>
                    <a:pt x="1800" y="27794"/>
                  </a:cubicBezTo>
                  <a:cubicBezTo>
                    <a:pt x="1340" y="26301"/>
                    <a:pt x="651" y="24808"/>
                    <a:pt x="804" y="23200"/>
                  </a:cubicBezTo>
                  <a:cubicBezTo>
                    <a:pt x="881" y="21860"/>
                    <a:pt x="1838" y="21401"/>
                    <a:pt x="2718" y="22051"/>
                  </a:cubicBezTo>
                  <a:cubicBezTo>
                    <a:pt x="3178" y="21707"/>
                    <a:pt x="3714" y="22358"/>
                    <a:pt x="3216" y="22587"/>
                  </a:cubicBezTo>
                  <a:cubicBezTo>
                    <a:pt x="3293" y="22894"/>
                    <a:pt x="3140" y="23047"/>
                    <a:pt x="2948" y="23047"/>
                  </a:cubicBezTo>
                  <a:cubicBezTo>
                    <a:pt x="2527" y="25038"/>
                    <a:pt x="3829" y="27067"/>
                    <a:pt x="4288" y="28943"/>
                  </a:cubicBezTo>
                  <a:cubicBezTo>
                    <a:pt x="5705" y="33307"/>
                    <a:pt x="7006" y="37710"/>
                    <a:pt x="8040" y="42150"/>
                  </a:cubicBezTo>
                  <a:cubicBezTo>
                    <a:pt x="9992" y="49041"/>
                    <a:pt x="10567" y="56469"/>
                    <a:pt x="15007" y="62326"/>
                  </a:cubicBezTo>
                  <a:cubicBezTo>
                    <a:pt x="17802" y="66269"/>
                    <a:pt x="22052" y="68834"/>
                    <a:pt x="25268" y="72395"/>
                  </a:cubicBezTo>
                  <a:cubicBezTo>
                    <a:pt x="29364" y="76453"/>
                    <a:pt x="32388" y="81353"/>
                    <a:pt x="35528" y="86138"/>
                  </a:cubicBezTo>
                  <a:cubicBezTo>
                    <a:pt x="37710" y="89890"/>
                    <a:pt x="39892" y="88474"/>
                    <a:pt x="41806" y="85411"/>
                  </a:cubicBezTo>
                  <a:cubicBezTo>
                    <a:pt x="42495" y="84263"/>
                    <a:pt x="43146" y="83076"/>
                    <a:pt x="43720" y="81851"/>
                  </a:cubicBezTo>
                  <a:cubicBezTo>
                    <a:pt x="44027" y="81468"/>
                    <a:pt x="44601" y="79745"/>
                    <a:pt x="45252" y="80434"/>
                  </a:cubicBezTo>
                  <a:lnTo>
                    <a:pt x="45252" y="80434"/>
                  </a:lnTo>
                  <a:close/>
                  <a:moveTo>
                    <a:pt x="17764" y="38131"/>
                  </a:moveTo>
                  <a:cubicBezTo>
                    <a:pt x="18798" y="38590"/>
                    <a:pt x="18108" y="36982"/>
                    <a:pt x="18032" y="36484"/>
                  </a:cubicBezTo>
                  <a:cubicBezTo>
                    <a:pt x="17687" y="35298"/>
                    <a:pt x="17381" y="34111"/>
                    <a:pt x="16960" y="32924"/>
                  </a:cubicBezTo>
                  <a:cubicBezTo>
                    <a:pt x="15888" y="30091"/>
                    <a:pt x="14854" y="27181"/>
                    <a:pt x="13514" y="24425"/>
                  </a:cubicBezTo>
                  <a:cubicBezTo>
                    <a:pt x="12825" y="23047"/>
                    <a:pt x="11945" y="21783"/>
                    <a:pt x="11141" y="20444"/>
                  </a:cubicBezTo>
                  <a:cubicBezTo>
                    <a:pt x="10299" y="19027"/>
                    <a:pt x="9648" y="17457"/>
                    <a:pt x="8997" y="15926"/>
                  </a:cubicBezTo>
                  <a:cubicBezTo>
                    <a:pt x="8155" y="13782"/>
                    <a:pt x="7044" y="11753"/>
                    <a:pt x="5934" y="9762"/>
                  </a:cubicBezTo>
                  <a:cubicBezTo>
                    <a:pt x="4441" y="7083"/>
                    <a:pt x="2144" y="4211"/>
                    <a:pt x="2680" y="957"/>
                  </a:cubicBezTo>
                  <a:cubicBezTo>
                    <a:pt x="3216" y="421"/>
                    <a:pt x="2259" y="0"/>
                    <a:pt x="2068" y="689"/>
                  </a:cubicBezTo>
                  <a:cubicBezTo>
                    <a:pt x="1646" y="459"/>
                    <a:pt x="1493" y="1034"/>
                    <a:pt x="1455" y="1340"/>
                  </a:cubicBezTo>
                  <a:cubicBezTo>
                    <a:pt x="1225" y="1646"/>
                    <a:pt x="957" y="2297"/>
                    <a:pt x="1187" y="2642"/>
                  </a:cubicBezTo>
                  <a:cubicBezTo>
                    <a:pt x="1110" y="4211"/>
                    <a:pt x="1570" y="5704"/>
                    <a:pt x="2221" y="7121"/>
                  </a:cubicBezTo>
                  <a:cubicBezTo>
                    <a:pt x="2144" y="7427"/>
                    <a:pt x="2489" y="7733"/>
                    <a:pt x="2795" y="7580"/>
                  </a:cubicBezTo>
                  <a:cubicBezTo>
                    <a:pt x="3752" y="8040"/>
                    <a:pt x="4250" y="9035"/>
                    <a:pt x="4862" y="9877"/>
                  </a:cubicBezTo>
                  <a:cubicBezTo>
                    <a:pt x="6662" y="12710"/>
                    <a:pt x="7542" y="16041"/>
                    <a:pt x="9035" y="19027"/>
                  </a:cubicBezTo>
                  <a:cubicBezTo>
                    <a:pt x="9035" y="19333"/>
                    <a:pt x="10031" y="21592"/>
                    <a:pt x="10413" y="21401"/>
                  </a:cubicBezTo>
                  <a:cubicBezTo>
                    <a:pt x="13744" y="26492"/>
                    <a:pt x="15543" y="32465"/>
                    <a:pt x="17764" y="38131"/>
                  </a:cubicBezTo>
                  <a:lnTo>
                    <a:pt x="17764" y="38131"/>
                  </a:lnTo>
                  <a:close/>
                  <a:moveTo>
                    <a:pt x="14318" y="41078"/>
                  </a:moveTo>
                  <a:cubicBezTo>
                    <a:pt x="13936" y="39777"/>
                    <a:pt x="13591" y="38475"/>
                    <a:pt x="13170" y="37174"/>
                  </a:cubicBezTo>
                  <a:cubicBezTo>
                    <a:pt x="11792" y="32388"/>
                    <a:pt x="9456" y="27985"/>
                    <a:pt x="7274" y="23545"/>
                  </a:cubicBezTo>
                  <a:cubicBezTo>
                    <a:pt x="6049" y="20635"/>
                    <a:pt x="4939" y="17649"/>
                    <a:pt x="3943" y="14624"/>
                  </a:cubicBezTo>
                  <a:cubicBezTo>
                    <a:pt x="3484" y="12825"/>
                    <a:pt x="2642" y="10949"/>
                    <a:pt x="2757" y="9035"/>
                  </a:cubicBezTo>
                  <a:cubicBezTo>
                    <a:pt x="2757" y="8805"/>
                    <a:pt x="2910" y="8614"/>
                    <a:pt x="2910" y="8422"/>
                  </a:cubicBezTo>
                  <a:cubicBezTo>
                    <a:pt x="2910" y="8116"/>
                    <a:pt x="2489" y="8001"/>
                    <a:pt x="2336" y="8193"/>
                  </a:cubicBezTo>
                  <a:cubicBezTo>
                    <a:pt x="0" y="9839"/>
                    <a:pt x="2833" y="15543"/>
                    <a:pt x="3293" y="17917"/>
                  </a:cubicBezTo>
                  <a:cubicBezTo>
                    <a:pt x="4097" y="20252"/>
                    <a:pt x="4173" y="22779"/>
                    <a:pt x="5437" y="24961"/>
                  </a:cubicBezTo>
                  <a:cubicBezTo>
                    <a:pt x="6432" y="27143"/>
                    <a:pt x="8270" y="28789"/>
                    <a:pt x="9265" y="30972"/>
                  </a:cubicBezTo>
                  <a:cubicBezTo>
                    <a:pt x="10567" y="34111"/>
                    <a:pt x="11562" y="37327"/>
                    <a:pt x="13055" y="40351"/>
                  </a:cubicBezTo>
                  <a:cubicBezTo>
                    <a:pt x="13361" y="40887"/>
                    <a:pt x="13553" y="42036"/>
                    <a:pt x="14127" y="42342"/>
                  </a:cubicBezTo>
                  <a:cubicBezTo>
                    <a:pt x="14816" y="42304"/>
                    <a:pt x="14395" y="41500"/>
                    <a:pt x="14318" y="41117"/>
                  </a:cubicBezTo>
                  <a:close/>
                </a:path>
              </a:pathLst>
            </a:custGeom>
            <a:solidFill>
              <a:srgbClr val="DEA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5188200" y="1575925"/>
              <a:ext cx="800150" cy="1574450"/>
            </a:xfrm>
            <a:custGeom>
              <a:avLst/>
              <a:gdLst/>
              <a:ahLst/>
              <a:cxnLst/>
              <a:rect l="l" t="t" r="r" b="b"/>
              <a:pathLst>
                <a:path w="32006" h="62978" extrusionOk="0">
                  <a:moveTo>
                    <a:pt x="3523" y="4403"/>
                  </a:moveTo>
                  <a:cubicBezTo>
                    <a:pt x="2604" y="4174"/>
                    <a:pt x="1953" y="2374"/>
                    <a:pt x="1570" y="1570"/>
                  </a:cubicBezTo>
                  <a:cubicBezTo>
                    <a:pt x="1455" y="1226"/>
                    <a:pt x="1149" y="919"/>
                    <a:pt x="1226" y="575"/>
                  </a:cubicBezTo>
                  <a:cubicBezTo>
                    <a:pt x="1111" y="307"/>
                    <a:pt x="1417" y="1"/>
                    <a:pt x="1685" y="154"/>
                  </a:cubicBezTo>
                  <a:cubicBezTo>
                    <a:pt x="1800" y="192"/>
                    <a:pt x="1877" y="307"/>
                    <a:pt x="1953" y="345"/>
                  </a:cubicBezTo>
                  <a:cubicBezTo>
                    <a:pt x="2642" y="383"/>
                    <a:pt x="3178" y="1991"/>
                    <a:pt x="3638" y="2489"/>
                  </a:cubicBezTo>
                  <a:cubicBezTo>
                    <a:pt x="3906" y="2910"/>
                    <a:pt x="4212" y="3293"/>
                    <a:pt x="4480" y="3714"/>
                  </a:cubicBezTo>
                  <a:cubicBezTo>
                    <a:pt x="4595" y="4020"/>
                    <a:pt x="4250" y="4288"/>
                    <a:pt x="3982" y="4135"/>
                  </a:cubicBezTo>
                  <a:cubicBezTo>
                    <a:pt x="3906" y="4288"/>
                    <a:pt x="3714" y="4403"/>
                    <a:pt x="3523" y="4403"/>
                  </a:cubicBezTo>
                  <a:lnTo>
                    <a:pt x="3523" y="4403"/>
                  </a:lnTo>
                  <a:close/>
                  <a:moveTo>
                    <a:pt x="31202" y="62671"/>
                  </a:moveTo>
                  <a:cubicBezTo>
                    <a:pt x="24962" y="55895"/>
                    <a:pt x="23124" y="52526"/>
                    <a:pt x="20559" y="43644"/>
                  </a:cubicBezTo>
                  <a:cubicBezTo>
                    <a:pt x="20444" y="43146"/>
                    <a:pt x="20138" y="42649"/>
                    <a:pt x="20291" y="42151"/>
                  </a:cubicBezTo>
                  <a:cubicBezTo>
                    <a:pt x="20329" y="42036"/>
                    <a:pt x="20406" y="41998"/>
                    <a:pt x="20444" y="41960"/>
                  </a:cubicBezTo>
                  <a:cubicBezTo>
                    <a:pt x="20521" y="42074"/>
                    <a:pt x="20559" y="42151"/>
                    <a:pt x="20597" y="42228"/>
                  </a:cubicBezTo>
                  <a:cubicBezTo>
                    <a:pt x="21286" y="43529"/>
                    <a:pt x="21937" y="44793"/>
                    <a:pt x="22588" y="46094"/>
                  </a:cubicBezTo>
                  <a:cubicBezTo>
                    <a:pt x="23162" y="47128"/>
                    <a:pt x="23737" y="48162"/>
                    <a:pt x="24311" y="49195"/>
                  </a:cubicBezTo>
                  <a:cubicBezTo>
                    <a:pt x="24923" y="50229"/>
                    <a:pt x="25498" y="51301"/>
                    <a:pt x="26072" y="52373"/>
                  </a:cubicBezTo>
                  <a:lnTo>
                    <a:pt x="26072" y="52411"/>
                  </a:lnTo>
                  <a:lnTo>
                    <a:pt x="26072" y="52373"/>
                  </a:lnTo>
                  <a:lnTo>
                    <a:pt x="26072" y="52411"/>
                  </a:lnTo>
                  <a:cubicBezTo>
                    <a:pt x="26072" y="52411"/>
                    <a:pt x="26072" y="52411"/>
                    <a:pt x="26072" y="52411"/>
                  </a:cubicBezTo>
                  <a:lnTo>
                    <a:pt x="26072" y="52411"/>
                  </a:lnTo>
                  <a:lnTo>
                    <a:pt x="26072" y="52411"/>
                  </a:lnTo>
                  <a:cubicBezTo>
                    <a:pt x="26416" y="53062"/>
                    <a:pt x="26761" y="53751"/>
                    <a:pt x="27144" y="54402"/>
                  </a:cubicBezTo>
                  <a:cubicBezTo>
                    <a:pt x="28254" y="56507"/>
                    <a:pt x="29364" y="58613"/>
                    <a:pt x="30628" y="60642"/>
                  </a:cubicBezTo>
                  <a:cubicBezTo>
                    <a:pt x="31087" y="61331"/>
                    <a:pt x="31546" y="62059"/>
                    <a:pt x="32006" y="62748"/>
                  </a:cubicBezTo>
                  <a:cubicBezTo>
                    <a:pt x="31968" y="62901"/>
                    <a:pt x="31853" y="62977"/>
                    <a:pt x="31700" y="62977"/>
                  </a:cubicBezTo>
                  <a:cubicBezTo>
                    <a:pt x="31508" y="62977"/>
                    <a:pt x="31317" y="62862"/>
                    <a:pt x="31240" y="62671"/>
                  </a:cubicBezTo>
                  <a:lnTo>
                    <a:pt x="31240" y="62671"/>
                  </a:lnTo>
                  <a:close/>
                  <a:moveTo>
                    <a:pt x="2872" y="25038"/>
                  </a:moveTo>
                  <a:cubicBezTo>
                    <a:pt x="2757" y="25000"/>
                    <a:pt x="2604" y="24962"/>
                    <a:pt x="2527" y="24885"/>
                  </a:cubicBezTo>
                  <a:cubicBezTo>
                    <a:pt x="2413" y="24770"/>
                    <a:pt x="2298" y="24655"/>
                    <a:pt x="2298" y="24540"/>
                  </a:cubicBezTo>
                  <a:cubicBezTo>
                    <a:pt x="2259" y="24464"/>
                    <a:pt x="2221" y="24426"/>
                    <a:pt x="2183" y="24349"/>
                  </a:cubicBezTo>
                  <a:cubicBezTo>
                    <a:pt x="1532" y="23890"/>
                    <a:pt x="1187" y="23124"/>
                    <a:pt x="651" y="22511"/>
                  </a:cubicBezTo>
                  <a:cubicBezTo>
                    <a:pt x="498" y="22320"/>
                    <a:pt x="307" y="22129"/>
                    <a:pt x="154" y="21937"/>
                  </a:cubicBezTo>
                  <a:cubicBezTo>
                    <a:pt x="1" y="21516"/>
                    <a:pt x="460" y="21325"/>
                    <a:pt x="805" y="21478"/>
                  </a:cubicBezTo>
                  <a:cubicBezTo>
                    <a:pt x="1226" y="21210"/>
                    <a:pt x="1570" y="21861"/>
                    <a:pt x="1838" y="22090"/>
                  </a:cubicBezTo>
                  <a:cubicBezTo>
                    <a:pt x="2259" y="22129"/>
                    <a:pt x="2489" y="22779"/>
                    <a:pt x="2795" y="23047"/>
                  </a:cubicBezTo>
                  <a:cubicBezTo>
                    <a:pt x="3216" y="23545"/>
                    <a:pt x="3944" y="24808"/>
                    <a:pt x="2872" y="25038"/>
                  </a:cubicBezTo>
                  <a:lnTo>
                    <a:pt x="2872" y="25038"/>
                  </a:lnTo>
                  <a:close/>
                  <a:moveTo>
                    <a:pt x="3676" y="12251"/>
                  </a:moveTo>
                  <a:cubicBezTo>
                    <a:pt x="3370" y="12328"/>
                    <a:pt x="3102" y="12022"/>
                    <a:pt x="2987" y="11754"/>
                  </a:cubicBezTo>
                  <a:cubicBezTo>
                    <a:pt x="2566" y="11677"/>
                    <a:pt x="2221" y="10758"/>
                    <a:pt x="1915" y="10414"/>
                  </a:cubicBezTo>
                  <a:cubicBezTo>
                    <a:pt x="1723" y="10069"/>
                    <a:pt x="1494" y="9725"/>
                    <a:pt x="1264" y="9418"/>
                  </a:cubicBezTo>
                  <a:cubicBezTo>
                    <a:pt x="1149" y="9227"/>
                    <a:pt x="919" y="9036"/>
                    <a:pt x="1034" y="8768"/>
                  </a:cubicBezTo>
                  <a:cubicBezTo>
                    <a:pt x="996" y="8768"/>
                    <a:pt x="958" y="8729"/>
                    <a:pt x="958" y="8653"/>
                  </a:cubicBezTo>
                  <a:cubicBezTo>
                    <a:pt x="919" y="8576"/>
                    <a:pt x="919" y="8500"/>
                    <a:pt x="919" y="8423"/>
                  </a:cubicBezTo>
                  <a:cubicBezTo>
                    <a:pt x="537" y="8155"/>
                    <a:pt x="958" y="7581"/>
                    <a:pt x="1302" y="7849"/>
                  </a:cubicBezTo>
                  <a:cubicBezTo>
                    <a:pt x="1723" y="7389"/>
                    <a:pt x="2106" y="8078"/>
                    <a:pt x="2336" y="8346"/>
                  </a:cubicBezTo>
                  <a:cubicBezTo>
                    <a:pt x="2872" y="8576"/>
                    <a:pt x="3446" y="9839"/>
                    <a:pt x="3752" y="10375"/>
                  </a:cubicBezTo>
                  <a:cubicBezTo>
                    <a:pt x="3982" y="10873"/>
                    <a:pt x="4710" y="12366"/>
                    <a:pt x="3676" y="12251"/>
                  </a:cubicBezTo>
                  <a:close/>
                </a:path>
              </a:pathLst>
            </a:custGeom>
            <a:solidFill>
              <a:srgbClr val="FCD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6015125" y="3489150"/>
              <a:ext cx="1309325" cy="1774475"/>
            </a:xfrm>
            <a:custGeom>
              <a:avLst/>
              <a:gdLst/>
              <a:ahLst/>
              <a:cxnLst/>
              <a:rect l="l" t="t" r="r" b="b"/>
              <a:pathLst>
                <a:path w="52373" h="70979" extrusionOk="0">
                  <a:moveTo>
                    <a:pt x="37404" y="33920"/>
                  </a:moveTo>
                  <a:cubicBezTo>
                    <a:pt x="44640" y="45405"/>
                    <a:pt x="47894" y="53253"/>
                    <a:pt x="49310" y="56776"/>
                  </a:cubicBezTo>
                  <a:cubicBezTo>
                    <a:pt x="50727" y="60566"/>
                    <a:pt x="50574" y="60145"/>
                    <a:pt x="52373" y="64356"/>
                  </a:cubicBezTo>
                  <a:cubicBezTo>
                    <a:pt x="48391" y="66959"/>
                    <a:pt x="43223" y="66232"/>
                    <a:pt x="40390" y="67916"/>
                  </a:cubicBezTo>
                  <a:cubicBezTo>
                    <a:pt x="38897" y="70979"/>
                    <a:pt x="28943" y="70290"/>
                    <a:pt x="25115" y="70022"/>
                  </a:cubicBezTo>
                  <a:cubicBezTo>
                    <a:pt x="24158" y="70137"/>
                    <a:pt x="20444" y="69180"/>
                    <a:pt x="20904" y="67840"/>
                  </a:cubicBezTo>
                  <a:cubicBezTo>
                    <a:pt x="20368" y="67572"/>
                    <a:pt x="20023" y="67036"/>
                    <a:pt x="19679" y="66538"/>
                  </a:cubicBezTo>
                  <a:cubicBezTo>
                    <a:pt x="19564" y="66385"/>
                    <a:pt x="19487" y="66270"/>
                    <a:pt x="19411" y="66117"/>
                  </a:cubicBezTo>
                  <a:cubicBezTo>
                    <a:pt x="18032" y="64432"/>
                    <a:pt x="17037" y="62442"/>
                    <a:pt x="16003" y="60527"/>
                  </a:cubicBezTo>
                  <a:cubicBezTo>
                    <a:pt x="14242" y="57312"/>
                    <a:pt x="12596" y="54057"/>
                    <a:pt x="11218" y="50688"/>
                  </a:cubicBezTo>
                  <a:cubicBezTo>
                    <a:pt x="10376" y="49808"/>
                    <a:pt x="10184" y="48353"/>
                    <a:pt x="9687" y="47243"/>
                  </a:cubicBezTo>
                  <a:cubicBezTo>
                    <a:pt x="7390" y="41271"/>
                    <a:pt x="5552" y="35145"/>
                    <a:pt x="3561" y="29096"/>
                  </a:cubicBezTo>
                  <a:cubicBezTo>
                    <a:pt x="2489" y="28790"/>
                    <a:pt x="2374" y="26378"/>
                    <a:pt x="2030" y="25421"/>
                  </a:cubicBezTo>
                  <a:cubicBezTo>
                    <a:pt x="1570" y="23277"/>
                    <a:pt x="805" y="21248"/>
                    <a:pt x="460" y="19104"/>
                  </a:cubicBezTo>
                  <a:lnTo>
                    <a:pt x="460" y="19028"/>
                  </a:lnTo>
                  <a:cubicBezTo>
                    <a:pt x="1" y="18224"/>
                    <a:pt x="1073" y="17190"/>
                    <a:pt x="1992" y="18951"/>
                  </a:cubicBezTo>
                  <a:cubicBezTo>
                    <a:pt x="2528" y="18147"/>
                    <a:pt x="3676" y="17190"/>
                    <a:pt x="3944" y="16731"/>
                  </a:cubicBezTo>
                  <a:cubicBezTo>
                    <a:pt x="4786" y="15697"/>
                    <a:pt x="5667" y="14663"/>
                    <a:pt x="6432" y="13592"/>
                  </a:cubicBezTo>
                  <a:cubicBezTo>
                    <a:pt x="6394" y="13209"/>
                    <a:pt x="6700" y="12826"/>
                    <a:pt x="6892" y="12520"/>
                  </a:cubicBezTo>
                  <a:cubicBezTo>
                    <a:pt x="7734" y="10950"/>
                    <a:pt x="8462" y="9342"/>
                    <a:pt x="9189" y="7772"/>
                  </a:cubicBezTo>
                  <a:cubicBezTo>
                    <a:pt x="9878" y="5782"/>
                    <a:pt x="11256" y="3829"/>
                    <a:pt x="11180" y="1724"/>
                  </a:cubicBezTo>
                  <a:cubicBezTo>
                    <a:pt x="11103" y="1647"/>
                    <a:pt x="11027" y="1570"/>
                    <a:pt x="10950" y="1532"/>
                  </a:cubicBezTo>
                  <a:cubicBezTo>
                    <a:pt x="10950" y="1417"/>
                    <a:pt x="10950" y="1379"/>
                    <a:pt x="10950" y="1302"/>
                  </a:cubicBezTo>
                  <a:cubicBezTo>
                    <a:pt x="10720" y="1073"/>
                    <a:pt x="10529" y="843"/>
                    <a:pt x="10682" y="498"/>
                  </a:cubicBezTo>
                  <a:cubicBezTo>
                    <a:pt x="10835" y="154"/>
                    <a:pt x="11256" y="1"/>
                    <a:pt x="11562" y="154"/>
                  </a:cubicBezTo>
                  <a:cubicBezTo>
                    <a:pt x="11907" y="384"/>
                    <a:pt x="12098" y="613"/>
                    <a:pt x="12290" y="881"/>
                  </a:cubicBezTo>
                  <a:cubicBezTo>
                    <a:pt x="12443" y="996"/>
                    <a:pt x="12596" y="1149"/>
                    <a:pt x="12711" y="1302"/>
                  </a:cubicBezTo>
                  <a:cubicBezTo>
                    <a:pt x="14893" y="3791"/>
                    <a:pt x="16578" y="6662"/>
                    <a:pt x="18377" y="9457"/>
                  </a:cubicBezTo>
                  <a:cubicBezTo>
                    <a:pt x="19296" y="9304"/>
                    <a:pt x="20291" y="11333"/>
                    <a:pt x="20827" y="11907"/>
                  </a:cubicBezTo>
                  <a:cubicBezTo>
                    <a:pt x="21210" y="12405"/>
                    <a:pt x="21593" y="12941"/>
                    <a:pt x="21976" y="13438"/>
                  </a:cubicBezTo>
                  <a:lnTo>
                    <a:pt x="21976" y="13438"/>
                  </a:lnTo>
                  <a:cubicBezTo>
                    <a:pt x="23201" y="15046"/>
                    <a:pt x="24426" y="16616"/>
                    <a:pt x="25574" y="18262"/>
                  </a:cubicBezTo>
                  <a:cubicBezTo>
                    <a:pt x="25651" y="18377"/>
                    <a:pt x="25689" y="18454"/>
                    <a:pt x="25689" y="18568"/>
                  </a:cubicBezTo>
                  <a:cubicBezTo>
                    <a:pt x="25804" y="18722"/>
                    <a:pt x="25919" y="18875"/>
                    <a:pt x="26034" y="18990"/>
                  </a:cubicBezTo>
                  <a:cubicBezTo>
                    <a:pt x="26149" y="19104"/>
                    <a:pt x="26225" y="19219"/>
                    <a:pt x="26302" y="19334"/>
                  </a:cubicBezTo>
                  <a:cubicBezTo>
                    <a:pt x="26914" y="20100"/>
                    <a:pt x="27527" y="20865"/>
                    <a:pt x="28216" y="21593"/>
                  </a:cubicBezTo>
                  <a:cubicBezTo>
                    <a:pt x="28331" y="21746"/>
                    <a:pt x="28446" y="21861"/>
                    <a:pt x="28560" y="22014"/>
                  </a:cubicBezTo>
                  <a:cubicBezTo>
                    <a:pt x="30054" y="23660"/>
                    <a:pt x="31738" y="25077"/>
                    <a:pt x="33155" y="26761"/>
                  </a:cubicBezTo>
                  <a:cubicBezTo>
                    <a:pt x="34188" y="29058"/>
                    <a:pt x="35911" y="31049"/>
                    <a:pt x="37404" y="33920"/>
                  </a:cubicBezTo>
                  <a:close/>
                </a:path>
              </a:pathLst>
            </a:custGeom>
            <a:solidFill>
              <a:srgbClr val="AFA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6031400" y="3492025"/>
              <a:ext cx="830775" cy="1762025"/>
            </a:xfrm>
            <a:custGeom>
              <a:avLst/>
              <a:gdLst/>
              <a:ahLst/>
              <a:cxnLst/>
              <a:rect l="l" t="t" r="r" b="b"/>
              <a:pathLst>
                <a:path w="33231" h="70481" extrusionOk="0">
                  <a:moveTo>
                    <a:pt x="1455" y="18951"/>
                  </a:moveTo>
                  <a:cubicBezTo>
                    <a:pt x="1570" y="18760"/>
                    <a:pt x="1685" y="18607"/>
                    <a:pt x="1800" y="18492"/>
                  </a:cubicBezTo>
                  <a:cubicBezTo>
                    <a:pt x="2298" y="17803"/>
                    <a:pt x="2834" y="17190"/>
                    <a:pt x="3408" y="16577"/>
                  </a:cubicBezTo>
                  <a:cubicBezTo>
                    <a:pt x="4212" y="15659"/>
                    <a:pt x="4939" y="14663"/>
                    <a:pt x="5628" y="13630"/>
                  </a:cubicBezTo>
                  <a:cubicBezTo>
                    <a:pt x="5781" y="13247"/>
                    <a:pt x="6088" y="12749"/>
                    <a:pt x="6432" y="12251"/>
                  </a:cubicBezTo>
                  <a:cubicBezTo>
                    <a:pt x="6815" y="11562"/>
                    <a:pt x="7160" y="10873"/>
                    <a:pt x="7504" y="10184"/>
                  </a:cubicBezTo>
                  <a:cubicBezTo>
                    <a:pt x="7543" y="9686"/>
                    <a:pt x="7964" y="9304"/>
                    <a:pt x="8117" y="8844"/>
                  </a:cubicBezTo>
                  <a:cubicBezTo>
                    <a:pt x="8346" y="8538"/>
                    <a:pt x="8385" y="8040"/>
                    <a:pt x="8768" y="7925"/>
                  </a:cubicBezTo>
                  <a:lnTo>
                    <a:pt x="8806" y="7887"/>
                  </a:lnTo>
                  <a:cubicBezTo>
                    <a:pt x="9418" y="5935"/>
                    <a:pt x="9878" y="3944"/>
                    <a:pt x="10261" y="1991"/>
                  </a:cubicBezTo>
                  <a:cubicBezTo>
                    <a:pt x="10337" y="1877"/>
                    <a:pt x="10414" y="1800"/>
                    <a:pt x="10490" y="1723"/>
                  </a:cubicBezTo>
                  <a:cubicBezTo>
                    <a:pt x="10414" y="1341"/>
                    <a:pt x="10299" y="996"/>
                    <a:pt x="10146" y="651"/>
                  </a:cubicBezTo>
                  <a:cubicBezTo>
                    <a:pt x="10184" y="613"/>
                    <a:pt x="10184" y="613"/>
                    <a:pt x="10184" y="575"/>
                  </a:cubicBezTo>
                  <a:cubicBezTo>
                    <a:pt x="10069" y="383"/>
                    <a:pt x="10108" y="154"/>
                    <a:pt x="10414" y="39"/>
                  </a:cubicBezTo>
                  <a:cubicBezTo>
                    <a:pt x="10797" y="1"/>
                    <a:pt x="11065" y="460"/>
                    <a:pt x="11333" y="728"/>
                  </a:cubicBezTo>
                  <a:cubicBezTo>
                    <a:pt x="12022" y="1685"/>
                    <a:pt x="11601" y="3370"/>
                    <a:pt x="11179" y="4671"/>
                  </a:cubicBezTo>
                  <a:cubicBezTo>
                    <a:pt x="10261" y="9227"/>
                    <a:pt x="6777" y="13094"/>
                    <a:pt x="7007" y="17917"/>
                  </a:cubicBezTo>
                  <a:cubicBezTo>
                    <a:pt x="6930" y="20329"/>
                    <a:pt x="7657" y="22665"/>
                    <a:pt x="8461" y="24923"/>
                  </a:cubicBezTo>
                  <a:cubicBezTo>
                    <a:pt x="9189" y="26952"/>
                    <a:pt x="9725" y="29096"/>
                    <a:pt x="10567" y="31087"/>
                  </a:cubicBezTo>
                  <a:cubicBezTo>
                    <a:pt x="11524" y="34035"/>
                    <a:pt x="14319" y="34265"/>
                    <a:pt x="16156" y="36294"/>
                  </a:cubicBezTo>
                  <a:cubicBezTo>
                    <a:pt x="18147" y="38476"/>
                    <a:pt x="18339" y="41538"/>
                    <a:pt x="19525" y="44104"/>
                  </a:cubicBezTo>
                  <a:cubicBezTo>
                    <a:pt x="20750" y="46783"/>
                    <a:pt x="23583" y="48123"/>
                    <a:pt x="25421" y="50267"/>
                  </a:cubicBezTo>
                  <a:cubicBezTo>
                    <a:pt x="26531" y="51416"/>
                    <a:pt x="27259" y="52756"/>
                    <a:pt x="27909" y="54172"/>
                  </a:cubicBezTo>
                  <a:cubicBezTo>
                    <a:pt x="28599" y="55627"/>
                    <a:pt x="29249" y="57120"/>
                    <a:pt x="30168" y="58422"/>
                  </a:cubicBezTo>
                  <a:cubicBezTo>
                    <a:pt x="30896" y="59455"/>
                    <a:pt x="31738" y="60374"/>
                    <a:pt x="32618" y="61293"/>
                  </a:cubicBezTo>
                  <a:cubicBezTo>
                    <a:pt x="32733" y="61293"/>
                    <a:pt x="32848" y="61408"/>
                    <a:pt x="32848" y="61523"/>
                  </a:cubicBezTo>
                  <a:cubicBezTo>
                    <a:pt x="32925" y="61561"/>
                    <a:pt x="32925" y="61599"/>
                    <a:pt x="33001" y="61637"/>
                  </a:cubicBezTo>
                  <a:cubicBezTo>
                    <a:pt x="33231" y="61829"/>
                    <a:pt x="33040" y="62173"/>
                    <a:pt x="32810" y="62212"/>
                  </a:cubicBezTo>
                  <a:cubicBezTo>
                    <a:pt x="32312" y="64853"/>
                    <a:pt x="30283" y="66921"/>
                    <a:pt x="28101" y="68375"/>
                  </a:cubicBezTo>
                  <a:cubicBezTo>
                    <a:pt x="26761" y="69179"/>
                    <a:pt x="25421" y="70328"/>
                    <a:pt x="23775" y="70251"/>
                  </a:cubicBezTo>
                  <a:cubicBezTo>
                    <a:pt x="22435" y="70481"/>
                    <a:pt x="20904" y="68643"/>
                    <a:pt x="19449" y="66385"/>
                  </a:cubicBezTo>
                  <a:cubicBezTo>
                    <a:pt x="19296" y="66117"/>
                    <a:pt x="19104" y="65810"/>
                    <a:pt x="18913" y="65504"/>
                  </a:cubicBezTo>
                  <a:cubicBezTo>
                    <a:pt x="18836" y="65504"/>
                    <a:pt x="18760" y="65466"/>
                    <a:pt x="18683" y="65389"/>
                  </a:cubicBezTo>
                  <a:cubicBezTo>
                    <a:pt x="17381" y="63437"/>
                    <a:pt x="16080" y="61484"/>
                    <a:pt x="14931" y="59417"/>
                  </a:cubicBezTo>
                  <a:cubicBezTo>
                    <a:pt x="14089" y="57886"/>
                    <a:pt x="13094" y="56431"/>
                    <a:pt x="12405" y="54785"/>
                  </a:cubicBezTo>
                  <a:cubicBezTo>
                    <a:pt x="12366" y="54632"/>
                    <a:pt x="12405" y="54517"/>
                    <a:pt x="12481" y="54440"/>
                  </a:cubicBezTo>
                  <a:cubicBezTo>
                    <a:pt x="10069" y="49923"/>
                    <a:pt x="8117" y="45137"/>
                    <a:pt x="6662" y="40199"/>
                  </a:cubicBezTo>
                  <a:cubicBezTo>
                    <a:pt x="5590" y="36600"/>
                    <a:pt x="4174" y="33116"/>
                    <a:pt x="2910" y="29594"/>
                  </a:cubicBezTo>
                  <a:cubicBezTo>
                    <a:pt x="1455" y="26302"/>
                    <a:pt x="39" y="22894"/>
                    <a:pt x="39" y="19219"/>
                  </a:cubicBezTo>
                  <a:cubicBezTo>
                    <a:pt x="1" y="18798"/>
                    <a:pt x="1" y="17841"/>
                    <a:pt x="651" y="18147"/>
                  </a:cubicBezTo>
                  <a:cubicBezTo>
                    <a:pt x="881" y="18683"/>
                    <a:pt x="1149" y="18913"/>
                    <a:pt x="1455" y="18951"/>
                  </a:cubicBezTo>
                  <a:close/>
                </a:path>
              </a:pathLst>
            </a:custGeom>
            <a:solidFill>
              <a:srgbClr val="909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6026625" y="3583900"/>
              <a:ext cx="947550" cy="1699825"/>
            </a:xfrm>
            <a:custGeom>
              <a:avLst/>
              <a:gdLst/>
              <a:ahLst/>
              <a:cxnLst/>
              <a:rect l="l" t="t" r="r" b="b"/>
              <a:pathLst>
                <a:path w="37902" h="67993" extrusionOk="0">
                  <a:moveTo>
                    <a:pt x="11983" y="25000"/>
                  </a:moveTo>
                  <a:cubicBezTo>
                    <a:pt x="13285" y="23699"/>
                    <a:pt x="14625" y="22435"/>
                    <a:pt x="16003" y="21172"/>
                  </a:cubicBezTo>
                  <a:cubicBezTo>
                    <a:pt x="14203" y="19372"/>
                    <a:pt x="12366" y="17573"/>
                    <a:pt x="10567" y="15735"/>
                  </a:cubicBezTo>
                  <a:cubicBezTo>
                    <a:pt x="8537" y="17726"/>
                    <a:pt x="6547" y="19755"/>
                    <a:pt x="4594" y="21784"/>
                  </a:cubicBezTo>
                  <a:cubicBezTo>
                    <a:pt x="6355" y="23584"/>
                    <a:pt x="8116" y="25383"/>
                    <a:pt x="9916" y="27144"/>
                  </a:cubicBezTo>
                  <a:cubicBezTo>
                    <a:pt x="10605" y="26417"/>
                    <a:pt x="11294" y="25728"/>
                    <a:pt x="11983" y="25000"/>
                  </a:cubicBezTo>
                  <a:lnTo>
                    <a:pt x="11983" y="25000"/>
                  </a:lnTo>
                  <a:close/>
                  <a:moveTo>
                    <a:pt x="21401" y="39050"/>
                  </a:moveTo>
                  <a:cubicBezTo>
                    <a:pt x="19525" y="37213"/>
                    <a:pt x="17649" y="35375"/>
                    <a:pt x="15773" y="33537"/>
                  </a:cubicBezTo>
                  <a:cubicBezTo>
                    <a:pt x="13782" y="35605"/>
                    <a:pt x="11792" y="37634"/>
                    <a:pt x="9839" y="39663"/>
                  </a:cubicBezTo>
                  <a:cubicBezTo>
                    <a:pt x="11370" y="41118"/>
                    <a:pt x="12902" y="42611"/>
                    <a:pt x="14433" y="44065"/>
                  </a:cubicBezTo>
                  <a:cubicBezTo>
                    <a:pt x="14816" y="44410"/>
                    <a:pt x="15161" y="44755"/>
                    <a:pt x="15543" y="45099"/>
                  </a:cubicBezTo>
                  <a:cubicBezTo>
                    <a:pt x="17458" y="43070"/>
                    <a:pt x="19372" y="41003"/>
                    <a:pt x="21401" y="39050"/>
                  </a:cubicBezTo>
                  <a:lnTo>
                    <a:pt x="21401" y="39050"/>
                  </a:lnTo>
                  <a:close/>
                  <a:moveTo>
                    <a:pt x="22702" y="15046"/>
                  </a:moveTo>
                  <a:cubicBezTo>
                    <a:pt x="20635" y="17037"/>
                    <a:pt x="18453" y="18951"/>
                    <a:pt x="16309" y="20866"/>
                  </a:cubicBezTo>
                  <a:cubicBezTo>
                    <a:pt x="14510" y="19066"/>
                    <a:pt x="12710" y="17267"/>
                    <a:pt x="10873" y="15429"/>
                  </a:cubicBezTo>
                  <a:cubicBezTo>
                    <a:pt x="12251" y="14089"/>
                    <a:pt x="13591" y="12749"/>
                    <a:pt x="14969" y="11448"/>
                  </a:cubicBezTo>
                  <a:lnTo>
                    <a:pt x="15007" y="11409"/>
                  </a:lnTo>
                  <a:cubicBezTo>
                    <a:pt x="15275" y="11141"/>
                    <a:pt x="15582" y="10873"/>
                    <a:pt x="15850" y="10605"/>
                  </a:cubicBezTo>
                  <a:cubicBezTo>
                    <a:pt x="16156" y="10299"/>
                    <a:pt x="16424" y="10069"/>
                    <a:pt x="16730" y="9763"/>
                  </a:cubicBezTo>
                  <a:lnTo>
                    <a:pt x="16730" y="9763"/>
                  </a:lnTo>
                  <a:lnTo>
                    <a:pt x="16768" y="9763"/>
                  </a:lnTo>
                  <a:lnTo>
                    <a:pt x="16768" y="9763"/>
                  </a:lnTo>
                  <a:cubicBezTo>
                    <a:pt x="16845" y="9687"/>
                    <a:pt x="16960" y="9572"/>
                    <a:pt x="17075" y="9457"/>
                  </a:cubicBezTo>
                  <a:cubicBezTo>
                    <a:pt x="17802" y="10184"/>
                    <a:pt x="18530" y="10912"/>
                    <a:pt x="19219" y="11639"/>
                  </a:cubicBezTo>
                  <a:cubicBezTo>
                    <a:pt x="20367" y="12788"/>
                    <a:pt x="21554" y="13898"/>
                    <a:pt x="22702" y="15046"/>
                  </a:cubicBezTo>
                  <a:lnTo>
                    <a:pt x="22702" y="15046"/>
                  </a:lnTo>
                  <a:close/>
                  <a:moveTo>
                    <a:pt x="19716" y="28905"/>
                  </a:moveTo>
                  <a:cubicBezTo>
                    <a:pt x="18376" y="30207"/>
                    <a:pt x="17036" y="31547"/>
                    <a:pt x="15735" y="32887"/>
                  </a:cubicBezTo>
                  <a:cubicBezTo>
                    <a:pt x="13897" y="31087"/>
                    <a:pt x="12060" y="29288"/>
                    <a:pt x="10222" y="27450"/>
                  </a:cubicBezTo>
                  <a:cubicBezTo>
                    <a:pt x="11524" y="26110"/>
                    <a:pt x="12825" y="24809"/>
                    <a:pt x="14165" y="23507"/>
                  </a:cubicBezTo>
                  <a:cubicBezTo>
                    <a:pt x="14893" y="22856"/>
                    <a:pt x="15582" y="22167"/>
                    <a:pt x="16309" y="21516"/>
                  </a:cubicBezTo>
                  <a:cubicBezTo>
                    <a:pt x="18147" y="23316"/>
                    <a:pt x="19908" y="25153"/>
                    <a:pt x="21669" y="26991"/>
                  </a:cubicBezTo>
                  <a:cubicBezTo>
                    <a:pt x="21018" y="27603"/>
                    <a:pt x="20367" y="28254"/>
                    <a:pt x="19716" y="28905"/>
                  </a:cubicBezTo>
                  <a:close/>
                  <a:moveTo>
                    <a:pt x="27794" y="57082"/>
                  </a:moveTo>
                  <a:cubicBezTo>
                    <a:pt x="25880" y="55321"/>
                    <a:pt x="23928" y="53560"/>
                    <a:pt x="22013" y="51799"/>
                  </a:cubicBezTo>
                  <a:cubicBezTo>
                    <a:pt x="21745" y="52028"/>
                    <a:pt x="21477" y="52296"/>
                    <a:pt x="21248" y="52526"/>
                  </a:cubicBezTo>
                  <a:cubicBezTo>
                    <a:pt x="19563" y="54134"/>
                    <a:pt x="17917" y="55742"/>
                    <a:pt x="16271" y="57350"/>
                  </a:cubicBezTo>
                  <a:cubicBezTo>
                    <a:pt x="16309" y="57388"/>
                    <a:pt x="16309" y="57426"/>
                    <a:pt x="16347" y="57426"/>
                  </a:cubicBezTo>
                  <a:cubicBezTo>
                    <a:pt x="18185" y="59111"/>
                    <a:pt x="19984" y="60795"/>
                    <a:pt x="21822" y="62442"/>
                  </a:cubicBezTo>
                  <a:cubicBezTo>
                    <a:pt x="21937" y="62327"/>
                    <a:pt x="22052" y="62212"/>
                    <a:pt x="22167" y="62135"/>
                  </a:cubicBezTo>
                  <a:cubicBezTo>
                    <a:pt x="24004" y="60374"/>
                    <a:pt x="25880" y="58728"/>
                    <a:pt x="27794" y="57082"/>
                  </a:cubicBezTo>
                  <a:lnTo>
                    <a:pt x="27794" y="57082"/>
                  </a:lnTo>
                  <a:close/>
                  <a:moveTo>
                    <a:pt x="27909" y="45367"/>
                  </a:moveTo>
                  <a:cubicBezTo>
                    <a:pt x="25995" y="47281"/>
                    <a:pt x="24042" y="49195"/>
                    <a:pt x="22090" y="51071"/>
                  </a:cubicBezTo>
                  <a:cubicBezTo>
                    <a:pt x="22052" y="51110"/>
                    <a:pt x="22013" y="51148"/>
                    <a:pt x="21975" y="51186"/>
                  </a:cubicBezTo>
                  <a:cubicBezTo>
                    <a:pt x="19908" y="49272"/>
                    <a:pt x="17879" y="47358"/>
                    <a:pt x="15850" y="45405"/>
                  </a:cubicBezTo>
                  <a:cubicBezTo>
                    <a:pt x="17764" y="43376"/>
                    <a:pt x="19716" y="41347"/>
                    <a:pt x="21707" y="39395"/>
                  </a:cubicBezTo>
                  <a:cubicBezTo>
                    <a:pt x="22817" y="40467"/>
                    <a:pt x="23889" y="41500"/>
                    <a:pt x="25000" y="42572"/>
                  </a:cubicBezTo>
                  <a:cubicBezTo>
                    <a:pt x="25957" y="43491"/>
                    <a:pt x="26952" y="44448"/>
                    <a:pt x="27909" y="45367"/>
                  </a:cubicBezTo>
                  <a:lnTo>
                    <a:pt x="27909" y="45367"/>
                  </a:lnTo>
                  <a:close/>
                  <a:moveTo>
                    <a:pt x="25459" y="35145"/>
                  </a:moveTo>
                  <a:lnTo>
                    <a:pt x="25459" y="35145"/>
                  </a:lnTo>
                  <a:cubicBezTo>
                    <a:pt x="25344" y="35260"/>
                    <a:pt x="25229" y="35375"/>
                    <a:pt x="25114" y="35528"/>
                  </a:cubicBezTo>
                  <a:cubicBezTo>
                    <a:pt x="24961" y="35643"/>
                    <a:pt x="24846" y="35758"/>
                    <a:pt x="24732" y="35873"/>
                  </a:cubicBezTo>
                  <a:cubicBezTo>
                    <a:pt x="24119" y="36447"/>
                    <a:pt x="23506" y="37021"/>
                    <a:pt x="22894" y="37634"/>
                  </a:cubicBezTo>
                  <a:lnTo>
                    <a:pt x="22894" y="37634"/>
                  </a:lnTo>
                  <a:lnTo>
                    <a:pt x="22894" y="37634"/>
                  </a:lnTo>
                  <a:lnTo>
                    <a:pt x="22894" y="37634"/>
                  </a:lnTo>
                  <a:cubicBezTo>
                    <a:pt x="22473" y="37978"/>
                    <a:pt x="22090" y="38361"/>
                    <a:pt x="21707" y="38744"/>
                  </a:cubicBezTo>
                  <a:cubicBezTo>
                    <a:pt x="19831" y="36906"/>
                    <a:pt x="17955" y="35069"/>
                    <a:pt x="16079" y="33231"/>
                  </a:cubicBezTo>
                  <a:cubicBezTo>
                    <a:pt x="16386" y="32887"/>
                    <a:pt x="16692" y="32580"/>
                    <a:pt x="16998" y="32274"/>
                  </a:cubicBezTo>
                  <a:cubicBezTo>
                    <a:pt x="18644" y="30590"/>
                    <a:pt x="20329" y="28943"/>
                    <a:pt x="21975" y="27297"/>
                  </a:cubicBezTo>
                  <a:cubicBezTo>
                    <a:pt x="22396" y="27757"/>
                    <a:pt x="22817" y="28178"/>
                    <a:pt x="23238" y="28599"/>
                  </a:cubicBezTo>
                  <a:cubicBezTo>
                    <a:pt x="24693" y="30130"/>
                    <a:pt x="26148" y="31623"/>
                    <a:pt x="27641" y="33116"/>
                  </a:cubicBezTo>
                  <a:lnTo>
                    <a:pt x="25497" y="35145"/>
                  </a:lnTo>
                  <a:lnTo>
                    <a:pt x="25497" y="35145"/>
                  </a:lnTo>
                  <a:close/>
                  <a:moveTo>
                    <a:pt x="28100" y="20559"/>
                  </a:moveTo>
                  <a:cubicBezTo>
                    <a:pt x="28177" y="20483"/>
                    <a:pt x="28215" y="20406"/>
                    <a:pt x="28292" y="20330"/>
                  </a:cubicBezTo>
                  <a:cubicBezTo>
                    <a:pt x="28254" y="20253"/>
                    <a:pt x="28177" y="20215"/>
                    <a:pt x="28100" y="20138"/>
                  </a:cubicBezTo>
                  <a:cubicBezTo>
                    <a:pt x="26416" y="18530"/>
                    <a:pt x="24693" y="16922"/>
                    <a:pt x="23009" y="15314"/>
                  </a:cubicBezTo>
                  <a:cubicBezTo>
                    <a:pt x="20941" y="17343"/>
                    <a:pt x="18798" y="19258"/>
                    <a:pt x="16654" y="21210"/>
                  </a:cubicBezTo>
                  <a:cubicBezTo>
                    <a:pt x="16845" y="21401"/>
                    <a:pt x="17036" y="21593"/>
                    <a:pt x="17228" y="21784"/>
                  </a:cubicBezTo>
                  <a:cubicBezTo>
                    <a:pt x="18836" y="23392"/>
                    <a:pt x="20444" y="25038"/>
                    <a:pt x="22013" y="26646"/>
                  </a:cubicBezTo>
                  <a:cubicBezTo>
                    <a:pt x="24081" y="24656"/>
                    <a:pt x="26110" y="22627"/>
                    <a:pt x="28100" y="20559"/>
                  </a:cubicBezTo>
                  <a:lnTo>
                    <a:pt x="28100" y="20559"/>
                  </a:lnTo>
                  <a:close/>
                  <a:moveTo>
                    <a:pt x="33728" y="39203"/>
                  </a:moveTo>
                  <a:cubicBezTo>
                    <a:pt x="31852" y="37328"/>
                    <a:pt x="29976" y="35452"/>
                    <a:pt x="28100" y="33576"/>
                  </a:cubicBezTo>
                  <a:lnTo>
                    <a:pt x="27947" y="33423"/>
                  </a:lnTo>
                  <a:cubicBezTo>
                    <a:pt x="27335" y="33997"/>
                    <a:pt x="26761" y="34571"/>
                    <a:pt x="26148" y="35145"/>
                  </a:cubicBezTo>
                  <a:lnTo>
                    <a:pt x="26148" y="35145"/>
                  </a:lnTo>
                  <a:lnTo>
                    <a:pt x="26148" y="35145"/>
                  </a:lnTo>
                  <a:cubicBezTo>
                    <a:pt x="25765" y="35490"/>
                    <a:pt x="25421" y="35834"/>
                    <a:pt x="25038" y="36217"/>
                  </a:cubicBezTo>
                  <a:cubicBezTo>
                    <a:pt x="24042" y="37136"/>
                    <a:pt x="23009" y="38093"/>
                    <a:pt x="22052" y="39050"/>
                  </a:cubicBezTo>
                  <a:cubicBezTo>
                    <a:pt x="23430" y="40390"/>
                    <a:pt x="24846" y="41768"/>
                    <a:pt x="26225" y="43108"/>
                  </a:cubicBezTo>
                  <a:cubicBezTo>
                    <a:pt x="26837" y="43721"/>
                    <a:pt x="27488" y="44295"/>
                    <a:pt x="28100" y="44869"/>
                  </a:cubicBezTo>
                  <a:cubicBezTo>
                    <a:pt x="28139" y="44946"/>
                    <a:pt x="28177" y="44984"/>
                    <a:pt x="28254" y="45023"/>
                  </a:cubicBezTo>
                  <a:cubicBezTo>
                    <a:pt x="30091" y="43108"/>
                    <a:pt x="31929" y="41194"/>
                    <a:pt x="33728" y="39203"/>
                  </a:cubicBezTo>
                  <a:lnTo>
                    <a:pt x="33728" y="39203"/>
                  </a:lnTo>
                  <a:close/>
                  <a:moveTo>
                    <a:pt x="28981" y="31815"/>
                  </a:moveTo>
                  <a:cubicBezTo>
                    <a:pt x="30857" y="30015"/>
                    <a:pt x="32733" y="28216"/>
                    <a:pt x="34532" y="26340"/>
                  </a:cubicBezTo>
                  <a:cubicBezTo>
                    <a:pt x="32580" y="24388"/>
                    <a:pt x="30627" y="22512"/>
                    <a:pt x="28636" y="20636"/>
                  </a:cubicBezTo>
                  <a:cubicBezTo>
                    <a:pt x="28445" y="20827"/>
                    <a:pt x="28292" y="21019"/>
                    <a:pt x="28100" y="21210"/>
                  </a:cubicBezTo>
                  <a:cubicBezTo>
                    <a:pt x="26225" y="23201"/>
                    <a:pt x="24272" y="25077"/>
                    <a:pt x="22320" y="26991"/>
                  </a:cubicBezTo>
                  <a:cubicBezTo>
                    <a:pt x="24196" y="28943"/>
                    <a:pt x="26071" y="30858"/>
                    <a:pt x="27947" y="32810"/>
                  </a:cubicBezTo>
                  <a:cubicBezTo>
                    <a:pt x="28024" y="32733"/>
                    <a:pt x="28062" y="32695"/>
                    <a:pt x="28100" y="32657"/>
                  </a:cubicBezTo>
                  <a:cubicBezTo>
                    <a:pt x="28407" y="32389"/>
                    <a:pt x="28675" y="32121"/>
                    <a:pt x="28943" y="31853"/>
                  </a:cubicBezTo>
                  <a:lnTo>
                    <a:pt x="28943" y="31853"/>
                  </a:lnTo>
                  <a:lnTo>
                    <a:pt x="28943" y="31853"/>
                  </a:lnTo>
                  <a:lnTo>
                    <a:pt x="28943" y="31853"/>
                  </a:lnTo>
                  <a:lnTo>
                    <a:pt x="28943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lnTo>
                    <a:pt x="28981" y="31853"/>
                  </a:lnTo>
                  <a:close/>
                  <a:moveTo>
                    <a:pt x="32388" y="53139"/>
                  </a:moveTo>
                  <a:cubicBezTo>
                    <a:pt x="30972" y="54364"/>
                    <a:pt x="29555" y="55551"/>
                    <a:pt x="28139" y="56776"/>
                  </a:cubicBezTo>
                  <a:cubicBezTo>
                    <a:pt x="28139" y="56776"/>
                    <a:pt x="28100" y="56737"/>
                    <a:pt x="28100" y="56737"/>
                  </a:cubicBezTo>
                  <a:cubicBezTo>
                    <a:pt x="26454" y="55206"/>
                    <a:pt x="24808" y="53713"/>
                    <a:pt x="23162" y="52220"/>
                  </a:cubicBezTo>
                  <a:cubicBezTo>
                    <a:pt x="22894" y="51990"/>
                    <a:pt x="22588" y="51722"/>
                    <a:pt x="22320" y="51493"/>
                  </a:cubicBezTo>
                  <a:cubicBezTo>
                    <a:pt x="24272" y="49617"/>
                    <a:pt x="26186" y="47741"/>
                    <a:pt x="28100" y="45827"/>
                  </a:cubicBezTo>
                  <a:lnTo>
                    <a:pt x="28254" y="45673"/>
                  </a:lnTo>
                  <a:cubicBezTo>
                    <a:pt x="30283" y="47588"/>
                    <a:pt x="32312" y="49463"/>
                    <a:pt x="34302" y="51416"/>
                  </a:cubicBezTo>
                  <a:cubicBezTo>
                    <a:pt x="33652" y="51990"/>
                    <a:pt x="33039" y="52564"/>
                    <a:pt x="32388" y="53139"/>
                  </a:cubicBezTo>
                  <a:close/>
                  <a:moveTo>
                    <a:pt x="35145" y="26340"/>
                  </a:moveTo>
                  <a:cubicBezTo>
                    <a:pt x="35336" y="26532"/>
                    <a:pt x="35528" y="26723"/>
                    <a:pt x="35757" y="26914"/>
                  </a:cubicBezTo>
                  <a:cubicBezTo>
                    <a:pt x="35834" y="26991"/>
                    <a:pt x="35834" y="27144"/>
                    <a:pt x="35757" y="27221"/>
                  </a:cubicBezTo>
                  <a:cubicBezTo>
                    <a:pt x="35719" y="27297"/>
                    <a:pt x="35642" y="27297"/>
                    <a:pt x="35566" y="27297"/>
                  </a:cubicBezTo>
                  <a:cubicBezTo>
                    <a:pt x="35528" y="27297"/>
                    <a:pt x="35451" y="27297"/>
                    <a:pt x="35413" y="27259"/>
                  </a:cubicBezTo>
                  <a:cubicBezTo>
                    <a:pt x="35221" y="27029"/>
                    <a:pt x="35030" y="26838"/>
                    <a:pt x="34838" y="26646"/>
                  </a:cubicBezTo>
                  <a:cubicBezTo>
                    <a:pt x="33039" y="28561"/>
                    <a:pt x="31163" y="30360"/>
                    <a:pt x="29287" y="32159"/>
                  </a:cubicBezTo>
                  <a:cubicBezTo>
                    <a:pt x="28943" y="32465"/>
                    <a:pt x="28598" y="32810"/>
                    <a:pt x="28292" y="33116"/>
                  </a:cubicBezTo>
                  <a:cubicBezTo>
                    <a:pt x="28713" y="33576"/>
                    <a:pt x="29172" y="33997"/>
                    <a:pt x="29594" y="34456"/>
                  </a:cubicBezTo>
                  <a:cubicBezTo>
                    <a:pt x="31087" y="35911"/>
                    <a:pt x="32541" y="37404"/>
                    <a:pt x="34034" y="38859"/>
                  </a:cubicBezTo>
                  <a:cubicBezTo>
                    <a:pt x="34609" y="38170"/>
                    <a:pt x="35183" y="37519"/>
                    <a:pt x="35757" y="36830"/>
                  </a:cubicBezTo>
                  <a:cubicBezTo>
                    <a:pt x="36025" y="36524"/>
                    <a:pt x="36255" y="36256"/>
                    <a:pt x="36523" y="35949"/>
                  </a:cubicBezTo>
                  <a:cubicBezTo>
                    <a:pt x="36599" y="35873"/>
                    <a:pt x="36753" y="35873"/>
                    <a:pt x="36829" y="35949"/>
                  </a:cubicBezTo>
                  <a:cubicBezTo>
                    <a:pt x="36944" y="36026"/>
                    <a:pt x="36944" y="36179"/>
                    <a:pt x="36867" y="36256"/>
                  </a:cubicBezTo>
                  <a:cubicBezTo>
                    <a:pt x="36523" y="36638"/>
                    <a:pt x="36217" y="36983"/>
                    <a:pt x="35910" y="37366"/>
                  </a:cubicBezTo>
                  <a:cubicBezTo>
                    <a:pt x="35413" y="37978"/>
                    <a:pt x="34877" y="38591"/>
                    <a:pt x="34341" y="39165"/>
                  </a:cubicBezTo>
                  <a:cubicBezTo>
                    <a:pt x="35489" y="40314"/>
                    <a:pt x="36638" y="41462"/>
                    <a:pt x="37786" y="42572"/>
                  </a:cubicBezTo>
                  <a:cubicBezTo>
                    <a:pt x="37901" y="42649"/>
                    <a:pt x="37901" y="42802"/>
                    <a:pt x="37825" y="42879"/>
                  </a:cubicBezTo>
                  <a:cubicBezTo>
                    <a:pt x="37786" y="42955"/>
                    <a:pt x="37710" y="42955"/>
                    <a:pt x="37633" y="42955"/>
                  </a:cubicBezTo>
                  <a:cubicBezTo>
                    <a:pt x="37595" y="42955"/>
                    <a:pt x="37518" y="42955"/>
                    <a:pt x="37480" y="42917"/>
                  </a:cubicBezTo>
                  <a:cubicBezTo>
                    <a:pt x="36331" y="41768"/>
                    <a:pt x="35183" y="40658"/>
                    <a:pt x="34034" y="39510"/>
                  </a:cubicBezTo>
                  <a:cubicBezTo>
                    <a:pt x="32273" y="41500"/>
                    <a:pt x="30436" y="43453"/>
                    <a:pt x="28560" y="45329"/>
                  </a:cubicBezTo>
                  <a:cubicBezTo>
                    <a:pt x="30589" y="47243"/>
                    <a:pt x="32618" y="49157"/>
                    <a:pt x="34647" y="51110"/>
                  </a:cubicBezTo>
                  <a:cubicBezTo>
                    <a:pt x="35106" y="50727"/>
                    <a:pt x="35566" y="50344"/>
                    <a:pt x="36064" y="49999"/>
                  </a:cubicBezTo>
                  <a:cubicBezTo>
                    <a:pt x="36140" y="49923"/>
                    <a:pt x="36293" y="49961"/>
                    <a:pt x="36370" y="50038"/>
                  </a:cubicBezTo>
                  <a:cubicBezTo>
                    <a:pt x="36446" y="50153"/>
                    <a:pt x="36408" y="50306"/>
                    <a:pt x="36293" y="50382"/>
                  </a:cubicBezTo>
                  <a:lnTo>
                    <a:pt x="36178" y="50459"/>
                  </a:lnTo>
                  <a:cubicBezTo>
                    <a:pt x="35757" y="50765"/>
                    <a:pt x="35374" y="51110"/>
                    <a:pt x="34992" y="51416"/>
                  </a:cubicBezTo>
                  <a:cubicBezTo>
                    <a:pt x="35566" y="51952"/>
                    <a:pt x="36140" y="52526"/>
                    <a:pt x="36714" y="53062"/>
                  </a:cubicBezTo>
                  <a:cubicBezTo>
                    <a:pt x="36791" y="53139"/>
                    <a:pt x="36791" y="53292"/>
                    <a:pt x="36714" y="53407"/>
                  </a:cubicBezTo>
                  <a:cubicBezTo>
                    <a:pt x="36676" y="53445"/>
                    <a:pt x="36599" y="53445"/>
                    <a:pt x="36561" y="53445"/>
                  </a:cubicBezTo>
                  <a:cubicBezTo>
                    <a:pt x="36485" y="53445"/>
                    <a:pt x="36446" y="53445"/>
                    <a:pt x="36408" y="53407"/>
                  </a:cubicBezTo>
                  <a:cubicBezTo>
                    <a:pt x="35796" y="52832"/>
                    <a:pt x="35221" y="52258"/>
                    <a:pt x="34647" y="51722"/>
                  </a:cubicBezTo>
                  <a:cubicBezTo>
                    <a:pt x="33231" y="52909"/>
                    <a:pt x="31891" y="54211"/>
                    <a:pt x="30436" y="55397"/>
                  </a:cubicBezTo>
                  <a:cubicBezTo>
                    <a:pt x="29785" y="55972"/>
                    <a:pt x="29134" y="56508"/>
                    <a:pt x="28483" y="57082"/>
                  </a:cubicBezTo>
                  <a:cubicBezTo>
                    <a:pt x="29632" y="58116"/>
                    <a:pt x="30780" y="59188"/>
                    <a:pt x="31891" y="60259"/>
                  </a:cubicBezTo>
                  <a:cubicBezTo>
                    <a:pt x="32350" y="60681"/>
                    <a:pt x="32809" y="61102"/>
                    <a:pt x="33269" y="61523"/>
                  </a:cubicBezTo>
                  <a:cubicBezTo>
                    <a:pt x="33345" y="61599"/>
                    <a:pt x="33345" y="61753"/>
                    <a:pt x="33269" y="61829"/>
                  </a:cubicBezTo>
                  <a:cubicBezTo>
                    <a:pt x="33231" y="61867"/>
                    <a:pt x="33154" y="61906"/>
                    <a:pt x="33077" y="61906"/>
                  </a:cubicBezTo>
                  <a:cubicBezTo>
                    <a:pt x="33039" y="61906"/>
                    <a:pt x="32963" y="61867"/>
                    <a:pt x="32924" y="61829"/>
                  </a:cubicBezTo>
                  <a:cubicBezTo>
                    <a:pt x="31355" y="60336"/>
                    <a:pt x="29747" y="58843"/>
                    <a:pt x="28139" y="57388"/>
                  </a:cubicBezTo>
                  <a:cubicBezTo>
                    <a:pt x="28100" y="57388"/>
                    <a:pt x="28100" y="57388"/>
                    <a:pt x="28100" y="57426"/>
                  </a:cubicBezTo>
                  <a:cubicBezTo>
                    <a:pt x="26071" y="59149"/>
                    <a:pt x="24081" y="60910"/>
                    <a:pt x="22167" y="62710"/>
                  </a:cubicBezTo>
                  <a:cubicBezTo>
                    <a:pt x="22167" y="62710"/>
                    <a:pt x="22167" y="62748"/>
                    <a:pt x="22167" y="62748"/>
                  </a:cubicBezTo>
                  <a:cubicBezTo>
                    <a:pt x="22434" y="62978"/>
                    <a:pt x="22702" y="63207"/>
                    <a:pt x="22970" y="63475"/>
                  </a:cubicBezTo>
                  <a:cubicBezTo>
                    <a:pt x="24464" y="64739"/>
                    <a:pt x="25957" y="66040"/>
                    <a:pt x="27411" y="67342"/>
                  </a:cubicBezTo>
                  <a:cubicBezTo>
                    <a:pt x="27488" y="67419"/>
                    <a:pt x="27603" y="67495"/>
                    <a:pt x="27679" y="67610"/>
                  </a:cubicBezTo>
                  <a:cubicBezTo>
                    <a:pt x="27871" y="67763"/>
                    <a:pt x="27718" y="67993"/>
                    <a:pt x="27526" y="67993"/>
                  </a:cubicBezTo>
                  <a:cubicBezTo>
                    <a:pt x="27488" y="67993"/>
                    <a:pt x="27411" y="67955"/>
                    <a:pt x="27373" y="67916"/>
                  </a:cubicBezTo>
                  <a:cubicBezTo>
                    <a:pt x="25574" y="66270"/>
                    <a:pt x="23660" y="64700"/>
                    <a:pt x="21822" y="63054"/>
                  </a:cubicBezTo>
                  <a:lnTo>
                    <a:pt x="21439" y="63437"/>
                  </a:lnTo>
                  <a:lnTo>
                    <a:pt x="21439" y="63437"/>
                  </a:lnTo>
                  <a:cubicBezTo>
                    <a:pt x="21324" y="63552"/>
                    <a:pt x="21171" y="63705"/>
                    <a:pt x="21056" y="63820"/>
                  </a:cubicBezTo>
                  <a:cubicBezTo>
                    <a:pt x="20980" y="63896"/>
                    <a:pt x="20903" y="63935"/>
                    <a:pt x="20865" y="64011"/>
                  </a:cubicBezTo>
                  <a:cubicBezTo>
                    <a:pt x="20865" y="64011"/>
                    <a:pt x="20827" y="64011"/>
                    <a:pt x="20827" y="64011"/>
                  </a:cubicBezTo>
                  <a:cubicBezTo>
                    <a:pt x="20712" y="64164"/>
                    <a:pt x="20559" y="64279"/>
                    <a:pt x="20405" y="64394"/>
                  </a:cubicBezTo>
                  <a:cubicBezTo>
                    <a:pt x="20329" y="64279"/>
                    <a:pt x="20214" y="64164"/>
                    <a:pt x="20137" y="64050"/>
                  </a:cubicBezTo>
                  <a:cubicBezTo>
                    <a:pt x="20329" y="63858"/>
                    <a:pt x="20520" y="63667"/>
                    <a:pt x="20712" y="63514"/>
                  </a:cubicBezTo>
                  <a:lnTo>
                    <a:pt x="20712" y="63475"/>
                  </a:lnTo>
                  <a:lnTo>
                    <a:pt x="20712" y="63475"/>
                  </a:lnTo>
                  <a:lnTo>
                    <a:pt x="20712" y="63475"/>
                  </a:lnTo>
                  <a:cubicBezTo>
                    <a:pt x="20827" y="63399"/>
                    <a:pt x="20865" y="63322"/>
                    <a:pt x="20941" y="63284"/>
                  </a:cubicBezTo>
                  <a:cubicBezTo>
                    <a:pt x="21133" y="63092"/>
                    <a:pt x="21324" y="62939"/>
                    <a:pt x="21477" y="62748"/>
                  </a:cubicBezTo>
                  <a:cubicBezTo>
                    <a:pt x="21477" y="62748"/>
                    <a:pt x="21477" y="62748"/>
                    <a:pt x="21439" y="62710"/>
                  </a:cubicBezTo>
                  <a:cubicBezTo>
                    <a:pt x="21171" y="62480"/>
                    <a:pt x="20903" y="62250"/>
                    <a:pt x="20635" y="61982"/>
                  </a:cubicBezTo>
                  <a:cubicBezTo>
                    <a:pt x="19066" y="60566"/>
                    <a:pt x="17496" y="59111"/>
                    <a:pt x="15926" y="57694"/>
                  </a:cubicBezTo>
                  <a:lnTo>
                    <a:pt x="15926" y="57694"/>
                  </a:lnTo>
                  <a:cubicBezTo>
                    <a:pt x="15926" y="57694"/>
                    <a:pt x="15926" y="57694"/>
                    <a:pt x="15926" y="57656"/>
                  </a:cubicBezTo>
                  <a:cubicBezTo>
                    <a:pt x="15850" y="57541"/>
                    <a:pt x="15773" y="57426"/>
                    <a:pt x="15735" y="57312"/>
                  </a:cubicBezTo>
                  <a:cubicBezTo>
                    <a:pt x="15735" y="57312"/>
                    <a:pt x="15697" y="57273"/>
                    <a:pt x="15697" y="57273"/>
                  </a:cubicBezTo>
                  <a:lnTo>
                    <a:pt x="15199" y="56393"/>
                  </a:lnTo>
                  <a:lnTo>
                    <a:pt x="15926" y="57044"/>
                  </a:lnTo>
                  <a:cubicBezTo>
                    <a:pt x="17802" y="55168"/>
                    <a:pt x="19755" y="53330"/>
                    <a:pt x="21631" y="51493"/>
                  </a:cubicBezTo>
                  <a:cubicBezTo>
                    <a:pt x="21056" y="50918"/>
                    <a:pt x="20444" y="50382"/>
                    <a:pt x="19831" y="49846"/>
                  </a:cubicBezTo>
                  <a:cubicBezTo>
                    <a:pt x="18415" y="48468"/>
                    <a:pt x="16960" y="47090"/>
                    <a:pt x="15505" y="45712"/>
                  </a:cubicBezTo>
                  <a:cubicBezTo>
                    <a:pt x="14701" y="46592"/>
                    <a:pt x="13859" y="47473"/>
                    <a:pt x="13055" y="48353"/>
                  </a:cubicBezTo>
                  <a:cubicBezTo>
                    <a:pt x="12557" y="48889"/>
                    <a:pt x="12060" y="49425"/>
                    <a:pt x="11562" y="49961"/>
                  </a:cubicBezTo>
                  <a:cubicBezTo>
                    <a:pt x="11562" y="49961"/>
                    <a:pt x="11562" y="49961"/>
                    <a:pt x="11562" y="49961"/>
                  </a:cubicBezTo>
                  <a:cubicBezTo>
                    <a:pt x="11485" y="49808"/>
                    <a:pt x="11409" y="49655"/>
                    <a:pt x="11332" y="49502"/>
                  </a:cubicBezTo>
                  <a:cubicBezTo>
                    <a:pt x="12213" y="48545"/>
                    <a:pt x="13132" y="47588"/>
                    <a:pt x="14012" y="46669"/>
                  </a:cubicBezTo>
                  <a:cubicBezTo>
                    <a:pt x="14395" y="46248"/>
                    <a:pt x="14816" y="45827"/>
                    <a:pt x="15199" y="45405"/>
                  </a:cubicBezTo>
                  <a:cubicBezTo>
                    <a:pt x="13285" y="43606"/>
                    <a:pt x="11409" y="41807"/>
                    <a:pt x="9495" y="40007"/>
                  </a:cubicBezTo>
                  <a:cubicBezTo>
                    <a:pt x="9112" y="40429"/>
                    <a:pt x="8729" y="40850"/>
                    <a:pt x="8308" y="41271"/>
                  </a:cubicBezTo>
                  <a:cubicBezTo>
                    <a:pt x="8269" y="41118"/>
                    <a:pt x="8193" y="40964"/>
                    <a:pt x="8116" y="40811"/>
                  </a:cubicBezTo>
                  <a:cubicBezTo>
                    <a:pt x="8231" y="40696"/>
                    <a:pt x="8308" y="40620"/>
                    <a:pt x="8384" y="40505"/>
                  </a:cubicBezTo>
                  <a:cubicBezTo>
                    <a:pt x="8652" y="40237"/>
                    <a:pt x="8920" y="39969"/>
                    <a:pt x="9188" y="39701"/>
                  </a:cubicBezTo>
                  <a:cubicBezTo>
                    <a:pt x="8346" y="38897"/>
                    <a:pt x="7504" y="38055"/>
                    <a:pt x="6623" y="37251"/>
                  </a:cubicBezTo>
                  <a:cubicBezTo>
                    <a:pt x="6508" y="36945"/>
                    <a:pt x="6394" y="36600"/>
                    <a:pt x="6279" y="36294"/>
                  </a:cubicBezTo>
                  <a:cubicBezTo>
                    <a:pt x="7351" y="37328"/>
                    <a:pt x="8423" y="38323"/>
                    <a:pt x="9495" y="39357"/>
                  </a:cubicBezTo>
                  <a:cubicBezTo>
                    <a:pt x="10643" y="38170"/>
                    <a:pt x="11753" y="37021"/>
                    <a:pt x="12902" y="35834"/>
                  </a:cubicBezTo>
                  <a:cubicBezTo>
                    <a:pt x="13744" y="34954"/>
                    <a:pt x="14586" y="34073"/>
                    <a:pt x="15429" y="33231"/>
                  </a:cubicBezTo>
                  <a:cubicBezTo>
                    <a:pt x="13591" y="31394"/>
                    <a:pt x="11753" y="29594"/>
                    <a:pt x="9916" y="27757"/>
                  </a:cubicBezTo>
                  <a:cubicBezTo>
                    <a:pt x="8308" y="29403"/>
                    <a:pt x="6776" y="31011"/>
                    <a:pt x="5169" y="32619"/>
                  </a:cubicBezTo>
                  <a:cubicBezTo>
                    <a:pt x="5092" y="32465"/>
                    <a:pt x="5054" y="32312"/>
                    <a:pt x="5015" y="32121"/>
                  </a:cubicBezTo>
                  <a:cubicBezTo>
                    <a:pt x="6547" y="30590"/>
                    <a:pt x="8078" y="29020"/>
                    <a:pt x="9571" y="27450"/>
                  </a:cubicBezTo>
                  <a:cubicBezTo>
                    <a:pt x="9073" y="26953"/>
                    <a:pt x="8537" y="26455"/>
                    <a:pt x="8040" y="25957"/>
                  </a:cubicBezTo>
                  <a:cubicBezTo>
                    <a:pt x="6738" y="24694"/>
                    <a:pt x="5513" y="23431"/>
                    <a:pt x="4250" y="22129"/>
                  </a:cubicBezTo>
                  <a:cubicBezTo>
                    <a:pt x="3905" y="22512"/>
                    <a:pt x="3561" y="22856"/>
                    <a:pt x="3216" y="23239"/>
                  </a:cubicBezTo>
                  <a:lnTo>
                    <a:pt x="2144" y="24388"/>
                  </a:lnTo>
                  <a:cubicBezTo>
                    <a:pt x="2068" y="24234"/>
                    <a:pt x="1991" y="24081"/>
                    <a:pt x="1914" y="23928"/>
                  </a:cubicBezTo>
                  <a:lnTo>
                    <a:pt x="2565" y="23239"/>
                  </a:lnTo>
                  <a:cubicBezTo>
                    <a:pt x="3025" y="22780"/>
                    <a:pt x="3484" y="22282"/>
                    <a:pt x="3943" y="21784"/>
                  </a:cubicBezTo>
                  <a:cubicBezTo>
                    <a:pt x="2642" y="20483"/>
                    <a:pt x="1378" y="19143"/>
                    <a:pt x="77" y="17803"/>
                  </a:cubicBezTo>
                  <a:cubicBezTo>
                    <a:pt x="38" y="17573"/>
                    <a:pt x="38" y="17343"/>
                    <a:pt x="0" y="17075"/>
                  </a:cubicBezTo>
                  <a:cubicBezTo>
                    <a:pt x="1225" y="18300"/>
                    <a:pt x="2412" y="19564"/>
                    <a:pt x="3599" y="20827"/>
                  </a:cubicBezTo>
                  <a:cubicBezTo>
                    <a:pt x="3829" y="21019"/>
                    <a:pt x="4020" y="21248"/>
                    <a:pt x="4250" y="21478"/>
                  </a:cubicBezTo>
                  <a:cubicBezTo>
                    <a:pt x="6202" y="19411"/>
                    <a:pt x="8193" y="17420"/>
                    <a:pt x="10222" y="15429"/>
                  </a:cubicBezTo>
                  <a:cubicBezTo>
                    <a:pt x="8537" y="13783"/>
                    <a:pt x="6891" y="12099"/>
                    <a:pt x="5245" y="10452"/>
                  </a:cubicBezTo>
                  <a:cubicBezTo>
                    <a:pt x="5322" y="10299"/>
                    <a:pt x="5398" y="10184"/>
                    <a:pt x="5475" y="10031"/>
                  </a:cubicBezTo>
                  <a:cubicBezTo>
                    <a:pt x="7159" y="11716"/>
                    <a:pt x="8844" y="13400"/>
                    <a:pt x="10528" y="15085"/>
                  </a:cubicBezTo>
                  <a:cubicBezTo>
                    <a:pt x="12060" y="13592"/>
                    <a:pt x="13553" y="12137"/>
                    <a:pt x="15084" y="10644"/>
                  </a:cubicBezTo>
                  <a:lnTo>
                    <a:pt x="15084" y="10644"/>
                  </a:lnTo>
                  <a:cubicBezTo>
                    <a:pt x="15237" y="10529"/>
                    <a:pt x="15390" y="10376"/>
                    <a:pt x="15505" y="10261"/>
                  </a:cubicBezTo>
                  <a:cubicBezTo>
                    <a:pt x="15658" y="10108"/>
                    <a:pt x="15811" y="9955"/>
                    <a:pt x="15965" y="9840"/>
                  </a:cubicBezTo>
                  <a:lnTo>
                    <a:pt x="15965" y="9840"/>
                  </a:lnTo>
                  <a:lnTo>
                    <a:pt x="15965" y="9840"/>
                  </a:lnTo>
                  <a:cubicBezTo>
                    <a:pt x="16233" y="9610"/>
                    <a:pt x="16462" y="9380"/>
                    <a:pt x="16692" y="9151"/>
                  </a:cubicBezTo>
                  <a:cubicBezTo>
                    <a:pt x="15314" y="7772"/>
                    <a:pt x="13974" y="6394"/>
                    <a:pt x="12596" y="5016"/>
                  </a:cubicBezTo>
                  <a:cubicBezTo>
                    <a:pt x="12213" y="4595"/>
                    <a:pt x="11830" y="4174"/>
                    <a:pt x="11409" y="3753"/>
                  </a:cubicBezTo>
                  <a:cubicBezTo>
                    <a:pt x="9648" y="5552"/>
                    <a:pt x="7848" y="7313"/>
                    <a:pt x="6049" y="9074"/>
                  </a:cubicBezTo>
                  <a:cubicBezTo>
                    <a:pt x="6202" y="8806"/>
                    <a:pt x="6355" y="8538"/>
                    <a:pt x="6470" y="8232"/>
                  </a:cubicBezTo>
                  <a:lnTo>
                    <a:pt x="6547" y="8117"/>
                  </a:lnTo>
                  <a:cubicBezTo>
                    <a:pt x="6623" y="8040"/>
                    <a:pt x="6662" y="7926"/>
                    <a:pt x="6700" y="7811"/>
                  </a:cubicBezTo>
                  <a:cubicBezTo>
                    <a:pt x="7044" y="7466"/>
                    <a:pt x="7389" y="7122"/>
                    <a:pt x="7772" y="6777"/>
                  </a:cubicBezTo>
                  <a:cubicBezTo>
                    <a:pt x="8882" y="5705"/>
                    <a:pt x="9992" y="4557"/>
                    <a:pt x="11102" y="3446"/>
                  </a:cubicBezTo>
                  <a:cubicBezTo>
                    <a:pt x="10643" y="2949"/>
                    <a:pt x="10145" y="2451"/>
                    <a:pt x="9686" y="1953"/>
                  </a:cubicBezTo>
                  <a:cubicBezTo>
                    <a:pt x="9724" y="1800"/>
                    <a:pt x="9801" y="1685"/>
                    <a:pt x="9877" y="1532"/>
                  </a:cubicBezTo>
                  <a:cubicBezTo>
                    <a:pt x="10413" y="2030"/>
                    <a:pt x="10911" y="2566"/>
                    <a:pt x="11447" y="3102"/>
                  </a:cubicBezTo>
                  <a:cubicBezTo>
                    <a:pt x="12442" y="2106"/>
                    <a:pt x="13400" y="1073"/>
                    <a:pt x="14395" y="1"/>
                  </a:cubicBezTo>
                  <a:cubicBezTo>
                    <a:pt x="14471" y="154"/>
                    <a:pt x="14548" y="269"/>
                    <a:pt x="14625" y="384"/>
                  </a:cubicBezTo>
                  <a:cubicBezTo>
                    <a:pt x="14625" y="384"/>
                    <a:pt x="14663" y="422"/>
                    <a:pt x="14663" y="422"/>
                  </a:cubicBezTo>
                  <a:cubicBezTo>
                    <a:pt x="13706" y="1456"/>
                    <a:pt x="12710" y="2451"/>
                    <a:pt x="11753" y="3446"/>
                  </a:cubicBezTo>
                  <a:cubicBezTo>
                    <a:pt x="11868" y="3600"/>
                    <a:pt x="12021" y="3714"/>
                    <a:pt x="12136" y="3868"/>
                  </a:cubicBezTo>
                  <a:cubicBezTo>
                    <a:pt x="13744" y="5552"/>
                    <a:pt x="15390" y="7198"/>
                    <a:pt x="17036" y="8844"/>
                  </a:cubicBezTo>
                  <a:cubicBezTo>
                    <a:pt x="17381" y="8500"/>
                    <a:pt x="17687" y="8194"/>
                    <a:pt x="18032" y="7887"/>
                  </a:cubicBezTo>
                  <a:cubicBezTo>
                    <a:pt x="18415" y="7504"/>
                    <a:pt x="18836" y="7083"/>
                    <a:pt x="19219" y="6701"/>
                  </a:cubicBezTo>
                  <a:cubicBezTo>
                    <a:pt x="19334" y="6815"/>
                    <a:pt x="19448" y="6930"/>
                    <a:pt x="19525" y="7083"/>
                  </a:cubicBezTo>
                  <a:cubicBezTo>
                    <a:pt x="18798" y="7772"/>
                    <a:pt x="18070" y="8462"/>
                    <a:pt x="17343" y="9151"/>
                  </a:cubicBezTo>
                  <a:cubicBezTo>
                    <a:pt x="19219" y="11027"/>
                    <a:pt x="21133" y="12864"/>
                    <a:pt x="23009" y="14702"/>
                  </a:cubicBezTo>
                  <a:cubicBezTo>
                    <a:pt x="23506" y="14204"/>
                    <a:pt x="24004" y="13745"/>
                    <a:pt x="24502" y="13247"/>
                  </a:cubicBezTo>
                  <a:cubicBezTo>
                    <a:pt x="24540" y="13324"/>
                    <a:pt x="24617" y="13438"/>
                    <a:pt x="24693" y="13515"/>
                  </a:cubicBezTo>
                  <a:cubicBezTo>
                    <a:pt x="24732" y="13553"/>
                    <a:pt x="24732" y="13592"/>
                    <a:pt x="24770" y="13630"/>
                  </a:cubicBezTo>
                  <a:cubicBezTo>
                    <a:pt x="24310" y="14089"/>
                    <a:pt x="23813" y="14549"/>
                    <a:pt x="23353" y="15008"/>
                  </a:cubicBezTo>
                  <a:cubicBezTo>
                    <a:pt x="24081" y="15697"/>
                    <a:pt x="24808" y="16425"/>
                    <a:pt x="25535" y="17114"/>
                  </a:cubicBezTo>
                  <a:cubicBezTo>
                    <a:pt x="26378" y="17918"/>
                    <a:pt x="27220" y="18722"/>
                    <a:pt x="28062" y="19526"/>
                  </a:cubicBezTo>
                  <a:cubicBezTo>
                    <a:pt x="28254" y="19679"/>
                    <a:pt x="28445" y="19832"/>
                    <a:pt x="28598" y="20023"/>
                  </a:cubicBezTo>
                  <a:cubicBezTo>
                    <a:pt x="28675" y="19908"/>
                    <a:pt x="28790" y="19832"/>
                    <a:pt x="28866" y="19717"/>
                  </a:cubicBezTo>
                  <a:lnTo>
                    <a:pt x="29326" y="19219"/>
                  </a:lnTo>
                  <a:cubicBezTo>
                    <a:pt x="29440" y="19334"/>
                    <a:pt x="29517" y="19449"/>
                    <a:pt x="29632" y="19564"/>
                  </a:cubicBezTo>
                  <a:cubicBezTo>
                    <a:pt x="29402" y="19794"/>
                    <a:pt x="29172" y="20062"/>
                    <a:pt x="28943" y="20330"/>
                  </a:cubicBezTo>
                  <a:cubicBezTo>
                    <a:pt x="30512" y="21823"/>
                    <a:pt x="32082" y="23316"/>
                    <a:pt x="33652" y="24847"/>
                  </a:cubicBezTo>
                  <a:cubicBezTo>
                    <a:pt x="34034" y="25230"/>
                    <a:pt x="34417" y="25613"/>
                    <a:pt x="34800" y="25996"/>
                  </a:cubicBezTo>
                </a:path>
              </a:pathLst>
            </a:custGeom>
            <a:solidFill>
              <a:srgbClr val="656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1704375" y="95300"/>
              <a:ext cx="3898275" cy="2524850"/>
            </a:xfrm>
            <a:custGeom>
              <a:avLst/>
              <a:gdLst/>
              <a:ahLst/>
              <a:cxnLst/>
              <a:rect l="l" t="t" r="r" b="b"/>
              <a:pathLst>
                <a:path w="155931" h="100994" extrusionOk="0">
                  <a:moveTo>
                    <a:pt x="7887" y="100763"/>
                  </a:moveTo>
                  <a:cubicBezTo>
                    <a:pt x="1" y="65160"/>
                    <a:pt x="19411" y="28637"/>
                    <a:pt x="53292" y="15238"/>
                  </a:cubicBezTo>
                  <a:cubicBezTo>
                    <a:pt x="79057" y="4824"/>
                    <a:pt x="109645" y="10069"/>
                    <a:pt x="130357" y="28599"/>
                  </a:cubicBezTo>
                  <a:cubicBezTo>
                    <a:pt x="146398" y="42572"/>
                    <a:pt x="155930" y="63590"/>
                    <a:pt x="155739" y="84876"/>
                  </a:cubicBezTo>
                  <a:cubicBezTo>
                    <a:pt x="155739" y="85871"/>
                    <a:pt x="155701" y="86905"/>
                    <a:pt x="155663" y="87900"/>
                  </a:cubicBezTo>
                  <a:lnTo>
                    <a:pt x="155663" y="87938"/>
                  </a:lnTo>
                  <a:cubicBezTo>
                    <a:pt x="155586" y="87785"/>
                    <a:pt x="155471" y="87632"/>
                    <a:pt x="155395" y="87517"/>
                  </a:cubicBezTo>
                  <a:cubicBezTo>
                    <a:pt x="155318" y="87402"/>
                    <a:pt x="155241" y="87249"/>
                    <a:pt x="155127" y="87134"/>
                  </a:cubicBezTo>
                  <a:cubicBezTo>
                    <a:pt x="155165" y="85603"/>
                    <a:pt x="155165" y="84110"/>
                    <a:pt x="155127" y="82579"/>
                  </a:cubicBezTo>
                  <a:cubicBezTo>
                    <a:pt x="154859" y="71859"/>
                    <a:pt x="152179" y="61178"/>
                    <a:pt x="147393" y="51569"/>
                  </a:cubicBezTo>
                  <a:cubicBezTo>
                    <a:pt x="129017" y="14893"/>
                    <a:pt x="84416" y="1"/>
                    <a:pt x="47741" y="18339"/>
                  </a:cubicBezTo>
                  <a:cubicBezTo>
                    <a:pt x="25957" y="29173"/>
                    <a:pt x="10376" y="50918"/>
                    <a:pt x="7389" y="75037"/>
                  </a:cubicBezTo>
                  <a:cubicBezTo>
                    <a:pt x="6318" y="83229"/>
                    <a:pt x="6586" y="91614"/>
                    <a:pt x="8270" y="99691"/>
                  </a:cubicBezTo>
                  <a:cubicBezTo>
                    <a:pt x="8308" y="99998"/>
                    <a:pt x="8385" y="100304"/>
                    <a:pt x="8461" y="100610"/>
                  </a:cubicBezTo>
                  <a:cubicBezTo>
                    <a:pt x="8500" y="100763"/>
                    <a:pt x="8423" y="100917"/>
                    <a:pt x="8270" y="100955"/>
                  </a:cubicBezTo>
                  <a:cubicBezTo>
                    <a:pt x="8232" y="100955"/>
                    <a:pt x="8193" y="100993"/>
                    <a:pt x="8193" y="100993"/>
                  </a:cubicBezTo>
                  <a:cubicBezTo>
                    <a:pt x="8040" y="100993"/>
                    <a:pt x="7925" y="100878"/>
                    <a:pt x="7887" y="100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4939350" y="3064200"/>
              <a:ext cx="449875" cy="572375"/>
            </a:xfrm>
            <a:custGeom>
              <a:avLst/>
              <a:gdLst/>
              <a:ahLst/>
              <a:cxnLst/>
              <a:rect l="l" t="t" r="r" b="b"/>
              <a:pathLst>
                <a:path w="17995" h="22895" extrusionOk="0">
                  <a:moveTo>
                    <a:pt x="39" y="22588"/>
                  </a:moveTo>
                  <a:cubicBezTo>
                    <a:pt x="39" y="22473"/>
                    <a:pt x="1" y="22320"/>
                    <a:pt x="1" y="22205"/>
                  </a:cubicBezTo>
                  <a:cubicBezTo>
                    <a:pt x="192" y="22014"/>
                    <a:pt x="384" y="21861"/>
                    <a:pt x="537" y="21708"/>
                  </a:cubicBezTo>
                  <a:cubicBezTo>
                    <a:pt x="2298" y="20176"/>
                    <a:pt x="3944" y="18568"/>
                    <a:pt x="5552" y="16884"/>
                  </a:cubicBezTo>
                  <a:cubicBezTo>
                    <a:pt x="9993" y="12175"/>
                    <a:pt x="13783" y="6968"/>
                    <a:pt x="16846" y="1302"/>
                  </a:cubicBezTo>
                  <a:cubicBezTo>
                    <a:pt x="17037" y="920"/>
                    <a:pt x="17229" y="575"/>
                    <a:pt x="17420" y="192"/>
                  </a:cubicBezTo>
                  <a:cubicBezTo>
                    <a:pt x="17497" y="39"/>
                    <a:pt x="17688" y="1"/>
                    <a:pt x="17841" y="77"/>
                  </a:cubicBezTo>
                  <a:cubicBezTo>
                    <a:pt x="17956" y="154"/>
                    <a:pt x="17994" y="345"/>
                    <a:pt x="17918" y="460"/>
                  </a:cubicBezTo>
                  <a:cubicBezTo>
                    <a:pt x="14625" y="6815"/>
                    <a:pt x="10414" y="12673"/>
                    <a:pt x="5437" y="17841"/>
                  </a:cubicBezTo>
                  <a:cubicBezTo>
                    <a:pt x="4021" y="19296"/>
                    <a:pt x="2489" y="20789"/>
                    <a:pt x="958" y="22129"/>
                  </a:cubicBezTo>
                  <a:cubicBezTo>
                    <a:pt x="652" y="22397"/>
                    <a:pt x="384" y="22626"/>
                    <a:pt x="77" y="22894"/>
                  </a:cubicBezTo>
                  <a:lnTo>
                    <a:pt x="39" y="226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4065525" y="4033750"/>
              <a:ext cx="33525" cy="17250"/>
            </a:xfrm>
            <a:custGeom>
              <a:avLst/>
              <a:gdLst/>
              <a:ahLst/>
              <a:cxnLst/>
              <a:rect l="l" t="t" r="r" b="b"/>
              <a:pathLst>
                <a:path w="1341" h="690" extrusionOk="0">
                  <a:moveTo>
                    <a:pt x="39" y="460"/>
                  </a:moveTo>
                  <a:cubicBezTo>
                    <a:pt x="1" y="306"/>
                    <a:pt x="116" y="153"/>
                    <a:pt x="269" y="115"/>
                  </a:cubicBezTo>
                  <a:cubicBezTo>
                    <a:pt x="498" y="77"/>
                    <a:pt x="690" y="39"/>
                    <a:pt x="881" y="0"/>
                  </a:cubicBezTo>
                  <a:lnTo>
                    <a:pt x="958" y="0"/>
                  </a:lnTo>
                  <a:cubicBezTo>
                    <a:pt x="1034" y="0"/>
                    <a:pt x="1111" y="0"/>
                    <a:pt x="1188" y="0"/>
                  </a:cubicBezTo>
                  <a:lnTo>
                    <a:pt x="1264" y="306"/>
                  </a:lnTo>
                  <a:cubicBezTo>
                    <a:pt x="1302" y="345"/>
                    <a:pt x="1302" y="421"/>
                    <a:pt x="1341" y="498"/>
                  </a:cubicBezTo>
                  <a:lnTo>
                    <a:pt x="1302" y="498"/>
                  </a:lnTo>
                  <a:lnTo>
                    <a:pt x="345" y="689"/>
                  </a:lnTo>
                  <a:lnTo>
                    <a:pt x="307" y="689"/>
                  </a:lnTo>
                  <a:cubicBezTo>
                    <a:pt x="192" y="689"/>
                    <a:pt x="39" y="574"/>
                    <a:pt x="39" y="460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2449950" y="3565725"/>
              <a:ext cx="248875" cy="201025"/>
            </a:xfrm>
            <a:custGeom>
              <a:avLst/>
              <a:gdLst/>
              <a:ahLst/>
              <a:cxnLst/>
              <a:rect l="l" t="t" r="r" b="b"/>
              <a:pathLst>
                <a:path w="9955" h="8041" extrusionOk="0">
                  <a:moveTo>
                    <a:pt x="9457" y="8002"/>
                  </a:moveTo>
                  <a:cubicBezTo>
                    <a:pt x="6126" y="5781"/>
                    <a:pt x="2949" y="3255"/>
                    <a:pt x="1" y="498"/>
                  </a:cubicBezTo>
                  <a:cubicBezTo>
                    <a:pt x="116" y="345"/>
                    <a:pt x="192" y="230"/>
                    <a:pt x="230" y="77"/>
                  </a:cubicBezTo>
                  <a:cubicBezTo>
                    <a:pt x="269" y="39"/>
                    <a:pt x="269" y="0"/>
                    <a:pt x="307" y="0"/>
                  </a:cubicBezTo>
                  <a:cubicBezTo>
                    <a:pt x="3178" y="2680"/>
                    <a:pt x="6241" y="5130"/>
                    <a:pt x="9495" y="7351"/>
                  </a:cubicBezTo>
                  <a:cubicBezTo>
                    <a:pt x="9648" y="7466"/>
                    <a:pt x="9840" y="7504"/>
                    <a:pt x="9878" y="7696"/>
                  </a:cubicBezTo>
                  <a:cubicBezTo>
                    <a:pt x="9955" y="7887"/>
                    <a:pt x="9763" y="8040"/>
                    <a:pt x="9610" y="8040"/>
                  </a:cubicBezTo>
                  <a:cubicBezTo>
                    <a:pt x="9533" y="8040"/>
                    <a:pt x="9495" y="8040"/>
                    <a:pt x="9457" y="80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3643450" y="4036625"/>
              <a:ext cx="445075" cy="48825"/>
            </a:xfrm>
            <a:custGeom>
              <a:avLst/>
              <a:gdLst/>
              <a:ahLst/>
              <a:cxnLst/>
              <a:rect l="l" t="t" r="r" b="b"/>
              <a:pathLst>
                <a:path w="17803" h="1953" extrusionOk="0">
                  <a:moveTo>
                    <a:pt x="1609" y="1838"/>
                  </a:moveTo>
                  <a:cubicBezTo>
                    <a:pt x="1226" y="1799"/>
                    <a:pt x="805" y="1799"/>
                    <a:pt x="383" y="1799"/>
                  </a:cubicBezTo>
                  <a:lnTo>
                    <a:pt x="383" y="1799"/>
                  </a:lnTo>
                  <a:cubicBezTo>
                    <a:pt x="39" y="1761"/>
                    <a:pt x="1" y="1225"/>
                    <a:pt x="383" y="1225"/>
                  </a:cubicBezTo>
                  <a:cubicBezTo>
                    <a:pt x="1570" y="1263"/>
                    <a:pt x="2719" y="1302"/>
                    <a:pt x="3867" y="1302"/>
                  </a:cubicBezTo>
                  <a:cubicBezTo>
                    <a:pt x="8385" y="1263"/>
                    <a:pt x="12902" y="881"/>
                    <a:pt x="17343" y="38"/>
                  </a:cubicBezTo>
                  <a:cubicBezTo>
                    <a:pt x="17726" y="0"/>
                    <a:pt x="17803" y="536"/>
                    <a:pt x="17420" y="613"/>
                  </a:cubicBezTo>
                  <a:cubicBezTo>
                    <a:pt x="12213" y="1570"/>
                    <a:pt x="6930" y="1953"/>
                    <a:pt x="1609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5369100" y="3045075"/>
              <a:ext cx="33525" cy="33525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460" y="1340"/>
                  </a:moveTo>
                  <a:cubicBezTo>
                    <a:pt x="0" y="1149"/>
                    <a:pt x="383" y="651"/>
                    <a:pt x="498" y="383"/>
                  </a:cubicBezTo>
                  <a:cubicBezTo>
                    <a:pt x="575" y="192"/>
                    <a:pt x="728" y="0"/>
                    <a:pt x="957" y="77"/>
                  </a:cubicBezTo>
                  <a:cubicBezTo>
                    <a:pt x="1340" y="268"/>
                    <a:pt x="996" y="651"/>
                    <a:pt x="881" y="919"/>
                  </a:cubicBezTo>
                  <a:cubicBezTo>
                    <a:pt x="842" y="957"/>
                    <a:pt x="804" y="1034"/>
                    <a:pt x="804" y="1110"/>
                  </a:cubicBezTo>
                  <a:cubicBezTo>
                    <a:pt x="766" y="1263"/>
                    <a:pt x="575" y="1340"/>
                    <a:pt x="460" y="1340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1904425" y="2613425"/>
              <a:ext cx="18200" cy="20125"/>
            </a:xfrm>
            <a:custGeom>
              <a:avLst/>
              <a:gdLst/>
              <a:ahLst/>
              <a:cxnLst/>
              <a:rect l="l" t="t" r="r" b="b"/>
              <a:pathLst>
                <a:path w="728" h="805" extrusionOk="0">
                  <a:moveTo>
                    <a:pt x="191" y="613"/>
                  </a:moveTo>
                  <a:cubicBezTo>
                    <a:pt x="0" y="460"/>
                    <a:pt x="38" y="115"/>
                    <a:pt x="268" y="38"/>
                  </a:cubicBezTo>
                  <a:cubicBezTo>
                    <a:pt x="421" y="0"/>
                    <a:pt x="574" y="115"/>
                    <a:pt x="613" y="268"/>
                  </a:cubicBezTo>
                  <a:cubicBezTo>
                    <a:pt x="727" y="536"/>
                    <a:pt x="421" y="804"/>
                    <a:pt x="191" y="613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1636425" y="2187500"/>
              <a:ext cx="530250" cy="1544775"/>
            </a:xfrm>
            <a:custGeom>
              <a:avLst/>
              <a:gdLst/>
              <a:ahLst/>
              <a:cxnLst/>
              <a:rect l="l" t="t" r="r" b="b"/>
              <a:pathLst>
                <a:path w="21210" h="61791" extrusionOk="0">
                  <a:moveTo>
                    <a:pt x="1" y="61485"/>
                  </a:moveTo>
                  <a:cubicBezTo>
                    <a:pt x="1" y="61370"/>
                    <a:pt x="115" y="61255"/>
                    <a:pt x="230" y="61217"/>
                  </a:cubicBezTo>
                  <a:cubicBezTo>
                    <a:pt x="422" y="61063"/>
                    <a:pt x="575" y="60910"/>
                    <a:pt x="728" y="60757"/>
                  </a:cubicBezTo>
                  <a:cubicBezTo>
                    <a:pt x="1532" y="59762"/>
                    <a:pt x="2336" y="58766"/>
                    <a:pt x="3216" y="57848"/>
                  </a:cubicBezTo>
                  <a:cubicBezTo>
                    <a:pt x="4020" y="56929"/>
                    <a:pt x="4824" y="55972"/>
                    <a:pt x="5667" y="55053"/>
                  </a:cubicBezTo>
                  <a:cubicBezTo>
                    <a:pt x="6432" y="54172"/>
                    <a:pt x="7160" y="53254"/>
                    <a:pt x="7887" y="52335"/>
                  </a:cubicBezTo>
                  <a:cubicBezTo>
                    <a:pt x="9227" y="50727"/>
                    <a:pt x="10605" y="49119"/>
                    <a:pt x="11754" y="47396"/>
                  </a:cubicBezTo>
                  <a:cubicBezTo>
                    <a:pt x="13783" y="44257"/>
                    <a:pt x="16233" y="41194"/>
                    <a:pt x="16999" y="37442"/>
                  </a:cubicBezTo>
                  <a:cubicBezTo>
                    <a:pt x="17343" y="35605"/>
                    <a:pt x="17305" y="33691"/>
                    <a:pt x="16960" y="31891"/>
                  </a:cubicBezTo>
                  <a:cubicBezTo>
                    <a:pt x="16539" y="30130"/>
                    <a:pt x="16003" y="28446"/>
                    <a:pt x="15506" y="26685"/>
                  </a:cubicBezTo>
                  <a:cubicBezTo>
                    <a:pt x="15199" y="25574"/>
                    <a:pt x="14855" y="24426"/>
                    <a:pt x="14625" y="23277"/>
                  </a:cubicBezTo>
                  <a:cubicBezTo>
                    <a:pt x="14357" y="21555"/>
                    <a:pt x="14357" y="19832"/>
                    <a:pt x="14357" y="18071"/>
                  </a:cubicBezTo>
                  <a:cubicBezTo>
                    <a:pt x="14357" y="17190"/>
                    <a:pt x="14395" y="16233"/>
                    <a:pt x="14357" y="15353"/>
                  </a:cubicBezTo>
                  <a:cubicBezTo>
                    <a:pt x="14204" y="13668"/>
                    <a:pt x="13744" y="11907"/>
                    <a:pt x="14166" y="10223"/>
                  </a:cubicBezTo>
                  <a:cubicBezTo>
                    <a:pt x="14778" y="7849"/>
                    <a:pt x="15812" y="5552"/>
                    <a:pt x="16041" y="3102"/>
                  </a:cubicBezTo>
                  <a:cubicBezTo>
                    <a:pt x="16424" y="1"/>
                    <a:pt x="18760" y="805"/>
                    <a:pt x="19870" y="2987"/>
                  </a:cubicBezTo>
                  <a:cubicBezTo>
                    <a:pt x="20559" y="4327"/>
                    <a:pt x="20865" y="5858"/>
                    <a:pt x="21018" y="7351"/>
                  </a:cubicBezTo>
                  <a:cubicBezTo>
                    <a:pt x="21133" y="8538"/>
                    <a:pt x="21210" y="9763"/>
                    <a:pt x="20942" y="10950"/>
                  </a:cubicBezTo>
                  <a:cubicBezTo>
                    <a:pt x="20827" y="11371"/>
                    <a:pt x="20712" y="11831"/>
                    <a:pt x="20559" y="12252"/>
                  </a:cubicBezTo>
                  <a:cubicBezTo>
                    <a:pt x="20482" y="12405"/>
                    <a:pt x="20329" y="12443"/>
                    <a:pt x="20176" y="12405"/>
                  </a:cubicBezTo>
                  <a:cubicBezTo>
                    <a:pt x="19908" y="12290"/>
                    <a:pt x="20023" y="12022"/>
                    <a:pt x="20100" y="11831"/>
                  </a:cubicBezTo>
                  <a:cubicBezTo>
                    <a:pt x="20176" y="11639"/>
                    <a:pt x="20214" y="11486"/>
                    <a:pt x="20253" y="11295"/>
                  </a:cubicBezTo>
                  <a:cubicBezTo>
                    <a:pt x="20406" y="10797"/>
                    <a:pt x="20521" y="10261"/>
                    <a:pt x="20521" y="9763"/>
                  </a:cubicBezTo>
                  <a:cubicBezTo>
                    <a:pt x="20597" y="7543"/>
                    <a:pt x="20368" y="5207"/>
                    <a:pt x="19334" y="3217"/>
                  </a:cubicBezTo>
                  <a:cubicBezTo>
                    <a:pt x="18951" y="2528"/>
                    <a:pt x="18185" y="1417"/>
                    <a:pt x="17267" y="1685"/>
                  </a:cubicBezTo>
                  <a:cubicBezTo>
                    <a:pt x="16577" y="2106"/>
                    <a:pt x="16616" y="3714"/>
                    <a:pt x="16424" y="4480"/>
                  </a:cubicBezTo>
                  <a:cubicBezTo>
                    <a:pt x="16348" y="4939"/>
                    <a:pt x="16233" y="5437"/>
                    <a:pt x="16080" y="5897"/>
                  </a:cubicBezTo>
                  <a:cubicBezTo>
                    <a:pt x="15582" y="7849"/>
                    <a:pt x="14587" y="9763"/>
                    <a:pt x="14548" y="11831"/>
                  </a:cubicBezTo>
                  <a:cubicBezTo>
                    <a:pt x="14587" y="13170"/>
                    <a:pt x="14893" y="14472"/>
                    <a:pt x="14931" y="15774"/>
                  </a:cubicBezTo>
                  <a:cubicBezTo>
                    <a:pt x="14931" y="18990"/>
                    <a:pt x="14740" y="22282"/>
                    <a:pt x="15735" y="25383"/>
                  </a:cubicBezTo>
                  <a:cubicBezTo>
                    <a:pt x="16348" y="27680"/>
                    <a:pt x="17152" y="29939"/>
                    <a:pt x="17611" y="32274"/>
                  </a:cubicBezTo>
                  <a:cubicBezTo>
                    <a:pt x="17956" y="34609"/>
                    <a:pt x="17917" y="37060"/>
                    <a:pt x="17075" y="39280"/>
                  </a:cubicBezTo>
                  <a:cubicBezTo>
                    <a:pt x="16539" y="40964"/>
                    <a:pt x="15620" y="42534"/>
                    <a:pt x="14663" y="44027"/>
                  </a:cubicBezTo>
                  <a:cubicBezTo>
                    <a:pt x="13668" y="45520"/>
                    <a:pt x="12711" y="47052"/>
                    <a:pt x="11639" y="48545"/>
                  </a:cubicBezTo>
                  <a:cubicBezTo>
                    <a:pt x="10605" y="50038"/>
                    <a:pt x="9380" y="51416"/>
                    <a:pt x="8193" y="52871"/>
                  </a:cubicBezTo>
                  <a:cubicBezTo>
                    <a:pt x="6585" y="54900"/>
                    <a:pt x="4863" y="56814"/>
                    <a:pt x="3140" y="58766"/>
                  </a:cubicBezTo>
                  <a:cubicBezTo>
                    <a:pt x="2489" y="59456"/>
                    <a:pt x="1915" y="60183"/>
                    <a:pt x="1341" y="60910"/>
                  </a:cubicBezTo>
                  <a:cubicBezTo>
                    <a:pt x="1111" y="61140"/>
                    <a:pt x="919" y="61370"/>
                    <a:pt x="690" y="61599"/>
                  </a:cubicBezTo>
                  <a:cubicBezTo>
                    <a:pt x="575" y="61676"/>
                    <a:pt x="460" y="61791"/>
                    <a:pt x="307" y="61791"/>
                  </a:cubicBezTo>
                  <a:cubicBezTo>
                    <a:pt x="115" y="61791"/>
                    <a:pt x="1" y="61676"/>
                    <a:pt x="1" y="615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2144650" y="2465075"/>
              <a:ext cx="106250" cy="232600"/>
            </a:xfrm>
            <a:custGeom>
              <a:avLst/>
              <a:gdLst/>
              <a:ahLst/>
              <a:cxnLst/>
              <a:rect l="l" t="t" r="r" b="b"/>
              <a:pathLst>
                <a:path w="4250" h="9304" extrusionOk="0">
                  <a:moveTo>
                    <a:pt x="3599" y="9073"/>
                  </a:moveTo>
                  <a:cubicBezTo>
                    <a:pt x="2642" y="8423"/>
                    <a:pt x="1914" y="7465"/>
                    <a:pt x="1608" y="6317"/>
                  </a:cubicBezTo>
                  <a:cubicBezTo>
                    <a:pt x="1264" y="5168"/>
                    <a:pt x="1034" y="3982"/>
                    <a:pt x="843" y="2833"/>
                  </a:cubicBezTo>
                  <a:cubicBezTo>
                    <a:pt x="689" y="2106"/>
                    <a:pt x="575" y="1340"/>
                    <a:pt x="307" y="651"/>
                  </a:cubicBezTo>
                  <a:cubicBezTo>
                    <a:pt x="0" y="460"/>
                    <a:pt x="268" y="0"/>
                    <a:pt x="575" y="153"/>
                  </a:cubicBezTo>
                  <a:cubicBezTo>
                    <a:pt x="919" y="345"/>
                    <a:pt x="1034" y="1110"/>
                    <a:pt x="1149" y="1493"/>
                  </a:cubicBezTo>
                  <a:cubicBezTo>
                    <a:pt x="1493" y="3139"/>
                    <a:pt x="1723" y="4862"/>
                    <a:pt x="2259" y="6508"/>
                  </a:cubicBezTo>
                  <a:cubicBezTo>
                    <a:pt x="2489" y="7159"/>
                    <a:pt x="2872" y="7733"/>
                    <a:pt x="3369" y="8193"/>
                  </a:cubicBezTo>
                  <a:cubicBezTo>
                    <a:pt x="3561" y="8346"/>
                    <a:pt x="3752" y="8499"/>
                    <a:pt x="3943" y="8614"/>
                  </a:cubicBezTo>
                  <a:cubicBezTo>
                    <a:pt x="4250" y="8844"/>
                    <a:pt x="3905" y="9303"/>
                    <a:pt x="3599" y="90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2226000" y="1864975"/>
              <a:ext cx="568525" cy="837475"/>
            </a:xfrm>
            <a:custGeom>
              <a:avLst/>
              <a:gdLst/>
              <a:ahLst/>
              <a:cxnLst/>
              <a:rect l="l" t="t" r="r" b="b"/>
              <a:pathLst>
                <a:path w="22741" h="33499" extrusionOk="0">
                  <a:moveTo>
                    <a:pt x="77" y="32695"/>
                  </a:moveTo>
                  <a:cubicBezTo>
                    <a:pt x="0" y="32580"/>
                    <a:pt x="77" y="32388"/>
                    <a:pt x="230" y="32312"/>
                  </a:cubicBezTo>
                  <a:cubicBezTo>
                    <a:pt x="421" y="32159"/>
                    <a:pt x="613" y="31967"/>
                    <a:pt x="766" y="31776"/>
                  </a:cubicBezTo>
                  <a:cubicBezTo>
                    <a:pt x="2029" y="30321"/>
                    <a:pt x="2833" y="28560"/>
                    <a:pt x="3599" y="26837"/>
                  </a:cubicBezTo>
                  <a:cubicBezTo>
                    <a:pt x="5666" y="22511"/>
                    <a:pt x="6547" y="17687"/>
                    <a:pt x="9074" y="13553"/>
                  </a:cubicBezTo>
                  <a:cubicBezTo>
                    <a:pt x="10069" y="11907"/>
                    <a:pt x="11103" y="10260"/>
                    <a:pt x="12366" y="8806"/>
                  </a:cubicBezTo>
                  <a:cubicBezTo>
                    <a:pt x="14012" y="6815"/>
                    <a:pt x="15773" y="4939"/>
                    <a:pt x="17687" y="3254"/>
                  </a:cubicBezTo>
                  <a:cubicBezTo>
                    <a:pt x="18798" y="2297"/>
                    <a:pt x="21095" y="498"/>
                    <a:pt x="22205" y="2374"/>
                  </a:cubicBezTo>
                  <a:cubicBezTo>
                    <a:pt x="22741" y="3561"/>
                    <a:pt x="22320" y="4901"/>
                    <a:pt x="21937" y="6049"/>
                  </a:cubicBezTo>
                  <a:cubicBezTo>
                    <a:pt x="20788" y="8997"/>
                    <a:pt x="18759" y="11485"/>
                    <a:pt x="17266" y="14242"/>
                  </a:cubicBezTo>
                  <a:cubicBezTo>
                    <a:pt x="16462" y="15658"/>
                    <a:pt x="15658" y="17075"/>
                    <a:pt x="15008" y="18530"/>
                  </a:cubicBezTo>
                  <a:cubicBezTo>
                    <a:pt x="14165" y="20673"/>
                    <a:pt x="13553" y="22856"/>
                    <a:pt x="13017" y="25076"/>
                  </a:cubicBezTo>
                  <a:cubicBezTo>
                    <a:pt x="12940" y="25536"/>
                    <a:pt x="12864" y="26033"/>
                    <a:pt x="12749" y="26493"/>
                  </a:cubicBezTo>
                  <a:cubicBezTo>
                    <a:pt x="12672" y="27029"/>
                    <a:pt x="12519" y="27603"/>
                    <a:pt x="12596" y="28177"/>
                  </a:cubicBezTo>
                  <a:cubicBezTo>
                    <a:pt x="12596" y="28330"/>
                    <a:pt x="12519" y="28445"/>
                    <a:pt x="12366" y="28483"/>
                  </a:cubicBezTo>
                  <a:cubicBezTo>
                    <a:pt x="11830" y="28522"/>
                    <a:pt x="12060" y="27641"/>
                    <a:pt x="12060" y="27297"/>
                  </a:cubicBezTo>
                  <a:cubicBezTo>
                    <a:pt x="12175" y="26569"/>
                    <a:pt x="12289" y="25804"/>
                    <a:pt x="12443" y="25076"/>
                  </a:cubicBezTo>
                  <a:cubicBezTo>
                    <a:pt x="13017" y="22588"/>
                    <a:pt x="13744" y="20099"/>
                    <a:pt x="14740" y="17726"/>
                  </a:cubicBezTo>
                  <a:cubicBezTo>
                    <a:pt x="15850" y="15467"/>
                    <a:pt x="17113" y="13285"/>
                    <a:pt x="18453" y="11141"/>
                  </a:cubicBezTo>
                  <a:cubicBezTo>
                    <a:pt x="19717" y="9112"/>
                    <a:pt x="22435" y="5245"/>
                    <a:pt x="21784" y="2833"/>
                  </a:cubicBezTo>
                  <a:cubicBezTo>
                    <a:pt x="20712" y="0"/>
                    <a:pt x="14931" y="6776"/>
                    <a:pt x="13936" y="7848"/>
                  </a:cubicBezTo>
                  <a:cubicBezTo>
                    <a:pt x="12060" y="9916"/>
                    <a:pt x="10414" y="12213"/>
                    <a:pt x="9074" y="14701"/>
                  </a:cubicBezTo>
                  <a:cubicBezTo>
                    <a:pt x="8270" y="16079"/>
                    <a:pt x="7695" y="17573"/>
                    <a:pt x="7121" y="19104"/>
                  </a:cubicBezTo>
                  <a:cubicBezTo>
                    <a:pt x="5705" y="23124"/>
                    <a:pt x="4441" y="27182"/>
                    <a:pt x="2183" y="30857"/>
                  </a:cubicBezTo>
                  <a:cubicBezTo>
                    <a:pt x="1876" y="31278"/>
                    <a:pt x="421" y="33499"/>
                    <a:pt x="77" y="326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2502600" y="2088925"/>
              <a:ext cx="613525" cy="693925"/>
            </a:xfrm>
            <a:custGeom>
              <a:avLst/>
              <a:gdLst/>
              <a:ahLst/>
              <a:cxnLst/>
              <a:rect l="l" t="t" r="r" b="b"/>
              <a:pathLst>
                <a:path w="24541" h="27757" extrusionOk="0">
                  <a:moveTo>
                    <a:pt x="4594" y="27680"/>
                  </a:moveTo>
                  <a:cubicBezTo>
                    <a:pt x="4441" y="27603"/>
                    <a:pt x="4403" y="27450"/>
                    <a:pt x="4480" y="27297"/>
                  </a:cubicBezTo>
                  <a:cubicBezTo>
                    <a:pt x="4977" y="26455"/>
                    <a:pt x="5552" y="25689"/>
                    <a:pt x="6088" y="24923"/>
                  </a:cubicBezTo>
                  <a:cubicBezTo>
                    <a:pt x="7159" y="23469"/>
                    <a:pt x="8155" y="21976"/>
                    <a:pt x="9342" y="20597"/>
                  </a:cubicBezTo>
                  <a:cubicBezTo>
                    <a:pt x="11218" y="18492"/>
                    <a:pt x="12940" y="16195"/>
                    <a:pt x="14854" y="14051"/>
                  </a:cubicBezTo>
                  <a:cubicBezTo>
                    <a:pt x="16424" y="12175"/>
                    <a:pt x="18223" y="10490"/>
                    <a:pt x="19831" y="8653"/>
                  </a:cubicBezTo>
                  <a:cubicBezTo>
                    <a:pt x="20980" y="7351"/>
                    <a:pt x="22128" y="5973"/>
                    <a:pt x="22894" y="4403"/>
                  </a:cubicBezTo>
                  <a:cubicBezTo>
                    <a:pt x="23315" y="3523"/>
                    <a:pt x="23660" y="2566"/>
                    <a:pt x="23583" y="1570"/>
                  </a:cubicBezTo>
                  <a:cubicBezTo>
                    <a:pt x="23583" y="1226"/>
                    <a:pt x="23468" y="766"/>
                    <a:pt x="23124" y="575"/>
                  </a:cubicBezTo>
                  <a:cubicBezTo>
                    <a:pt x="22550" y="575"/>
                    <a:pt x="22014" y="919"/>
                    <a:pt x="21478" y="1149"/>
                  </a:cubicBezTo>
                  <a:cubicBezTo>
                    <a:pt x="18836" y="2298"/>
                    <a:pt x="16577" y="4174"/>
                    <a:pt x="14319" y="5935"/>
                  </a:cubicBezTo>
                  <a:cubicBezTo>
                    <a:pt x="12711" y="7198"/>
                    <a:pt x="11218" y="8615"/>
                    <a:pt x="9724" y="10069"/>
                  </a:cubicBezTo>
                  <a:cubicBezTo>
                    <a:pt x="8078" y="11601"/>
                    <a:pt x="6509" y="13247"/>
                    <a:pt x="4977" y="14931"/>
                  </a:cubicBezTo>
                  <a:cubicBezTo>
                    <a:pt x="4020" y="16042"/>
                    <a:pt x="3101" y="17228"/>
                    <a:pt x="2144" y="18377"/>
                  </a:cubicBezTo>
                  <a:cubicBezTo>
                    <a:pt x="1608" y="19104"/>
                    <a:pt x="1072" y="19870"/>
                    <a:pt x="689" y="20712"/>
                  </a:cubicBezTo>
                  <a:cubicBezTo>
                    <a:pt x="536" y="21018"/>
                    <a:pt x="0" y="20827"/>
                    <a:pt x="154" y="20482"/>
                  </a:cubicBezTo>
                  <a:cubicBezTo>
                    <a:pt x="881" y="18875"/>
                    <a:pt x="2068" y="17535"/>
                    <a:pt x="3178" y="16195"/>
                  </a:cubicBezTo>
                  <a:cubicBezTo>
                    <a:pt x="5054" y="13821"/>
                    <a:pt x="7198" y="11677"/>
                    <a:pt x="9380" y="9610"/>
                  </a:cubicBezTo>
                  <a:cubicBezTo>
                    <a:pt x="11103" y="7887"/>
                    <a:pt x="12902" y="6279"/>
                    <a:pt x="14854" y="4786"/>
                  </a:cubicBezTo>
                  <a:cubicBezTo>
                    <a:pt x="16769" y="3293"/>
                    <a:pt x="18721" y="1762"/>
                    <a:pt x="20980" y="766"/>
                  </a:cubicBezTo>
                  <a:cubicBezTo>
                    <a:pt x="21669" y="460"/>
                    <a:pt x="22358" y="1"/>
                    <a:pt x="23162" y="1"/>
                  </a:cubicBezTo>
                  <a:cubicBezTo>
                    <a:pt x="24540" y="307"/>
                    <a:pt x="24234" y="2489"/>
                    <a:pt x="23889" y="3484"/>
                  </a:cubicBezTo>
                  <a:cubicBezTo>
                    <a:pt x="23353" y="5054"/>
                    <a:pt x="22435" y="6471"/>
                    <a:pt x="21363" y="7734"/>
                  </a:cubicBezTo>
                  <a:cubicBezTo>
                    <a:pt x="20252" y="9112"/>
                    <a:pt x="19027" y="10414"/>
                    <a:pt x="17802" y="11677"/>
                  </a:cubicBezTo>
                  <a:cubicBezTo>
                    <a:pt x="15505" y="14051"/>
                    <a:pt x="13476" y="16539"/>
                    <a:pt x="11409" y="19104"/>
                  </a:cubicBezTo>
                  <a:cubicBezTo>
                    <a:pt x="10567" y="20100"/>
                    <a:pt x="9724" y="20980"/>
                    <a:pt x="8959" y="21976"/>
                  </a:cubicBezTo>
                  <a:cubicBezTo>
                    <a:pt x="8231" y="22933"/>
                    <a:pt x="7542" y="23928"/>
                    <a:pt x="6853" y="24885"/>
                  </a:cubicBezTo>
                  <a:cubicBezTo>
                    <a:pt x="6432" y="25498"/>
                    <a:pt x="5973" y="26072"/>
                    <a:pt x="5552" y="26684"/>
                  </a:cubicBezTo>
                  <a:cubicBezTo>
                    <a:pt x="5360" y="26991"/>
                    <a:pt x="5169" y="27297"/>
                    <a:pt x="4977" y="27603"/>
                  </a:cubicBezTo>
                  <a:cubicBezTo>
                    <a:pt x="4901" y="27718"/>
                    <a:pt x="4748" y="27756"/>
                    <a:pt x="4594" y="276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755275" y="2254500"/>
              <a:ext cx="378075" cy="638400"/>
            </a:xfrm>
            <a:custGeom>
              <a:avLst/>
              <a:gdLst/>
              <a:ahLst/>
              <a:cxnLst/>
              <a:rect l="l" t="t" r="r" b="b"/>
              <a:pathLst>
                <a:path w="15123" h="25536" extrusionOk="0">
                  <a:moveTo>
                    <a:pt x="192" y="25459"/>
                  </a:moveTo>
                  <a:cubicBezTo>
                    <a:pt x="77" y="25383"/>
                    <a:pt x="0" y="25191"/>
                    <a:pt x="77" y="25077"/>
                  </a:cubicBezTo>
                  <a:cubicBezTo>
                    <a:pt x="728" y="24081"/>
                    <a:pt x="1340" y="23124"/>
                    <a:pt x="1914" y="22129"/>
                  </a:cubicBezTo>
                  <a:cubicBezTo>
                    <a:pt x="3254" y="19832"/>
                    <a:pt x="4365" y="17382"/>
                    <a:pt x="5705" y="15085"/>
                  </a:cubicBezTo>
                  <a:cubicBezTo>
                    <a:pt x="6394" y="13898"/>
                    <a:pt x="7466" y="12902"/>
                    <a:pt x="8346" y="11869"/>
                  </a:cubicBezTo>
                  <a:cubicBezTo>
                    <a:pt x="9533" y="10490"/>
                    <a:pt x="10758" y="9151"/>
                    <a:pt x="11868" y="7734"/>
                  </a:cubicBezTo>
                  <a:cubicBezTo>
                    <a:pt x="12711" y="6586"/>
                    <a:pt x="13629" y="5399"/>
                    <a:pt x="14089" y="4021"/>
                  </a:cubicBezTo>
                  <a:cubicBezTo>
                    <a:pt x="14357" y="3178"/>
                    <a:pt x="14548" y="2259"/>
                    <a:pt x="14280" y="1417"/>
                  </a:cubicBezTo>
                  <a:cubicBezTo>
                    <a:pt x="13936" y="192"/>
                    <a:pt x="12060" y="1379"/>
                    <a:pt x="11447" y="1762"/>
                  </a:cubicBezTo>
                  <a:cubicBezTo>
                    <a:pt x="10643" y="2298"/>
                    <a:pt x="9992" y="2910"/>
                    <a:pt x="9303" y="3561"/>
                  </a:cubicBezTo>
                  <a:cubicBezTo>
                    <a:pt x="8997" y="3753"/>
                    <a:pt x="8652" y="3331"/>
                    <a:pt x="8959" y="3102"/>
                  </a:cubicBezTo>
                  <a:cubicBezTo>
                    <a:pt x="10184" y="1953"/>
                    <a:pt x="11562" y="728"/>
                    <a:pt x="13246" y="345"/>
                  </a:cubicBezTo>
                  <a:cubicBezTo>
                    <a:pt x="14854" y="1"/>
                    <a:pt x="15122" y="1800"/>
                    <a:pt x="14931" y="2987"/>
                  </a:cubicBezTo>
                  <a:cubicBezTo>
                    <a:pt x="14816" y="3561"/>
                    <a:pt x="14663" y="4135"/>
                    <a:pt x="14433" y="4710"/>
                  </a:cubicBezTo>
                  <a:cubicBezTo>
                    <a:pt x="14089" y="5552"/>
                    <a:pt x="13591" y="6318"/>
                    <a:pt x="13055" y="7083"/>
                  </a:cubicBezTo>
                  <a:cubicBezTo>
                    <a:pt x="12021" y="8538"/>
                    <a:pt x="10835" y="9916"/>
                    <a:pt x="9648" y="11256"/>
                  </a:cubicBezTo>
                  <a:cubicBezTo>
                    <a:pt x="8576" y="12520"/>
                    <a:pt x="7427" y="13630"/>
                    <a:pt x="6470" y="14931"/>
                  </a:cubicBezTo>
                  <a:cubicBezTo>
                    <a:pt x="5819" y="15927"/>
                    <a:pt x="5322" y="16960"/>
                    <a:pt x="4747" y="17994"/>
                  </a:cubicBezTo>
                  <a:cubicBezTo>
                    <a:pt x="3676" y="20061"/>
                    <a:pt x="2604" y="22129"/>
                    <a:pt x="1379" y="24120"/>
                  </a:cubicBezTo>
                  <a:cubicBezTo>
                    <a:pt x="1111" y="24541"/>
                    <a:pt x="843" y="24923"/>
                    <a:pt x="575" y="25345"/>
                  </a:cubicBezTo>
                  <a:cubicBezTo>
                    <a:pt x="498" y="25498"/>
                    <a:pt x="307" y="25536"/>
                    <a:pt x="192" y="25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025975" y="2631600"/>
              <a:ext cx="1076750" cy="1447150"/>
            </a:xfrm>
            <a:custGeom>
              <a:avLst/>
              <a:gdLst/>
              <a:ahLst/>
              <a:cxnLst/>
              <a:rect l="l" t="t" r="r" b="b"/>
              <a:pathLst>
                <a:path w="43070" h="57886" extrusionOk="0">
                  <a:moveTo>
                    <a:pt x="153" y="57809"/>
                  </a:moveTo>
                  <a:cubicBezTo>
                    <a:pt x="38" y="57694"/>
                    <a:pt x="0" y="57503"/>
                    <a:pt x="115" y="57388"/>
                  </a:cubicBezTo>
                  <a:cubicBezTo>
                    <a:pt x="459" y="56928"/>
                    <a:pt x="842" y="56507"/>
                    <a:pt x="1263" y="56086"/>
                  </a:cubicBezTo>
                  <a:cubicBezTo>
                    <a:pt x="2642" y="54631"/>
                    <a:pt x="3905" y="52985"/>
                    <a:pt x="5283" y="51492"/>
                  </a:cubicBezTo>
                  <a:cubicBezTo>
                    <a:pt x="6776" y="49731"/>
                    <a:pt x="8155" y="47894"/>
                    <a:pt x="9686" y="46132"/>
                  </a:cubicBezTo>
                  <a:cubicBezTo>
                    <a:pt x="10452" y="45214"/>
                    <a:pt x="11102" y="44257"/>
                    <a:pt x="11868" y="43338"/>
                  </a:cubicBezTo>
                  <a:cubicBezTo>
                    <a:pt x="13438" y="41538"/>
                    <a:pt x="15007" y="39777"/>
                    <a:pt x="16500" y="37901"/>
                  </a:cubicBezTo>
                  <a:cubicBezTo>
                    <a:pt x="18338" y="35719"/>
                    <a:pt x="20214" y="33537"/>
                    <a:pt x="22052" y="31355"/>
                  </a:cubicBezTo>
                  <a:cubicBezTo>
                    <a:pt x="24693" y="28063"/>
                    <a:pt x="27182" y="24655"/>
                    <a:pt x="29555" y="21171"/>
                  </a:cubicBezTo>
                  <a:cubicBezTo>
                    <a:pt x="30780" y="19334"/>
                    <a:pt x="31967" y="17420"/>
                    <a:pt x="33230" y="15544"/>
                  </a:cubicBezTo>
                  <a:cubicBezTo>
                    <a:pt x="34455" y="13668"/>
                    <a:pt x="35566" y="11677"/>
                    <a:pt x="36982" y="9916"/>
                  </a:cubicBezTo>
                  <a:cubicBezTo>
                    <a:pt x="38207" y="8423"/>
                    <a:pt x="39547" y="6968"/>
                    <a:pt x="40657" y="5360"/>
                  </a:cubicBezTo>
                  <a:cubicBezTo>
                    <a:pt x="41270" y="4327"/>
                    <a:pt x="42533" y="2527"/>
                    <a:pt x="42189" y="1340"/>
                  </a:cubicBezTo>
                  <a:cubicBezTo>
                    <a:pt x="42112" y="1111"/>
                    <a:pt x="41997" y="919"/>
                    <a:pt x="41768" y="919"/>
                  </a:cubicBezTo>
                  <a:cubicBezTo>
                    <a:pt x="40811" y="881"/>
                    <a:pt x="39394" y="2298"/>
                    <a:pt x="38628" y="2910"/>
                  </a:cubicBezTo>
                  <a:cubicBezTo>
                    <a:pt x="36906" y="4518"/>
                    <a:pt x="35068" y="6049"/>
                    <a:pt x="33307" y="7619"/>
                  </a:cubicBezTo>
                  <a:cubicBezTo>
                    <a:pt x="32082" y="8576"/>
                    <a:pt x="30895" y="9571"/>
                    <a:pt x="29823" y="10720"/>
                  </a:cubicBezTo>
                  <a:cubicBezTo>
                    <a:pt x="29364" y="11179"/>
                    <a:pt x="28866" y="11639"/>
                    <a:pt x="28407" y="12060"/>
                  </a:cubicBezTo>
                  <a:cubicBezTo>
                    <a:pt x="28100" y="12290"/>
                    <a:pt x="27756" y="11869"/>
                    <a:pt x="28062" y="11639"/>
                  </a:cubicBezTo>
                  <a:cubicBezTo>
                    <a:pt x="28866" y="10873"/>
                    <a:pt x="29632" y="10107"/>
                    <a:pt x="30397" y="9342"/>
                  </a:cubicBezTo>
                  <a:cubicBezTo>
                    <a:pt x="31240" y="8538"/>
                    <a:pt x="32158" y="7810"/>
                    <a:pt x="33039" y="7083"/>
                  </a:cubicBezTo>
                  <a:cubicBezTo>
                    <a:pt x="34226" y="6049"/>
                    <a:pt x="35413" y="4977"/>
                    <a:pt x="36638" y="3982"/>
                  </a:cubicBezTo>
                  <a:cubicBezTo>
                    <a:pt x="37824" y="2872"/>
                    <a:pt x="39011" y="1723"/>
                    <a:pt x="40351" y="804"/>
                  </a:cubicBezTo>
                  <a:cubicBezTo>
                    <a:pt x="41232" y="230"/>
                    <a:pt x="42495" y="1"/>
                    <a:pt x="42801" y="1340"/>
                  </a:cubicBezTo>
                  <a:cubicBezTo>
                    <a:pt x="43069" y="2795"/>
                    <a:pt x="41729" y="4748"/>
                    <a:pt x="40964" y="5935"/>
                  </a:cubicBezTo>
                  <a:cubicBezTo>
                    <a:pt x="39471" y="8040"/>
                    <a:pt x="37556" y="9878"/>
                    <a:pt x="36140" y="12060"/>
                  </a:cubicBezTo>
                  <a:cubicBezTo>
                    <a:pt x="34915" y="13898"/>
                    <a:pt x="33766" y="15773"/>
                    <a:pt x="32541" y="17611"/>
                  </a:cubicBezTo>
                  <a:cubicBezTo>
                    <a:pt x="29785" y="22052"/>
                    <a:pt x="26760" y="26301"/>
                    <a:pt x="23506" y="30398"/>
                  </a:cubicBezTo>
                  <a:cubicBezTo>
                    <a:pt x="21745" y="32657"/>
                    <a:pt x="19869" y="34839"/>
                    <a:pt x="17993" y="37021"/>
                  </a:cubicBezTo>
                  <a:cubicBezTo>
                    <a:pt x="16462" y="38820"/>
                    <a:pt x="15007" y="40696"/>
                    <a:pt x="13399" y="42457"/>
                  </a:cubicBezTo>
                  <a:cubicBezTo>
                    <a:pt x="12213" y="43759"/>
                    <a:pt x="11179" y="45175"/>
                    <a:pt x="10069" y="46515"/>
                  </a:cubicBezTo>
                  <a:cubicBezTo>
                    <a:pt x="8308" y="48621"/>
                    <a:pt x="6661" y="50841"/>
                    <a:pt x="4824" y="52832"/>
                  </a:cubicBezTo>
                  <a:cubicBezTo>
                    <a:pt x="3675" y="54210"/>
                    <a:pt x="2450" y="55627"/>
                    <a:pt x="1263" y="56928"/>
                  </a:cubicBezTo>
                  <a:cubicBezTo>
                    <a:pt x="1034" y="57196"/>
                    <a:pt x="766" y="57464"/>
                    <a:pt x="574" y="57732"/>
                  </a:cubicBezTo>
                  <a:cubicBezTo>
                    <a:pt x="459" y="57847"/>
                    <a:pt x="268" y="57886"/>
                    <a:pt x="153" y="57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2737075" y="2862250"/>
              <a:ext cx="45025" cy="54600"/>
            </a:xfrm>
            <a:custGeom>
              <a:avLst/>
              <a:gdLst/>
              <a:ahLst/>
              <a:cxnLst/>
              <a:rect l="l" t="t" r="r" b="b"/>
              <a:pathLst>
                <a:path w="1801" h="2184" extrusionOk="0">
                  <a:moveTo>
                    <a:pt x="345" y="2107"/>
                  </a:moveTo>
                  <a:cubicBezTo>
                    <a:pt x="1" y="1953"/>
                    <a:pt x="192" y="1647"/>
                    <a:pt x="384" y="1456"/>
                  </a:cubicBezTo>
                  <a:cubicBezTo>
                    <a:pt x="575" y="1226"/>
                    <a:pt x="767" y="996"/>
                    <a:pt x="920" y="767"/>
                  </a:cubicBezTo>
                  <a:cubicBezTo>
                    <a:pt x="1111" y="575"/>
                    <a:pt x="1226" y="1"/>
                    <a:pt x="1609" y="192"/>
                  </a:cubicBezTo>
                  <a:cubicBezTo>
                    <a:pt x="1724" y="269"/>
                    <a:pt x="1800" y="460"/>
                    <a:pt x="1724" y="575"/>
                  </a:cubicBezTo>
                  <a:cubicBezTo>
                    <a:pt x="1417" y="1073"/>
                    <a:pt x="1111" y="1532"/>
                    <a:pt x="728" y="1953"/>
                  </a:cubicBezTo>
                  <a:cubicBezTo>
                    <a:pt x="652" y="2068"/>
                    <a:pt x="499" y="2183"/>
                    <a:pt x="345" y="2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2025975" y="2221000"/>
              <a:ext cx="58400" cy="128275"/>
            </a:xfrm>
            <a:custGeom>
              <a:avLst/>
              <a:gdLst/>
              <a:ahLst/>
              <a:cxnLst/>
              <a:rect l="l" t="t" r="r" b="b"/>
              <a:pathLst>
                <a:path w="2336" h="5131" extrusionOk="0">
                  <a:moveTo>
                    <a:pt x="0" y="4633"/>
                  </a:moveTo>
                  <a:cubicBezTo>
                    <a:pt x="0" y="4480"/>
                    <a:pt x="115" y="4327"/>
                    <a:pt x="268" y="4327"/>
                  </a:cubicBezTo>
                  <a:cubicBezTo>
                    <a:pt x="1608" y="3944"/>
                    <a:pt x="1570" y="2260"/>
                    <a:pt x="1608" y="1111"/>
                  </a:cubicBezTo>
                  <a:cubicBezTo>
                    <a:pt x="1608" y="881"/>
                    <a:pt x="1608" y="613"/>
                    <a:pt x="1608" y="384"/>
                  </a:cubicBezTo>
                  <a:cubicBezTo>
                    <a:pt x="1608" y="307"/>
                    <a:pt x="1646" y="231"/>
                    <a:pt x="1685" y="192"/>
                  </a:cubicBezTo>
                  <a:cubicBezTo>
                    <a:pt x="1876" y="1"/>
                    <a:pt x="2221" y="116"/>
                    <a:pt x="2182" y="384"/>
                  </a:cubicBezTo>
                  <a:cubicBezTo>
                    <a:pt x="2106" y="1838"/>
                    <a:pt x="2335" y="3714"/>
                    <a:pt x="957" y="4671"/>
                  </a:cubicBezTo>
                  <a:cubicBezTo>
                    <a:pt x="689" y="4825"/>
                    <a:pt x="77" y="5131"/>
                    <a:pt x="0" y="46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2642325" y="1953025"/>
              <a:ext cx="140725" cy="69900"/>
            </a:xfrm>
            <a:custGeom>
              <a:avLst/>
              <a:gdLst/>
              <a:ahLst/>
              <a:cxnLst/>
              <a:rect l="l" t="t" r="r" b="b"/>
              <a:pathLst>
                <a:path w="5629" h="2796" extrusionOk="0">
                  <a:moveTo>
                    <a:pt x="1494" y="2719"/>
                  </a:moveTo>
                  <a:cubicBezTo>
                    <a:pt x="881" y="2680"/>
                    <a:pt x="269" y="2297"/>
                    <a:pt x="77" y="1685"/>
                  </a:cubicBezTo>
                  <a:cubicBezTo>
                    <a:pt x="1" y="1340"/>
                    <a:pt x="192" y="996"/>
                    <a:pt x="384" y="689"/>
                  </a:cubicBezTo>
                  <a:cubicBezTo>
                    <a:pt x="460" y="536"/>
                    <a:pt x="575" y="421"/>
                    <a:pt x="690" y="268"/>
                  </a:cubicBezTo>
                  <a:cubicBezTo>
                    <a:pt x="728" y="115"/>
                    <a:pt x="881" y="39"/>
                    <a:pt x="1034" y="77"/>
                  </a:cubicBezTo>
                  <a:cubicBezTo>
                    <a:pt x="1494" y="268"/>
                    <a:pt x="1073" y="689"/>
                    <a:pt x="920" y="919"/>
                  </a:cubicBezTo>
                  <a:cubicBezTo>
                    <a:pt x="805" y="1111"/>
                    <a:pt x="537" y="1379"/>
                    <a:pt x="652" y="1608"/>
                  </a:cubicBezTo>
                  <a:cubicBezTo>
                    <a:pt x="881" y="2029"/>
                    <a:pt x="1379" y="2183"/>
                    <a:pt x="1800" y="2144"/>
                  </a:cubicBezTo>
                  <a:cubicBezTo>
                    <a:pt x="2834" y="2029"/>
                    <a:pt x="3753" y="1417"/>
                    <a:pt x="4518" y="766"/>
                  </a:cubicBezTo>
                  <a:cubicBezTo>
                    <a:pt x="4710" y="575"/>
                    <a:pt x="4901" y="383"/>
                    <a:pt x="5093" y="154"/>
                  </a:cubicBezTo>
                  <a:cubicBezTo>
                    <a:pt x="5169" y="39"/>
                    <a:pt x="5361" y="0"/>
                    <a:pt x="5475" y="115"/>
                  </a:cubicBezTo>
                  <a:cubicBezTo>
                    <a:pt x="5590" y="192"/>
                    <a:pt x="5629" y="383"/>
                    <a:pt x="5552" y="498"/>
                  </a:cubicBezTo>
                  <a:cubicBezTo>
                    <a:pt x="5207" y="957"/>
                    <a:pt x="4786" y="1340"/>
                    <a:pt x="4327" y="1647"/>
                  </a:cubicBezTo>
                  <a:cubicBezTo>
                    <a:pt x="3485" y="2183"/>
                    <a:pt x="2528" y="2795"/>
                    <a:pt x="1494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2949550" y="2103275"/>
              <a:ext cx="144550" cy="131150"/>
            </a:xfrm>
            <a:custGeom>
              <a:avLst/>
              <a:gdLst/>
              <a:ahLst/>
              <a:cxnLst/>
              <a:rect l="l" t="t" r="r" b="b"/>
              <a:pathLst>
                <a:path w="5782" h="5246" extrusionOk="0">
                  <a:moveTo>
                    <a:pt x="2336" y="5246"/>
                  </a:moveTo>
                  <a:cubicBezTo>
                    <a:pt x="1226" y="5208"/>
                    <a:pt x="1" y="4174"/>
                    <a:pt x="269" y="2987"/>
                  </a:cubicBezTo>
                  <a:cubicBezTo>
                    <a:pt x="652" y="1839"/>
                    <a:pt x="2068" y="1188"/>
                    <a:pt x="2872" y="307"/>
                  </a:cubicBezTo>
                  <a:cubicBezTo>
                    <a:pt x="3102" y="1"/>
                    <a:pt x="3561" y="307"/>
                    <a:pt x="3370" y="613"/>
                  </a:cubicBezTo>
                  <a:cubicBezTo>
                    <a:pt x="3140" y="920"/>
                    <a:pt x="2796" y="1149"/>
                    <a:pt x="2528" y="1379"/>
                  </a:cubicBezTo>
                  <a:cubicBezTo>
                    <a:pt x="1992" y="1839"/>
                    <a:pt x="767" y="2642"/>
                    <a:pt x="767" y="3370"/>
                  </a:cubicBezTo>
                  <a:cubicBezTo>
                    <a:pt x="843" y="4021"/>
                    <a:pt x="1494" y="4480"/>
                    <a:pt x="2107" y="4633"/>
                  </a:cubicBezTo>
                  <a:cubicBezTo>
                    <a:pt x="2604" y="4748"/>
                    <a:pt x="3102" y="4518"/>
                    <a:pt x="3561" y="4327"/>
                  </a:cubicBezTo>
                  <a:cubicBezTo>
                    <a:pt x="4212" y="4021"/>
                    <a:pt x="4786" y="3561"/>
                    <a:pt x="5284" y="3064"/>
                  </a:cubicBezTo>
                  <a:cubicBezTo>
                    <a:pt x="5361" y="2949"/>
                    <a:pt x="5552" y="2949"/>
                    <a:pt x="5667" y="3064"/>
                  </a:cubicBezTo>
                  <a:cubicBezTo>
                    <a:pt x="5782" y="3178"/>
                    <a:pt x="5782" y="3370"/>
                    <a:pt x="5667" y="3485"/>
                  </a:cubicBezTo>
                  <a:cubicBezTo>
                    <a:pt x="5284" y="3868"/>
                    <a:pt x="4863" y="4212"/>
                    <a:pt x="4404" y="4480"/>
                  </a:cubicBezTo>
                  <a:cubicBezTo>
                    <a:pt x="3791" y="4901"/>
                    <a:pt x="3064" y="5246"/>
                    <a:pt x="2336" y="5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2970625" y="2280350"/>
              <a:ext cx="155075" cy="137850"/>
            </a:xfrm>
            <a:custGeom>
              <a:avLst/>
              <a:gdLst/>
              <a:ahLst/>
              <a:cxnLst/>
              <a:rect l="l" t="t" r="r" b="b"/>
              <a:pathLst>
                <a:path w="6203" h="5514" extrusionOk="0">
                  <a:moveTo>
                    <a:pt x="1455" y="5207"/>
                  </a:moveTo>
                  <a:cubicBezTo>
                    <a:pt x="957" y="5092"/>
                    <a:pt x="574" y="4748"/>
                    <a:pt x="345" y="4326"/>
                  </a:cubicBezTo>
                  <a:cubicBezTo>
                    <a:pt x="0" y="3752"/>
                    <a:pt x="192" y="3063"/>
                    <a:pt x="536" y="2565"/>
                  </a:cubicBezTo>
                  <a:cubicBezTo>
                    <a:pt x="1072" y="1685"/>
                    <a:pt x="1838" y="996"/>
                    <a:pt x="2450" y="230"/>
                  </a:cubicBezTo>
                  <a:cubicBezTo>
                    <a:pt x="2718" y="0"/>
                    <a:pt x="3063" y="307"/>
                    <a:pt x="2910" y="613"/>
                  </a:cubicBezTo>
                  <a:cubicBezTo>
                    <a:pt x="2297" y="1302"/>
                    <a:pt x="1646" y="1953"/>
                    <a:pt x="1110" y="2719"/>
                  </a:cubicBezTo>
                  <a:cubicBezTo>
                    <a:pt x="919" y="3025"/>
                    <a:pt x="651" y="3369"/>
                    <a:pt x="728" y="3790"/>
                  </a:cubicBezTo>
                  <a:cubicBezTo>
                    <a:pt x="957" y="4556"/>
                    <a:pt x="1761" y="4862"/>
                    <a:pt x="2527" y="4633"/>
                  </a:cubicBezTo>
                  <a:cubicBezTo>
                    <a:pt x="3599" y="4250"/>
                    <a:pt x="4900" y="2948"/>
                    <a:pt x="5513" y="1991"/>
                  </a:cubicBezTo>
                  <a:cubicBezTo>
                    <a:pt x="5704" y="1685"/>
                    <a:pt x="6202" y="1953"/>
                    <a:pt x="6011" y="2297"/>
                  </a:cubicBezTo>
                  <a:cubicBezTo>
                    <a:pt x="5896" y="2451"/>
                    <a:pt x="5781" y="2642"/>
                    <a:pt x="5628" y="2795"/>
                  </a:cubicBezTo>
                  <a:cubicBezTo>
                    <a:pt x="5245" y="3293"/>
                    <a:pt x="4786" y="3752"/>
                    <a:pt x="4326" y="4135"/>
                  </a:cubicBezTo>
                  <a:cubicBezTo>
                    <a:pt x="3522" y="4824"/>
                    <a:pt x="2527" y="5513"/>
                    <a:pt x="1455" y="5207"/>
                  </a:cubicBezTo>
                  <a:lnTo>
                    <a:pt x="1455" y="5207"/>
                  </a:lnTo>
                  <a:close/>
                  <a:moveTo>
                    <a:pt x="2450" y="613"/>
                  </a:moveTo>
                  <a:cubicBezTo>
                    <a:pt x="2412" y="575"/>
                    <a:pt x="2412" y="536"/>
                    <a:pt x="2374" y="498"/>
                  </a:cubicBezTo>
                  <a:cubicBezTo>
                    <a:pt x="2412" y="536"/>
                    <a:pt x="2412" y="575"/>
                    <a:pt x="2450" y="613"/>
                  </a:cubicBezTo>
                  <a:lnTo>
                    <a:pt x="2450" y="613"/>
                  </a:lnTo>
                  <a:cubicBezTo>
                    <a:pt x="2450" y="613"/>
                    <a:pt x="2450" y="613"/>
                    <a:pt x="2450" y="6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2969650" y="2675625"/>
              <a:ext cx="123500" cy="77550"/>
            </a:xfrm>
            <a:custGeom>
              <a:avLst/>
              <a:gdLst/>
              <a:ahLst/>
              <a:cxnLst/>
              <a:rect l="l" t="t" r="r" b="b"/>
              <a:pathLst>
                <a:path w="4940" h="3102" extrusionOk="0">
                  <a:moveTo>
                    <a:pt x="1035" y="2987"/>
                  </a:moveTo>
                  <a:cubicBezTo>
                    <a:pt x="1" y="2834"/>
                    <a:pt x="77" y="1915"/>
                    <a:pt x="537" y="1226"/>
                  </a:cubicBezTo>
                  <a:cubicBezTo>
                    <a:pt x="690" y="996"/>
                    <a:pt x="805" y="766"/>
                    <a:pt x="958" y="537"/>
                  </a:cubicBezTo>
                  <a:cubicBezTo>
                    <a:pt x="1035" y="345"/>
                    <a:pt x="1149" y="77"/>
                    <a:pt x="1456" y="192"/>
                  </a:cubicBezTo>
                  <a:cubicBezTo>
                    <a:pt x="1800" y="383"/>
                    <a:pt x="1456" y="766"/>
                    <a:pt x="1341" y="996"/>
                  </a:cubicBezTo>
                  <a:cubicBezTo>
                    <a:pt x="1149" y="1302"/>
                    <a:pt x="958" y="1609"/>
                    <a:pt x="805" y="1953"/>
                  </a:cubicBezTo>
                  <a:cubicBezTo>
                    <a:pt x="652" y="2336"/>
                    <a:pt x="920" y="2451"/>
                    <a:pt x="1264" y="2451"/>
                  </a:cubicBezTo>
                  <a:cubicBezTo>
                    <a:pt x="1685" y="2412"/>
                    <a:pt x="2068" y="2221"/>
                    <a:pt x="2413" y="2030"/>
                  </a:cubicBezTo>
                  <a:cubicBezTo>
                    <a:pt x="3102" y="1609"/>
                    <a:pt x="3753" y="996"/>
                    <a:pt x="4212" y="345"/>
                  </a:cubicBezTo>
                  <a:cubicBezTo>
                    <a:pt x="4403" y="1"/>
                    <a:pt x="4939" y="269"/>
                    <a:pt x="4710" y="613"/>
                  </a:cubicBezTo>
                  <a:cubicBezTo>
                    <a:pt x="4212" y="1341"/>
                    <a:pt x="3600" y="1991"/>
                    <a:pt x="2834" y="2451"/>
                  </a:cubicBezTo>
                  <a:cubicBezTo>
                    <a:pt x="2298" y="2757"/>
                    <a:pt x="1685" y="3102"/>
                    <a:pt x="1035" y="29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1634525" y="3709300"/>
              <a:ext cx="402000" cy="362750"/>
            </a:xfrm>
            <a:custGeom>
              <a:avLst/>
              <a:gdLst/>
              <a:ahLst/>
              <a:cxnLst/>
              <a:rect l="l" t="t" r="r" b="b"/>
              <a:pathLst>
                <a:path w="16080" h="14510" extrusionOk="0">
                  <a:moveTo>
                    <a:pt x="15582" y="14433"/>
                  </a:moveTo>
                  <a:cubicBezTo>
                    <a:pt x="13131" y="13706"/>
                    <a:pt x="11064" y="12213"/>
                    <a:pt x="9035" y="10719"/>
                  </a:cubicBezTo>
                  <a:cubicBezTo>
                    <a:pt x="7044" y="9265"/>
                    <a:pt x="5207" y="7657"/>
                    <a:pt x="3637" y="5743"/>
                  </a:cubicBezTo>
                  <a:cubicBezTo>
                    <a:pt x="2527" y="4479"/>
                    <a:pt x="1455" y="3139"/>
                    <a:pt x="689" y="1646"/>
                  </a:cubicBezTo>
                  <a:cubicBezTo>
                    <a:pt x="536" y="1340"/>
                    <a:pt x="383" y="1072"/>
                    <a:pt x="230" y="766"/>
                  </a:cubicBezTo>
                  <a:cubicBezTo>
                    <a:pt x="153" y="574"/>
                    <a:pt x="0" y="383"/>
                    <a:pt x="191" y="191"/>
                  </a:cubicBezTo>
                  <a:cubicBezTo>
                    <a:pt x="459" y="0"/>
                    <a:pt x="651" y="268"/>
                    <a:pt x="766" y="536"/>
                  </a:cubicBezTo>
                  <a:cubicBezTo>
                    <a:pt x="957" y="995"/>
                    <a:pt x="1225" y="1455"/>
                    <a:pt x="1493" y="1914"/>
                  </a:cubicBezTo>
                  <a:cubicBezTo>
                    <a:pt x="2259" y="3178"/>
                    <a:pt x="3178" y="4364"/>
                    <a:pt x="4135" y="5475"/>
                  </a:cubicBezTo>
                  <a:cubicBezTo>
                    <a:pt x="5513" y="7121"/>
                    <a:pt x="7121" y="8576"/>
                    <a:pt x="8844" y="9839"/>
                  </a:cubicBezTo>
                  <a:cubicBezTo>
                    <a:pt x="10566" y="11102"/>
                    <a:pt x="12289" y="12442"/>
                    <a:pt x="14242" y="13323"/>
                  </a:cubicBezTo>
                  <a:cubicBezTo>
                    <a:pt x="14739" y="13514"/>
                    <a:pt x="15237" y="13706"/>
                    <a:pt x="15735" y="13859"/>
                  </a:cubicBezTo>
                  <a:cubicBezTo>
                    <a:pt x="16079" y="13974"/>
                    <a:pt x="15926" y="14510"/>
                    <a:pt x="15582" y="14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1333975" y="4046175"/>
              <a:ext cx="725500" cy="1162900"/>
            </a:xfrm>
            <a:custGeom>
              <a:avLst/>
              <a:gdLst/>
              <a:ahLst/>
              <a:cxnLst/>
              <a:rect l="l" t="t" r="r" b="b"/>
              <a:pathLst>
                <a:path w="29020" h="46516" extrusionOk="0">
                  <a:moveTo>
                    <a:pt x="192" y="46439"/>
                  </a:moveTo>
                  <a:cubicBezTo>
                    <a:pt x="77" y="46363"/>
                    <a:pt x="1" y="46171"/>
                    <a:pt x="116" y="46056"/>
                  </a:cubicBezTo>
                  <a:cubicBezTo>
                    <a:pt x="1417" y="44104"/>
                    <a:pt x="2757" y="42228"/>
                    <a:pt x="4174" y="40352"/>
                  </a:cubicBezTo>
                  <a:cubicBezTo>
                    <a:pt x="8615" y="33882"/>
                    <a:pt x="13094" y="27450"/>
                    <a:pt x="17535" y="20942"/>
                  </a:cubicBezTo>
                  <a:cubicBezTo>
                    <a:pt x="19717" y="17688"/>
                    <a:pt x="21746" y="14357"/>
                    <a:pt x="23813" y="10988"/>
                  </a:cubicBezTo>
                  <a:cubicBezTo>
                    <a:pt x="25613" y="7887"/>
                    <a:pt x="27374" y="4786"/>
                    <a:pt x="28216" y="1303"/>
                  </a:cubicBezTo>
                  <a:cubicBezTo>
                    <a:pt x="28331" y="958"/>
                    <a:pt x="28369" y="575"/>
                    <a:pt x="28446" y="231"/>
                  </a:cubicBezTo>
                  <a:cubicBezTo>
                    <a:pt x="28484" y="77"/>
                    <a:pt x="28637" y="1"/>
                    <a:pt x="28790" y="39"/>
                  </a:cubicBezTo>
                  <a:cubicBezTo>
                    <a:pt x="28943" y="77"/>
                    <a:pt x="29020" y="269"/>
                    <a:pt x="28982" y="422"/>
                  </a:cubicBezTo>
                  <a:cubicBezTo>
                    <a:pt x="28829" y="1303"/>
                    <a:pt x="28599" y="2221"/>
                    <a:pt x="28293" y="3064"/>
                  </a:cubicBezTo>
                  <a:cubicBezTo>
                    <a:pt x="27068" y="6777"/>
                    <a:pt x="25000" y="10108"/>
                    <a:pt x="22971" y="13439"/>
                  </a:cubicBezTo>
                  <a:cubicBezTo>
                    <a:pt x="20444" y="17611"/>
                    <a:pt x="17726" y="21746"/>
                    <a:pt x="14932" y="25766"/>
                  </a:cubicBezTo>
                  <a:cubicBezTo>
                    <a:pt x="13247" y="28216"/>
                    <a:pt x="11601" y="30628"/>
                    <a:pt x="9878" y="33040"/>
                  </a:cubicBezTo>
                  <a:cubicBezTo>
                    <a:pt x="8040" y="35605"/>
                    <a:pt x="6394" y="38285"/>
                    <a:pt x="4557" y="40811"/>
                  </a:cubicBezTo>
                  <a:cubicBezTo>
                    <a:pt x="3178" y="42649"/>
                    <a:pt x="1877" y="44487"/>
                    <a:pt x="575" y="46363"/>
                  </a:cubicBezTo>
                  <a:cubicBezTo>
                    <a:pt x="499" y="46477"/>
                    <a:pt x="345" y="46516"/>
                    <a:pt x="192" y="464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294575" y="3681525"/>
              <a:ext cx="1367725" cy="1368675"/>
            </a:xfrm>
            <a:custGeom>
              <a:avLst/>
              <a:gdLst/>
              <a:ahLst/>
              <a:cxnLst/>
              <a:rect l="l" t="t" r="r" b="b"/>
              <a:pathLst>
                <a:path w="54709" h="54747" extrusionOk="0">
                  <a:moveTo>
                    <a:pt x="51378" y="1762"/>
                  </a:moveTo>
                  <a:cubicBezTo>
                    <a:pt x="49234" y="2872"/>
                    <a:pt x="47205" y="4097"/>
                    <a:pt x="45137" y="5284"/>
                  </a:cubicBezTo>
                  <a:cubicBezTo>
                    <a:pt x="43951" y="6011"/>
                    <a:pt x="42764" y="6777"/>
                    <a:pt x="41577" y="7504"/>
                  </a:cubicBezTo>
                  <a:cubicBezTo>
                    <a:pt x="40007" y="8500"/>
                    <a:pt x="38399" y="9533"/>
                    <a:pt x="36945" y="10682"/>
                  </a:cubicBezTo>
                  <a:cubicBezTo>
                    <a:pt x="35719" y="11677"/>
                    <a:pt x="34839" y="12979"/>
                    <a:pt x="33805" y="14166"/>
                  </a:cubicBezTo>
                  <a:cubicBezTo>
                    <a:pt x="32197" y="15621"/>
                    <a:pt x="30168" y="16578"/>
                    <a:pt x="28522" y="17956"/>
                  </a:cubicBezTo>
                  <a:cubicBezTo>
                    <a:pt x="27297" y="18913"/>
                    <a:pt x="26455" y="20215"/>
                    <a:pt x="25268" y="21210"/>
                  </a:cubicBezTo>
                  <a:cubicBezTo>
                    <a:pt x="24196" y="22014"/>
                    <a:pt x="23009" y="22627"/>
                    <a:pt x="21899" y="23354"/>
                  </a:cubicBezTo>
                  <a:cubicBezTo>
                    <a:pt x="20636" y="24234"/>
                    <a:pt x="19372" y="25153"/>
                    <a:pt x="18300" y="26225"/>
                  </a:cubicBezTo>
                  <a:cubicBezTo>
                    <a:pt x="17726" y="26799"/>
                    <a:pt x="17228" y="27374"/>
                    <a:pt x="16692" y="27986"/>
                  </a:cubicBezTo>
                  <a:cubicBezTo>
                    <a:pt x="16692" y="27986"/>
                    <a:pt x="16692" y="28025"/>
                    <a:pt x="16692" y="28025"/>
                  </a:cubicBezTo>
                  <a:cubicBezTo>
                    <a:pt x="15965" y="28446"/>
                    <a:pt x="15391" y="29058"/>
                    <a:pt x="14817" y="29671"/>
                  </a:cubicBezTo>
                  <a:cubicBezTo>
                    <a:pt x="14166" y="30436"/>
                    <a:pt x="13515" y="31202"/>
                    <a:pt x="12826" y="32006"/>
                  </a:cubicBezTo>
                  <a:cubicBezTo>
                    <a:pt x="11486" y="33614"/>
                    <a:pt x="10184" y="35222"/>
                    <a:pt x="8921" y="36906"/>
                  </a:cubicBezTo>
                  <a:cubicBezTo>
                    <a:pt x="7696" y="38629"/>
                    <a:pt x="6547" y="40390"/>
                    <a:pt x="5514" y="42228"/>
                  </a:cubicBezTo>
                  <a:cubicBezTo>
                    <a:pt x="4442" y="44104"/>
                    <a:pt x="3523" y="46056"/>
                    <a:pt x="2566" y="47970"/>
                  </a:cubicBezTo>
                  <a:cubicBezTo>
                    <a:pt x="2030" y="49042"/>
                    <a:pt x="1532" y="50114"/>
                    <a:pt x="1188" y="51224"/>
                  </a:cubicBezTo>
                  <a:cubicBezTo>
                    <a:pt x="881" y="52296"/>
                    <a:pt x="766" y="53368"/>
                    <a:pt x="154" y="54325"/>
                  </a:cubicBezTo>
                  <a:cubicBezTo>
                    <a:pt x="1" y="54555"/>
                    <a:pt x="422" y="54747"/>
                    <a:pt x="575" y="54517"/>
                  </a:cubicBezTo>
                  <a:cubicBezTo>
                    <a:pt x="1073" y="53751"/>
                    <a:pt x="1264" y="52832"/>
                    <a:pt x="1494" y="51952"/>
                  </a:cubicBezTo>
                  <a:cubicBezTo>
                    <a:pt x="1762" y="50956"/>
                    <a:pt x="2106" y="49999"/>
                    <a:pt x="2566" y="49042"/>
                  </a:cubicBezTo>
                  <a:cubicBezTo>
                    <a:pt x="3446" y="47128"/>
                    <a:pt x="4403" y="45214"/>
                    <a:pt x="5437" y="43338"/>
                  </a:cubicBezTo>
                  <a:cubicBezTo>
                    <a:pt x="6432" y="41500"/>
                    <a:pt x="7504" y="39701"/>
                    <a:pt x="8729" y="37978"/>
                  </a:cubicBezTo>
                  <a:cubicBezTo>
                    <a:pt x="9916" y="36294"/>
                    <a:pt x="11180" y="34686"/>
                    <a:pt x="12520" y="33116"/>
                  </a:cubicBezTo>
                  <a:cubicBezTo>
                    <a:pt x="13247" y="32197"/>
                    <a:pt x="14013" y="31317"/>
                    <a:pt x="14778" y="30436"/>
                  </a:cubicBezTo>
                  <a:cubicBezTo>
                    <a:pt x="15391" y="29709"/>
                    <a:pt x="16003" y="28943"/>
                    <a:pt x="16807" y="28446"/>
                  </a:cubicBezTo>
                  <a:cubicBezTo>
                    <a:pt x="16922" y="28484"/>
                    <a:pt x="17075" y="28446"/>
                    <a:pt x="17152" y="28369"/>
                  </a:cubicBezTo>
                  <a:cubicBezTo>
                    <a:pt x="17535" y="27910"/>
                    <a:pt x="17918" y="27450"/>
                    <a:pt x="18339" y="27029"/>
                  </a:cubicBezTo>
                  <a:cubicBezTo>
                    <a:pt x="19334" y="25919"/>
                    <a:pt x="20559" y="25000"/>
                    <a:pt x="21784" y="24120"/>
                  </a:cubicBezTo>
                  <a:cubicBezTo>
                    <a:pt x="22512" y="23622"/>
                    <a:pt x="23277" y="23162"/>
                    <a:pt x="24043" y="22665"/>
                  </a:cubicBezTo>
                  <a:cubicBezTo>
                    <a:pt x="24694" y="22282"/>
                    <a:pt x="25383" y="21861"/>
                    <a:pt x="25957" y="21325"/>
                  </a:cubicBezTo>
                  <a:cubicBezTo>
                    <a:pt x="27029" y="20368"/>
                    <a:pt x="27871" y="19181"/>
                    <a:pt x="28982" y="18300"/>
                  </a:cubicBezTo>
                  <a:cubicBezTo>
                    <a:pt x="30053" y="17458"/>
                    <a:pt x="31202" y="16769"/>
                    <a:pt x="32274" y="16003"/>
                  </a:cubicBezTo>
                  <a:cubicBezTo>
                    <a:pt x="32963" y="15544"/>
                    <a:pt x="33652" y="15085"/>
                    <a:pt x="34265" y="14510"/>
                  </a:cubicBezTo>
                  <a:cubicBezTo>
                    <a:pt x="35184" y="13515"/>
                    <a:pt x="35911" y="12328"/>
                    <a:pt x="36983" y="11409"/>
                  </a:cubicBezTo>
                  <a:cubicBezTo>
                    <a:pt x="38859" y="9801"/>
                    <a:pt x="41003" y="8538"/>
                    <a:pt x="43070" y="7236"/>
                  </a:cubicBezTo>
                  <a:cubicBezTo>
                    <a:pt x="44793" y="6126"/>
                    <a:pt x="46477" y="5093"/>
                    <a:pt x="48238" y="4135"/>
                  </a:cubicBezTo>
                  <a:cubicBezTo>
                    <a:pt x="49616" y="3331"/>
                    <a:pt x="51033" y="2528"/>
                    <a:pt x="52488" y="1877"/>
                  </a:cubicBezTo>
                  <a:cubicBezTo>
                    <a:pt x="53024" y="1647"/>
                    <a:pt x="53598" y="1341"/>
                    <a:pt x="54172" y="1264"/>
                  </a:cubicBezTo>
                  <a:cubicBezTo>
                    <a:pt x="54364" y="1302"/>
                    <a:pt x="54555" y="1264"/>
                    <a:pt x="54593" y="1073"/>
                  </a:cubicBezTo>
                  <a:cubicBezTo>
                    <a:pt x="54708" y="1"/>
                    <a:pt x="51952" y="1532"/>
                    <a:pt x="51378" y="1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2684450" y="3278600"/>
              <a:ext cx="229725" cy="1914200"/>
            </a:xfrm>
            <a:custGeom>
              <a:avLst/>
              <a:gdLst/>
              <a:ahLst/>
              <a:cxnLst/>
              <a:rect l="l" t="t" r="r" b="b"/>
              <a:pathLst>
                <a:path w="9189" h="76568" extrusionOk="0">
                  <a:moveTo>
                    <a:pt x="8576" y="76338"/>
                  </a:moveTo>
                  <a:cubicBezTo>
                    <a:pt x="6011" y="66805"/>
                    <a:pt x="5054" y="56967"/>
                    <a:pt x="3446" y="47281"/>
                  </a:cubicBezTo>
                  <a:cubicBezTo>
                    <a:pt x="2833" y="43644"/>
                    <a:pt x="1800" y="40122"/>
                    <a:pt x="1225" y="36446"/>
                  </a:cubicBezTo>
                  <a:cubicBezTo>
                    <a:pt x="498" y="31814"/>
                    <a:pt x="153" y="27105"/>
                    <a:pt x="39" y="22435"/>
                  </a:cubicBezTo>
                  <a:cubicBezTo>
                    <a:pt x="0" y="19334"/>
                    <a:pt x="115" y="16194"/>
                    <a:pt x="230" y="13093"/>
                  </a:cubicBezTo>
                  <a:cubicBezTo>
                    <a:pt x="345" y="10184"/>
                    <a:pt x="307" y="7236"/>
                    <a:pt x="307" y="4288"/>
                  </a:cubicBezTo>
                  <a:cubicBezTo>
                    <a:pt x="307" y="3025"/>
                    <a:pt x="345" y="1761"/>
                    <a:pt x="307" y="536"/>
                  </a:cubicBezTo>
                  <a:cubicBezTo>
                    <a:pt x="307" y="460"/>
                    <a:pt x="307" y="383"/>
                    <a:pt x="307" y="307"/>
                  </a:cubicBezTo>
                  <a:cubicBezTo>
                    <a:pt x="268" y="153"/>
                    <a:pt x="383" y="39"/>
                    <a:pt x="536" y="0"/>
                  </a:cubicBezTo>
                  <a:cubicBezTo>
                    <a:pt x="957" y="0"/>
                    <a:pt x="881" y="498"/>
                    <a:pt x="881" y="766"/>
                  </a:cubicBezTo>
                  <a:cubicBezTo>
                    <a:pt x="919" y="1915"/>
                    <a:pt x="881" y="3101"/>
                    <a:pt x="881" y="4250"/>
                  </a:cubicBezTo>
                  <a:cubicBezTo>
                    <a:pt x="881" y="6585"/>
                    <a:pt x="881" y="8959"/>
                    <a:pt x="843" y="11332"/>
                  </a:cubicBezTo>
                  <a:cubicBezTo>
                    <a:pt x="689" y="16807"/>
                    <a:pt x="383" y="22281"/>
                    <a:pt x="843" y="27718"/>
                  </a:cubicBezTo>
                  <a:cubicBezTo>
                    <a:pt x="1034" y="30895"/>
                    <a:pt x="1379" y="34035"/>
                    <a:pt x="1914" y="37136"/>
                  </a:cubicBezTo>
                  <a:cubicBezTo>
                    <a:pt x="2297" y="39394"/>
                    <a:pt x="2833" y="41615"/>
                    <a:pt x="3331" y="43835"/>
                  </a:cubicBezTo>
                  <a:cubicBezTo>
                    <a:pt x="5169" y="52449"/>
                    <a:pt x="5819" y="61293"/>
                    <a:pt x="7657" y="69906"/>
                  </a:cubicBezTo>
                  <a:cubicBezTo>
                    <a:pt x="8002" y="71514"/>
                    <a:pt x="8346" y="73084"/>
                    <a:pt x="8729" y="74654"/>
                  </a:cubicBezTo>
                  <a:cubicBezTo>
                    <a:pt x="8844" y="75151"/>
                    <a:pt x="8997" y="75687"/>
                    <a:pt x="9112" y="76185"/>
                  </a:cubicBezTo>
                  <a:cubicBezTo>
                    <a:pt x="9188" y="76338"/>
                    <a:pt x="9074" y="76491"/>
                    <a:pt x="8920" y="76530"/>
                  </a:cubicBezTo>
                  <a:cubicBezTo>
                    <a:pt x="8767" y="76568"/>
                    <a:pt x="8614" y="76491"/>
                    <a:pt x="8576" y="76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3444375" y="3703550"/>
              <a:ext cx="887250" cy="1483525"/>
            </a:xfrm>
            <a:custGeom>
              <a:avLst/>
              <a:gdLst/>
              <a:ahLst/>
              <a:cxnLst/>
              <a:rect l="l" t="t" r="r" b="b"/>
              <a:pathLst>
                <a:path w="35490" h="59341" extrusionOk="0">
                  <a:moveTo>
                    <a:pt x="6624" y="59110"/>
                  </a:moveTo>
                  <a:cubicBezTo>
                    <a:pt x="4786" y="53942"/>
                    <a:pt x="3561" y="48582"/>
                    <a:pt x="2259" y="43261"/>
                  </a:cubicBezTo>
                  <a:cubicBezTo>
                    <a:pt x="1609" y="40658"/>
                    <a:pt x="1111" y="38054"/>
                    <a:pt x="728" y="35413"/>
                  </a:cubicBezTo>
                  <a:cubicBezTo>
                    <a:pt x="345" y="32848"/>
                    <a:pt x="1" y="30283"/>
                    <a:pt x="230" y="27679"/>
                  </a:cubicBezTo>
                  <a:cubicBezTo>
                    <a:pt x="422" y="25191"/>
                    <a:pt x="1341" y="22894"/>
                    <a:pt x="2719" y="20827"/>
                  </a:cubicBezTo>
                  <a:cubicBezTo>
                    <a:pt x="4403" y="18109"/>
                    <a:pt x="6624" y="15812"/>
                    <a:pt x="9036" y="13782"/>
                  </a:cubicBezTo>
                  <a:cubicBezTo>
                    <a:pt x="10490" y="12596"/>
                    <a:pt x="11945" y="11409"/>
                    <a:pt x="13553" y="10414"/>
                  </a:cubicBezTo>
                  <a:cubicBezTo>
                    <a:pt x="15199" y="9418"/>
                    <a:pt x="16845" y="8461"/>
                    <a:pt x="18492" y="7542"/>
                  </a:cubicBezTo>
                  <a:cubicBezTo>
                    <a:pt x="20100" y="6662"/>
                    <a:pt x="21554" y="5551"/>
                    <a:pt x="23162" y="4748"/>
                  </a:cubicBezTo>
                  <a:cubicBezTo>
                    <a:pt x="24885" y="3905"/>
                    <a:pt x="26723" y="3369"/>
                    <a:pt x="28522" y="2680"/>
                  </a:cubicBezTo>
                  <a:cubicBezTo>
                    <a:pt x="30513" y="1876"/>
                    <a:pt x="32465" y="919"/>
                    <a:pt x="34533" y="268"/>
                  </a:cubicBezTo>
                  <a:cubicBezTo>
                    <a:pt x="34686" y="192"/>
                    <a:pt x="34954" y="115"/>
                    <a:pt x="35222" y="0"/>
                  </a:cubicBezTo>
                  <a:cubicBezTo>
                    <a:pt x="35260" y="153"/>
                    <a:pt x="35337" y="268"/>
                    <a:pt x="35413" y="383"/>
                  </a:cubicBezTo>
                  <a:lnTo>
                    <a:pt x="35451" y="460"/>
                  </a:lnTo>
                  <a:cubicBezTo>
                    <a:pt x="35451" y="460"/>
                    <a:pt x="35451" y="498"/>
                    <a:pt x="35490" y="536"/>
                  </a:cubicBezTo>
                  <a:cubicBezTo>
                    <a:pt x="34877" y="804"/>
                    <a:pt x="34226" y="957"/>
                    <a:pt x="33614" y="1187"/>
                  </a:cubicBezTo>
                  <a:cubicBezTo>
                    <a:pt x="32542" y="1570"/>
                    <a:pt x="31470" y="2068"/>
                    <a:pt x="30398" y="2527"/>
                  </a:cubicBezTo>
                  <a:cubicBezTo>
                    <a:pt x="28905" y="3216"/>
                    <a:pt x="27374" y="3714"/>
                    <a:pt x="25880" y="4250"/>
                  </a:cubicBezTo>
                  <a:cubicBezTo>
                    <a:pt x="25766" y="4250"/>
                    <a:pt x="25612" y="4288"/>
                    <a:pt x="25498" y="4326"/>
                  </a:cubicBezTo>
                  <a:cubicBezTo>
                    <a:pt x="25000" y="4518"/>
                    <a:pt x="24464" y="4709"/>
                    <a:pt x="23966" y="4977"/>
                  </a:cubicBezTo>
                  <a:cubicBezTo>
                    <a:pt x="23890" y="5016"/>
                    <a:pt x="23813" y="5054"/>
                    <a:pt x="23737" y="5130"/>
                  </a:cubicBezTo>
                  <a:cubicBezTo>
                    <a:pt x="23086" y="5437"/>
                    <a:pt x="22397" y="5781"/>
                    <a:pt x="21784" y="6202"/>
                  </a:cubicBezTo>
                  <a:cubicBezTo>
                    <a:pt x="20750" y="6853"/>
                    <a:pt x="19755" y="7542"/>
                    <a:pt x="18683" y="8116"/>
                  </a:cubicBezTo>
                  <a:cubicBezTo>
                    <a:pt x="17458" y="8767"/>
                    <a:pt x="16233" y="9456"/>
                    <a:pt x="15008" y="10184"/>
                  </a:cubicBezTo>
                  <a:cubicBezTo>
                    <a:pt x="12481" y="11639"/>
                    <a:pt x="10184" y="13514"/>
                    <a:pt x="8002" y="15467"/>
                  </a:cubicBezTo>
                  <a:cubicBezTo>
                    <a:pt x="6279" y="16998"/>
                    <a:pt x="4748" y="18721"/>
                    <a:pt x="3484" y="20674"/>
                  </a:cubicBezTo>
                  <a:cubicBezTo>
                    <a:pt x="2719" y="21860"/>
                    <a:pt x="1953" y="23124"/>
                    <a:pt x="1494" y="24502"/>
                  </a:cubicBezTo>
                  <a:cubicBezTo>
                    <a:pt x="498" y="27297"/>
                    <a:pt x="613" y="30321"/>
                    <a:pt x="996" y="33231"/>
                  </a:cubicBezTo>
                  <a:cubicBezTo>
                    <a:pt x="1455" y="36944"/>
                    <a:pt x="2145" y="40619"/>
                    <a:pt x="3063" y="44256"/>
                  </a:cubicBezTo>
                  <a:cubicBezTo>
                    <a:pt x="4059" y="48085"/>
                    <a:pt x="4901" y="51951"/>
                    <a:pt x="6088" y="55741"/>
                  </a:cubicBezTo>
                  <a:cubicBezTo>
                    <a:pt x="6432" y="56852"/>
                    <a:pt x="6853" y="57885"/>
                    <a:pt x="7160" y="58957"/>
                  </a:cubicBezTo>
                  <a:cubicBezTo>
                    <a:pt x="7198" y="59110"/>
                    <a:pt x="7121" y="59302"/>
                    <a:pt x="6968" y="59340"/>
                  </a:cubicBezTo>
                  <a:cubicBezTo>
                    <a:pt x="6968" y="59340"/>
                    <a:pt x="6930" y="59340"/>
                    <a:pt x="6892" y="59340"/>
                  </a:cubicBezTo>
                  <a:cubicBezTo>
                    <a:pt x="6777" y="59340"/>
                    <a:pt x="6662" y="59264"/>
                    <a:pt x="6624" y="59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3708525" y="3589650"/>
              <a:ext cx="602050" cy="82325"/>
            </a:xfrm>
            <a:custGeom>
              <a:avLst/>
              <a:gdLst/>
              <a:ahLst/>
              <a:cxnLst/>
              <a:rect l="l" t="t" r="r" b="b"/>
              <a:pathLst>
                <a:path w="24082" h="3293" extrusionOk="0">
                  <a:moveTo>
                    <a:pt x="920" y="2106"/>
                  </a:moveTo>
                  <a:cubicBezTo>
                    <a:pt x="690" y="1991"/>
                    <a:pt x="422" y="1876"/>
                    <a:pt x="192" y="1723"/>
                  </a:cubicBezTo>
                  <a:cubicBezTo>
                    <a:pt x="77" y="1647"/>
                    <a:pt x="1" y="1455"/>
                    <a:pt x="77" y="1341"/>
                  </a:cubicBezTo>
                  <a:cubicBezTo>
                    <a:pt x="154" y="1187"/>
                    <a:pt x="345" y="1149"/>
                    <a:pt x="499" y="1226"/>
                  </a:cubicBezTo>
                  <a:cubicBezTo>
                    <a:pt x="1073" y="1608"/>
                    <a:pt x="1839" y="1838"/>
                    <a:pt x="2489" y="2106"/>
                  </a:cubicBezTo>
                  <a:cubicBezTo>
                    <a:pt x="3714" y="2489"/>
                    <a:pt x="5016" y="2757"/>
                    <a:pt x="6318" y="2719"/>
                  </a:cubicBezTo>
                  <a:cubicBezTo>
                    <a:pt x="7428" y="2604"/>
                    <a:pt x="8538" y="2183"/>
                    <a:pt x="9572" y="1838"/>
                  </a:cubicBezTo>
                  <a:cubicBezTo>
                    <a:pt x="10759" y="1417"/>
                    <a:pt x="11945" y="1034"/>
                    <a:pt x="13132" y="690"/>
                  </a:cubicBezTo>
                  <a:cubicBezTo>
                    <a:pt x="13324" y="651"/>
                    <a:pt x="13515" y="613"/>
                    <a:pt x="13668" y="575"/>
                  </a:cubicBezTo>
                  <a:cubicBezTo>
                    <a:pt x="13707" y="575"/>
                    <a:pt x="13707" y="575"/>
                    <a:pt x="13745" y="537"/>
                  </a:cubicBezTo>
                  <a:cubicBezTo>
                    <a:pt x="13821" y="537"/>
                    <a:pt x="13898" y="537"/>
                    <a:pt x="14013" y="498"/>
                  </a:cubicBezTo>
                  <a:cubicBezTo>
                    <a:pt x="14932" y="307"/>
                    <a:pt x="15927" y="192"/>
                    <a:pt x="16884" y="154"/>
                  </a:cubicBezTo>
                  <a:cubicBezTo>
                    <a:pt x="18683" y="39"/>
                    <a:pt x="20559" y="1"/>
                    <a:pt x="22282" y="537"/>
                  </a:cubicBezTo>
                  <a:cubicBezTo>
                    <a:pt x="22856" y="728"/>
                    <a:pt x="23392" y="996"/>
                    <a:pt x="23928" y="1264"/>
                  </a:cubicBezTo>
                  <a:lnTo>
                    <a:pt x="23928" y="1341"/>
                  </a:lnTo>
                  <a:cubicBezTo>
                    <a:pt x="23928" y="1570"/>
                    <a:pt x="23967" y="1800"/>
                    <a:pt x="24081" y="2030"/>
                  </a:cubicBezTo>
                  <a:cubicBezTo>
                    <a:pt x="23201" y="1532"/>
                    <a:pt x="22320" y="1073"/>
                    <a:pt x="21363" y="881"/>
                  </a:cubicBezTo>
                  <a:cubicBezTo>
                    <a:pt x="19373" y="498"/>
                    <a:pt x="17343" y="613"/>
                    <a:pt x="15353" y="843"/>
                  </a:cubicBezTo>
                  <a:cubicBezTo>
                    <a:pt x="13745" y="1034"/>
                    <a:pt x="12175" y="1532"/>
                    <a:pt x="10644" y="2068"/>
                  </a:cubicBezTo>
                  <a:cubicBezTo>
                    <a:pt x="9457" y="2489"/>
                    <a:pt x="8309" y="2910"/>
                    <a:pt x="7122" y="3178"/>
                  </a:cubicBezTo>
                  <a:cubicBezTo>
                    <a:pt x="6701" y="3255"/>
                    <a:pt x="6241" y="3293"/>
                    <a:pt x="5820" y="3293"/>
                  </a:cubicBezTo>
                  <a:cubicBezTo>
                    <a:pt x="4136" y="3293"/>
                    <a:pt x="2451" y="2757"/>
                    <a:pt x="920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4318200" y="3641325"/>
              <a:ext cx="25" cy="2900"/>
            </a:xfrm>
            <a:custGeom>
              <a:avLst/>
              <a:gdLst/>
              <a:ahLst/>
              <a:cxnLst/>
              <a:rect l="l" t="t" r="r" b="b"/>
              <a:pathLst>
                <a:path w="1" h="116" extrusionOk="0">
                  <a:moveTo>
                    <a:pt x="1" y="1"/>
                  </a:moveTo>
                  <a:lnTo>
                    <a:pt x="1" y="39"/>
                  </a:lnTo>
                  <a:lnTo>
                    <a:pt x="1" y="116"/>
                  </a:ln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3678875" y="3061325"/>
              <a:ext cx="89025" cy="592475"/>
            </a:xfrm>
            <a:custGeom>
              <a:avLst/>
              <a:gdLst/>
              <a:ahLst/>
              <a:cxnLst/>
              <a:rect l="l" t="t" r="r" b="b"/>
              <a:pathLst>
                <a:path w="3561" h="23699" extrusionOk="0">
                  <a:moveTo>
                    <a:pt x="2833" y="23431"/>
                  </a:moveTo>
                  <a:cubicBezTo>
                    <a:pt x="689" y="21516"/>
                    <a:pt x="0" y="18147"/>
                    <a:pt x="77" y="15353"/>
                  </a:cubicBezTo>
                  <a:cubicBezTo>
                    <a:pt x="192" y="12673"/>
                    <a:pt x="498" y="9916"/>
                    <a:pt x="1072" y="7275"/>
                  </a:cubicBezTo>
                  <a:cubicBezTo>
                    <a:pt x="1455" y="5246"/>
                    <a:pt x="1914" y="3217"/>
                    <a:pt x="2374" y="1188"/>
                  </a:cubicBezTo>
                  <a:cubicBezTo>
                    <a:pt x="2450" y="920"/>
                    <a:pt x="2489" y="652"/>
                    <a:pt x="2565" y="345"/>
                  </a:cubicBezTo>
                  <a:cubicBezTo>
                    <a:pt x="2642" y="1"/>
                    <a:pt x="3178" y="116"/>
                    <a:pt x="3101" y="499"/>
                  </a:cubicBezTo>
                  <a:cubicBezTo>
                    <a:pt x="2603" y="2757"/>
                    <a:pt x="2067" y="5054"/>
                    <a:pt x="1608" y="7313"/>
                  </a:cubicBezTo>
                  <a:lnTo>
                    <a:pt x="1608" y="7313"/>
                  </a:lnTo>
                  <a:lnTo>
                    <a:pt x="1608" y="7275"/>
                  </a:lnTo>
                  <a:cubicBezTo>
                    <a:pt x="1187" y="9419"/>
                    <a:pt x="881" y="11601"/>
                    <a:pt x="728" y="13745"/>
                  </a:cubicBezTo>
                  <a:cubicBezTo>
                    <a:pt x="613" y="15353"/>
                    <a:pt x="536" y="16961"/>
                    <a:pt x="881" y="18530"/>
                  </a:cubicBezTo>
                  <a:cubicBezTo>
                    <a:pt x="1225" y="20138"/>
                    <a:pt x="1876" y="21746"/>
                    <a:pt x="3063" y="22895"/>
                  </a:cubicBezTo>
                  <a:cubicBezTo>
                    <a:pt x="3561" y="23048"/>
                    <a:pt x="3254" y="23699"/>
                    <a:pt x="2795" y="234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3567850" y="2706250"/>
              <a:ext cx="587675" cy="893950"/>
            </a:xfrm>
            <a:custGeom>
              <a:avLst/>
              <a:gdLst/>
              <a:ahLst/>
              <a:cxnLst/>
              <a:rect l="l" t="t" r="r" b="b"/>
              <a:pathLst>
                <a:path w="23507" h="35758" extrusionOk="0">
                  <a:moveTo>
                    <a:pt x="22932" y="35566"/>
                  </a:moveTo>
                  <a:cubicBezTo>
                    <a:pt x="22894" y="35528"/>
                    <a:pt x="22894" y="35528"/>
                    <a:pt x="22894" y="35490"/>
                  </a:cubicBezTo>
                  <a:cubicBezTo>
                    <a:pt x="22128" y="34418"/>
                    <a:pt x="21516" y="33231"/>
                    <a:pt x="20788" y="32121"/>
                  </a:cubicBezTo>
                  <a:cubicBezTo>
                    <a:pt x="20023" y="30857"/>
                    <a:pt x="19295" y="29632"/>
                    <a:pt x="18530" y="28407"/>
                  </a:cubicBezTo>
                  <a:cubicBezTo>
                    <a:pt x="17036" y="25957"/>
                    <a:pt x="15275" y="23660"/>
                    <a:pt x="13514" y="21363"/>
                  </a:cubicBezTo>
                  <a:cubicBezTo>
                    <a:pt x="12289" y="19870"/>
                    <a:pt x="11141" y="18300"/>
                    <a:pt x="9801" y="16922"/>
                  </a:cubicBezTo>
                  <a:cubicBezTo>
                    <a:pt x="8767" y="15927"/>
                    <a:pt x="7619" y="15084"/>
                    <a:pt x="6662" y="14089"/>
                  </a:cubicBezTo>
                  <a:cubicBezTo>
                    <a:pt x="5666" y="13055"/>
                    <a:pt x="4824" y="11907"/>
                    <a:pt x="3982" y="10758"/>
                  </a:cubicBezTo>
                  <a:cubicBezTo>
                    <a:pt x="2757" y="8997"/>
                    <a:pt x="1723" y="7121"/>
                    <a:pt x="804" y="5169"/>
                  </a:cubicBezTo>
                  <a:cubicBezTo>
                    <a:pt x="421" y="4288"/>
                    <a:pt x="0" y="3331"/>
                    <a:pt x="115" y="2336"/>
                  </a:cubicBezTo>
                  <a:cubicBezTo>
                    <a:pt x="153" y="1609"/>
                    <a:pt x="498" y="805"/>
                    <a:pt x="1187" y="460"/>
                  </a:cubicBezTo>
                  <a:cubicBezTo>
                    <a:pt x="2259" y="1"/>
                    <a:pt x="3407" y="728"/>
                    <a:pt x="4250" y="1341"/>
                  </a:cubicBezTo>
                  <a:cubicBezTo>
                    <a:pt x="5972" y="2527"/>
                    <a:pt x="7389" y="4097"/>
                    <a:pt x="8844" y="5552"/>
                  </a:cubicBezTo>
                  <a:cubicBezTo>
                    <a:pt x="9916" y="6585"/>
                    <a:pt x="10988" y="7657"/>
                    <a:pt x="12098" y="8653"/>
                  </a:cubicBezTo>
                  <a:cubicBezTo>
                    <a:pt x="13438" y="9916"/>
                    <a:pt x="14816" y="11141"/>
                    <a:pt x="16424" y="12060"/>
                  </a:cubicBezTo>
                  <a:cubicBezTo>
                    <a:pt x="17458" y="12596"/>
                    <a:pt x="18453" y="13247"/>
                    <a:pt x="19640" y="13400"/>
                  </a:cubicBezTo>
                  <a:cubicBezTo>
                    <a:pt x="19984" y="13438"/>
                    <a:pt x="19984" y="13974"/>
                    <a:pt x="19602" y="13974"/>
                  </a:cubicBezTo>
                  <a:cubicBezTo>
                    <a:pt x="18530" y="13859"/>
                    <a:pt x="17611" y="13323"/>
                    <a:pt x="16654" y="12826"/>
                  </a:cubicBezTo>
                  <a:cubicBezTo>
                    <a:pt x="13706" y="11294"/>
                    <a:pt x="11447" y="8806"/>
                    <a:pt x="9035" y="6547"/>
                  </a:cubicBezTo>
                  <a:cubicBezTo>
                    <a:pt x="7734" y="5322"/>
                    <a:pt x="6547" y="3944"/>
                    <a:pt x="5169" y="2795"/>
                  </a:cubicBezTo>
                  <a:cubicBezTo>
                    <a:pt x="4250" y="2106"/>
                    <a:pt x="2412" y="307"/>
                    <a:pt x="1264" y="1111"/>
                  </a:cubicBezTo>
                  <a:cubicBezTo>
                    <a:pt x="345" y="1953"/>
                    <a:pt x="651" y="3370"/>
                    <a:pt x="1110" y="4365"/>
                  </a:cubicBezTo>
                  <a:cubicBezTo>
                    <a:pt x="1761" y="5858"/>
                    <a:pt x="2489" y="7275"/>
                    <a:pt x="3331" y="8653"/>
                  </a:cubicBezTo>
                  <a:cubicBezTo>
                    <a:pt x="4556" y="10682"/>
                    <a:pt x="5934" y="12558"/>
                    <a:pt x="7619" y="14204"/>
                  </a:cubicBezTo>
                  <a:cubicBezTo>
                    <a:pt x="8384" y="14931"/>
                    <a:pt x="9188" y="15582"/>
                    <a:pt x="9954" y="16310"/>
                  </a:cubicBezTo>
                  <a:cubicBezTo>
                    <a:pt x="11792" y="18109"/>
                    <a:pt x="13285" y="20214"/>
                    <a:pt x="14854" y="22205"/>
                  </a:cubicBezTo>
                  <a:cubicBezTo>
                    <a:pt x="16194" y="23966"/>
                    <a:pt x="17496" y="25689"/>
                    <a:pt x="18644" y="27527"/>
                  </a:cubicBezTo>
                  <a:cubicBezTo>
                    <a:pt x="19984" y="29632"/>
                    <a:pt x="21248" y="31776"/>
                    <a:pt x="22549" y="33920"/>
                  </a:cubicBezTo>
                  <a:cubicBezTo>
                    <a:pt x="22817" y="34341"/>
                    <a:pt x="23047" y="34724"/>
                    <a:pt x="23315" y="35107"/>
                  </a:cubicBezTo>
                  <a:cubicBezTo>
                    <a:pt x="23392" y="35183"/>
                    <a:pt x="23506" y="35298"/>
                    <a:pt x="23506" y="35413"/>
                  </a:cubicBezTo>
                  <a:cubicBezTo>
                    <a:pt x="23506" y="35605"/>
                    <a:pt x="23353" y="35758"/>
                    <a:pt x="23200" y="35758"/>
                  </a:cubicBezTo>
                  <a:cubicBezTo>
                    <a:pt x="23085" y="35758"/>
                    <a:pt x="22970" y="35681"/>
                    <a:pt x="22932" y="355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614750" y="2247800"/>
              <a:ext cx="579050" cy="811650"/>
            </a:xfrm>
            <a:custGeom>
              <a:avLst/>
              <a:gdLst/>
              <a:ahLst/>
              <a:cxnLst/>
              <a:rect l="l" t="t" r="r" b="b"/>
              <a:pathLst>
                <a:path w="23162" h="32466" extrusionOk="0">
                  <a:moveTo>
                    <a:pt x="17726" y="32351"/>
                  </a:moveTo>
                  <a:cubicBezTo>
                    <a:pt x="17687" y="32312"/>
                    <a:pt x="17611" y="32274"/>
                    <a:pt x="17572" y="32197"/>
                  </a:cubicBezTo>
                  <a:cubicBezTo>
                    <a:pt x="17534" y="32121"/>
                    <a:pt x="17534" y="32006"/>
                    <a:pt x="17572" y="31929"/>
                  </a:cubicBezTo>
                  <a:cubicBezTo>
                    <a:pt x="17572" y="31738"/>
                    <a:pt x="17496" y="31547"/>
                    <a:pt x="17419" y="31393"/>
                  </a:cubicBezTo>
                  <a:cubicBezTo>
                    <a:pt x="17113" y="30666"/>
                    <a:pt x="16692" y="29939"/>
                    <a:pt x="16309" y="29288"/>
                  </a:cubicBezTo>
                  <a:cubicBezTo>
                    <a:pt x="14931" y="27067"/>
                    <a:pt x="13361" y="24962"/>
                    <a:pt x="11830" y="22856"/>
                  </a:cubicBezTo>
                  <a:cubicBezTo>
                    <a:pt x="9494" y="19793"/>
                    <a:pt x="7312" y="16578"/>
                    <a:pt x="5130" y="13362"/>
                  </a:cubicBezTo>
                  <a:cubicBezTo>
                    <a:pt x="3714" y="11256"/>
                    <a:pt x="2259" y="9189"/>
                    <a:pt x="1263" y="6815"/>
                  </a:cubicBezTo>
                  <a:cubicBezTo>
                    <a:pt x="421" y="4978"/>
                    <a:pt x="0" y="2872"/>
                    <a:pt x="1685" y="1379"/>
                  </a:cubicBezTo>
                  <a:cubicBezTo>
                    <a:pt x="3139" y="1"/>
                    <a:pt x="4786" y="958"/>
                    <a:pt x="6049" y="2068"/>
                  </a:cubicBezTo>
                  <a:cubicBezTo>
                    <a:pt x="7312" y="3102"/>
                    <a:pt x="8384" y="4365"/>
                    <a:pt x="9418" y="5628"/>
                  </a:cubicBezTo>
                  <a:cubicBezTo>
                    <a:pt x="11064" y="7696"/>
                    <a:pt x="12749" y="9725"/>
                    <a:pt x="14280" y="11869"/>
                  </a:cubicBezTo>
                  <a:cubicBezTo>
                    <a:pt x="15926" y="14127"/>
                    <a:pt x="17534" y="16386"/>
                    <a:pt x="19448" y="18377"/>
                  </a:cubicBezTo>
                  <a:cubicBezTo>
                    <a:pt x="20099" y="19066"/>
                    <a:pt x="20750" y="19755"/>
                    <a:pt x="21362" y="20444"/>
                  </a:cubicBezTo>
                  <a:cubicBezTo>
                    <a:pt x="21898" y="21019"/>
                    <a:pt x="22358" y="21631"/>
                    <a:pt x="23009" y="22052"/>
                  </a:cubicBezTo>
                  <a:cubicBezTo>
                    <a:pt x="23124" y="22167"/>
                    <a:pt x="23162" y="22320"/>
                    <a:pt x="23085" y="22473"/>
                  </a:cubicBezTo>
                  <a:cubicBezTo>
                    <a:pt x="22702" y="23124"/>
                    <a:pt x="21018" y="20865"/>
                    <a:pt x="20673" y="20559"/>
                  </a:cubicBezTo>
                  <a:cubicBezTo>
                    <a:pt x="19142" y="18913"/>
                    <a:pt x="17572" y="17267"/>
                    <a:pt x="16194" y="15467"/>
                  </a:cubicBezTo>
                  <a:cubicBezTo>
                    <a:pt x="15007" y="13898"/>
                    <a:pt x="13897" y="12290"/>
                    <a:pt x="12710" y="10720"/>
                  </a:cubicBezTo>
                  <a:cubicBezTo>
                    <a:pt x="11600" y="9227"/>
                    <a:pt x="10452" y="7849"/>
                    <a:pt x="9303" y="6394"/>
                  </a:cubicBezTo>
                  <a:cubicBezTo>
                    <a:pt x="7887" y="4671"/>
                    <a:pt x="6470" y="2872"/>
                    <a:pt x="4594" y="1685"/>
                  </a:cubicBezTo>
                  <a:cubicBezTo>
                    <a:pt x="4135" y="1456"/>
                    <a:pt x="3637" y="1226"/>
                    <a:pt x="3139" y="1264"/>
                  </a:cubicBezTo>
                  <a:cubicBezTo>
                    <a:pt x="2182" y="1417"/>
                    <a:pt x="1455" y="2298"/>
                    <a:pt x="1187" y="3178"/>
                  </a:cubicBezTo>
                  <a:cubicBezTo>
                    <a:pt x="383" y="6011"/>
                    <a:pt x="4824" y="11754"/>
                    <a:pt x="6355" y="14204"/>
                  </a:cubicBezTo>
                  <a:cubicBezTo>
                    <a:pt x="7465" y="15774"/>
                    <a:pt x="8537" y="17382"/>
                    <a:pt x="9648" y="18951"/>
                  </a:cubicBezTo>
                  <a:cubicBezTo>
                    <a:pt x="10337" y="20100"/>
                    <a:pt x="20214" y="32465"/>
                    <a:pt x="17726" y="323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866450" y="1961625"/>
              <a:ext cx="566625" cy="845150"/>
            </a:xfrm>
            <a:custGeom>
              <a:avLst/>
              <a:gdLst/>
              <a:ahLst/>
              <a:cxnLst/>
              <a:rect l="l" t="t" r="r" b="b"/>
              <a:pathLst>
                <a:path w="22665" h="33806" extrusionOk="0">
                  <a:moveTo>
                    <a:pt x="12826" y="33767"/>
                  </a:moveTo>
                  <a:cubicBezTo>
                    <a:pt x="12634" y="33729"/>
                    <a:pt x="12558" y="33576"/>
                    <a:pt x="12558" y="33384"/>
                  </a:cubicBezTo>
                  <a:cubicBezTo>
                    <a:pt x="12558" y="33231"/>
                    <a:pt x="12520" y="33040"/>
                    <a:pt x="12520" y="32887"/>
                  </a:cubicBezTo>
                  <a:cubicBezTo>
                    <a:pt x="12366" y="31891"/>
                    <a:pt x="12137" y="30896"/>
                    <a:pt x="11869" y="29939"/>
                  </a:cubicBezTo>
                  <a:cubicBezTo>
                    <a:pt x="11524" y="28599"/>
                    <a:pt x="10988" y="27336"/>
                    <a:pt x="10491" y="26034"/>
                  </a:cubicBezTo>
                  <a:cubicBezTo>
                    <a:pt x="9993" y="24809"/>
                    <a:pt x="9495" y="23584"/>
                    <a:pt x="8883" y="22397"/>
                  </a:cubicBezTo>
                  <a:cubicBezTo>
                    <a:pt x="7390" y="19296"/>
                    <a:pt x="5705" y="16233"/>
                    <a:pt x="4021" y="13209"/>
                  </a:cubicBezTo>
                  <a:cubicBezTo>
                    <a:pt x="3063" y="11409"/>
                    <a:pt x="2183" y="9534"/>
                    <a:pt x="1302" y="7696"/>
                  </a:cubicBezTo>
                  <a:cubicBezTo>
                    <a:pt x="843" y="6777"/>
                    <a:pt x="460" y="5858"/>
                    <a:pt x="230" y="4863"/>
                  </a:cubicBezTo>
                  <a:cubicBezTo>
                    <a:pt x="1" y="4059"/>
                    <a:pt x="77" y="3217"/>
                    <a:pt x="460" y="2489"/>
                  </a:cubicBezTo>
                  <a:cubicBezTo>
                    <a:pt x="881" y="1762"/>
                    <a:pt x="1532" y="1111"/>
                    <a:pt x="2298" y="767"/>
                  </a:cubicBezTo>
                  <a:cubicBezTo>
                    <a:pt x="3791" y="1"/>
                    <a:pt x="4939" y="767"/>
                    <a:pt x="5973" y="1839"/>
                  </a:cubicBezTo>
                  <a:cubicBezTo>
                    <a:pt x="6968" y="2834"/>
                    <a:pt x="7772" y="4021"/>
                    <a:pt x="8576" y="5131"/>
                  </a:cubicBezTo>
                  <a:cubicBezTo>
                    <a:pt x="10758" y="8232"/>
                    <a:pt x="12558" y="11601"/>
                    <a:pt x="14357" y="14893"/>
                  </a:cubicBezTo>
                  <a:cubicBezTo>
                    <a:pt x="14970" y="16004"/>
                    <a:pt x="15506" y="17114"/>
                    <a:pt x="16080" y="18186"/>
                  </a:cubicBezTo>
                  <a:cubicBezTo>
                    <a:pt x="16692" y="19334"/>
                    <a:pt x="17382" y="20444"/>
                    <a:pt x="18032" y="21555"/>
                  </a:cubicBezTo>
                  <a:cubicBezTo>
                    <a:pt x="18989" y="23086"/>
                    <a:pt x="19908" y="24656"/>
                    <a:pt x="20865" y="26187"/>
                  </a:cubicBezTo>
                  <a:cubicBezTo>
                    <a:pt x="21287" y="26838"/>
                    <a:pt x="21708" y="27527"/>
                    <a:pt x="22397" y="27948"/>
                  </a:cubicBezTo>
                  <a:cubicBezTo>
                    <a:pt x="22665" y="28139"/>
                    <a:pt x="22435" y="28637"/>
                    <a:pt x="22090" y="28446"/>
                  </a:cubicBezTo>
                  <a:cubicBezTo>
                    <a:pt x="20904" y="27642"/>
                    <a:pt x="20291" y="26264"/>
                    <a:pt x="19525" y="25115"/>
                  </a:cubicBezTo>
                  <a:cubicBezTo>
                    <a:pt x="18147" y="22780"/>
                    <a:pt x="16654" y="20444"/>
                    <a:pt x="15353" y="18033"/>
                  </a:cubicBezTo>
                  <a:cubicBezTo>
                    <a:pt x="13017" y="13592"/>
                    <a:pt x="10720" y="9151"/>
                    <a:pt x="7811" y="5054"/>
                  </a:cubicBezTo>
                  <a:cubicBezTo>
                    <a:pt x="6854" y="3791"/>
                    <a:pt x="4825" y="537"/>
                    <a:pt x="3063" y="1073"/>
                  </a:cubicBezTo>
                  <a:cubicBezTo>
                    <a:pt x="1953" y="1379"/>
                    <a:pt x="996" y="2298"/>
                    <a:pt x="728" y="3408"/>
                  </a:cubicBezTo>
                  <a:cubicBezTo>
                    <a:pt x="537" y="4442"/>
                    <a:pt x="958" y="5475"/>
                    <a:pt x="1341" y="6433"/>
                  </a:cubicBezTo>
                  <a:cubicBezTo>
                    <a:pt x="2183" y="8270"/>
                    <a:pt x="3063" y="10070"/>
                    <a:pt x="3982" y="11869"/>
                  </a:cubicBezTo>
                  <a:cubicBezTo>
                    <a:pt x="4633" y="13132"/>
                    <a:pt x="5284" y="14357"/>
                    <a:pt x="6011" y="15582"/>
                  </a:cubicBezTo>
                  <a:cubicBezTo>
                    <a:pt x="6662" y="16807"/>
                    <a:pt x="7313" y="18033"/>
                    <a:pt x="7964" y="19258"/>
                  </a:cubicBezTo>
                  <a:cubicBezTo>
                    <a:pt x="8883" y="21095"/>
                    <a:pt x="9840" y="22933"/>
                    <a:pt x="10605" y="24885"/>
                  </a:cubicBezTo>
                  <a:cubicBezTo>
                    <a:pt x="11754" y="27565"/>
                    <a:pt x="12826" y="30398"/>
                    <a:pt x="13132" y="33308"/>
                  </a:cubicBezTo>
                  <a:cubicBezTo>
                    <a:pt x="13247" y="33537"/>
                    <a:pt x="13056" y="33805"/>
                    <a:pt x="12788" y="33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4214850" y="1873575"/>
              <a:ext cx="689125" cy="1134200"/>
            </a:xfrm>
            <a:custGeom>
              <a:avLst/>
              <a:gdLst/>
              <a:ahLst/>
              <a:cxnLst/>
              <a:rect l="l" t="t" r="r" b="b"/>
              <a:pathLst>
                <a:path w="27565" h="45368" extrusionOk="0">
                  <a:moveTo>
                    <a:pt x="26990" y="45176"/>
                  </a:moveTo>
                  <a:cubicBezTo>
                    <a:pt x="25114" y="41807"/>
                    <a:pt x="22473" y="38935"/>
                    <a:pt x="20788" y="35490"/>
                  </a:cubicBezTo>
                  <a:cubicBezTo>
                    <a:pt x="19908" y="33767"/>
                    <a:pt x="19295" y="32006"/>
                    <a:pt x="18644" y="30207"/>
                  </a:cubicBezTo>
                  <a:cubicBezTo>
                    <a:pt x="17611" y="27642"/>
                    <a:pt x="16730" y="25000"/>
                    <a:pt x="15735" y="22397"/>
                  </a:cubicBezTo>
                  <a:cubicBezTo>
                    <a:pt x="13782" y="17190"/>
                    <a:pt x="11638" y="12060"/>
                    <a:pt x="9035" y="7122"/>
                  </a:cubicBezTo>
                  <a:cubicBezTo>
                    <a:pt x="7963" y="5016"/>
                    <a:pt x="5704" y="1"/>
                    <a:pt x="2718" y="1111"/>
                  </a:cubicBezTo>
                  <a:cubicBezTo>
                    <a:pt x="1991" y="1456"/>
                    <a:pt x="1340" y="2068"/>
                    <a:pt x="1149" y="2872"/>
                  </a:cubicBezTo>
                  <a:cubicBezTo>
                    <a:pt x="842" y="3944"/>
                    <a:pt x="957" y="5054"/>
                    <a:pt x="1263" y="6088"/>
                  </a:cubicBezTo>
                  <a:cubicBezTo>
                    <a:pt x="1570" y="7351"/>
                    <a:pt x="1914" y="8576"/>
                    <a:pt x="2297" y="9801"/>
                  </a:cubicBezTo>
                  <a:cubicBezTo>
                    <a:pt x="3446" y="13324"/>
                    <a:pt x="4709" y="16807"/>
                    <a:pt x="5819" y="20329"/>
                  </a:cubicBezTo>
                  <a:cubicBezTo>
                    <a:pt x="6661" y="22971"/>
                    <a:pt x="7619" y="25574"/>
                    <a:pt x="8384" y="28216"/>
                  </a:cubicBezTo>
                  <a:cubicBezTo>
                    <a:pt x="8690" y="29441"/>
                    <a:pt x="9035" y="30743"/>
                    <a:pt x="8652" y="32006"/>
                  </a:cubicBezTo>
                  <a:cubicBezTo>
                    <a:pt x="8576" y="32274"/>
                    <a:pt x="8154" y="32351"/>
                    <a:pt x="8040" y="32044"/>
                  </a:cubicBezTo>
                  <a:cubicBezTo>
                    <a:pt x="8001" y="31929"/>
                    <a:pt x="8040" y="31815"/>
                    <a:pt x="8116" y="31738"/>
                  </a:cubicBezTo>
                  <a:cubicBezTo>
                    <a:pt x="8690" y="29518"/>
                    <a:pt x="6776" y="25306"/>
                    <a:pt x="6125" y="23048"/>
                  </a:cubicBezTo>
                  <a:cubicBezTo>
                    <a:pt x="5207" y="20368"/>
                    <a:pt x="4364" y="17726"/>
                    <a:pt x="3484" y="15046"/>
                  </a:cubicBezTo>
                  <a:cubicBezTo>
                    <a:pt x="2603" y="12443"/>
                    <a:pt x="1646" y="9878"/>
                    <a:pt x="957" y="7236"/>
                  </a:cubicBezTo>
                  <a:cubicBezTo>
                    <a:pt x="459" y="5552"/>
                    <a:pt x="0" y="3676"/>
                    <a:pt x="842" y="2030"/>
                  </a:cubicBezTo>
                  <a:cubicBezTo>
                    <a:pt x="1378" y="1111"/>
                    <a:pt x="2412" y="384"/>
                    <a:pt x="3522" y="384"/>
                  </a:cubicBezTo>
                  <a:cubicBezTo>
                    <a:pt x="6700" y="345"/>
                    <a:pt x="8729" y="5437"/>
                    <a:pt x="10069" y="7849"/>
                  </a:cubicBezTo>
                  <a:cubicBezTo>
                    <a:pt x="12213" y="12060"/>
                    <a:pt x="14050" y="16386"/>
                    <a:pt x="15735" y="20789"/>
                  </a:cubicBezTo>
                  <a:cubicBezTo>
                    <a:pt x="17075" y="24311"/>
                    <a:pt x="18300" y="27833"/>
                    <a:pt x="19640" y="31355"/>
                  </a:cubicBezTo>
                  <a:cubicBezTo>
                    <a:pt x="20329" y="33269"/>
                    <a:pt x="21171" y="35145"/>
                    <a:pt x="22205" y="36906"/>
                  </a:cubicBezTo>
                  <a:cubicBezTo>
                    <a:pt x="23162" y="38476"/>
                    <a:pt x="24195" y="39969"/>
                    <a:pt x="25267" y="41424"/>
                  </a:cubicBezTo>
                  <a:cubicBezTo>
                    <a:pt x="26071" y="42534"/>
                    <a:pt x="26837" y="43683"/>
                    <a:pt x="27488" y="44908"/>
                  </a:cubicBezTo>
                  <a:cubicBezTo>
                    <a:pt x="27564" y="45022"/>
                    <a:pt x="27526" y="45214"/>
                    <a:pt x="27373" y="45290"/>
                  </a:cubicBezTo>
                  <a:cubicBezTo>
                    <a:pt x="27258" y="45367"/>
                    <a:pt x="27067" y="45290"/>
                    <a:pt x="26990" y="451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787175" y="2262175"/>
              <a:ext cx="357975" cy="1877825"/>
            </a:xfrm>
            <a:custGeom>
              <a:avLst/>
              <a:gdLst/>
              <a:ahLst/>
              <a:cxnLst/>
              <a:rect l="l" t="t" r="r" b="b"/>
              <a:pathLst>
                <a:path w="14319" h="75113" extrusionOk="0">
                  <a:moveTo>
                    <a:pt x="11103" y="74845"/>
                  </a:moveTo>
                  <a:cubicBezTo>
                    <a:pt x="10031" y="71744"/>
                    <a:pt x="8883" y="68681"/>
                    <a:pt x="8002" y="65504"/>
                  </a:cubicBezTo>
                  <a:cubicBezTo>
                    <a:pt x="7619" y="64087"/>
                    <a:pt x="7389" y="62632"/>
                    <a:pt x="7045" y="61216"/>
                  </a:cubicBezTo>
                  <a:cubicBezTo>
                    <a:pt x="6241" y="57579"/>
                    <a:pt x="5743" y="53865"/>
                    <a:pt x="5935" y="50113"/>
                  </a:cubicBezTo>
                  <a:cubicBezTo>
                    <a:pt x="5973" y="48697"/>
                    <a:pt x="6126" y="47280"/>
                    <a:pt x="6432" y="45902"/>
                  </a:cubicBezTo>
                  <a:cubicBezTo>
                    <a:pt x="6930" y="43758"/>
                    <a:pt x="7811" y="41691"/>
                    <a:pt x="8500" y="39585"/>
                  </a:cubicBezTo>
                  <a:cubicBezTo>
                    <a:pt x="8921" y="38207"/>
                    <a:pt x="9380" y="36829"/>
                    <a:pt x="9878" y="35451"/>
                  </a:cubicBezTo>
                  <a:cubicBezTo>
                    <a:pt x="10299" y="34302"/>
                    <a:pt x="10720" y="33154"/>
                    <a:pt x="10988" y="31929"/>
                  </a:cubicBezTo>
                  <a:cubicBezTo>
                    <a:pt x="11371" y="30321"/>
                    <a:pt x="11371" y="28713"/>
                    <a:pt x="11256" y="27067"/>
                  </a:cubicBezTo>
                  <a:cubicBezTo>
                    <a:pt x="11180" y="25650"/>
                    <a:pt x="11180" y="24234"/>
                    <a:pt x="11294" y="22817"/>
                  </a:cubicBezTo>
                  <a:cubicBezTo>
                    <a:pt x="11409" y="21362"/>
                    <a:pt x="11754" y="19908"/>
                    <a:pt x="11754" y="18453"/>
                  </a:cubicBezTo>
                  <a:cubicBezTo>
                    <a:pt x="11792" y="16462"/>
                    <a:pt x="11371" y="14471"/>
                    <a:pt x="11562" y="12442"/>
                  </a:cubicBezTo>
                  <a:cubicBezTo>
                    <a:pt x="11639" y="11715"/>
                    <a:pt x="11830" y="10987"/>
                    <a:pt x="11984" y="10298"/>
                  </a:cubicBezTo>
                  <a:cubicBezTo>
                    <a:pt x="12520" y="8154"/>
                    <a:pt x="13094" y="6049"/>
                    <a:pt x="13132" y="3828"/>
                  </a:cubicBezTo>
                  <a:cubicBezTo>
                    <a:pt x="13170" y="2833"/>
                    <a:pt x="13055" y="1570"/>
                    <a:pt x="11677" y="1799"/>
                  </a:cubicBezTo>
                  <a:cubicBezTo>
                    <a:pt x="10031" y="2029"/>
                    <a:pt x="8691" y="3139"/>
                    <a:pt x="7581" y="4364"/>
                  </a:cubicBezTo>
                  <a:cubicBezTo>
                    <a:pt x="6356" y="5819"/>
                    <a:pt x="5284" y="7465"/>
                    <a:pt x="4786" y="9303"/>
                  </a:cubicBezTo>
                  <a:cubicBezTo>
                    <a:pt x="3906" y="12481"/>
                    <a:pt x="3867" y="15773"/>
                    <a:pt x="3293" y="18950"/>
                  </a:cubicBezTo>
                  <a:cubicBezTo>
                    <a:pt x="2987" y="20558"/>
                    <a:pt x="2566" y="22319"/>
                    <a:pt x="1149" y="23315"/>
                  </a:cubicBezTo>
                  <a:cubicBezTo>
                    <a:pt x="958" y="23430"/>
                    <a:pt x="766" y="23506"/>
                    <a:pt x="575" y="23621"/>
                  </a:cubicBezTo>
                  <a:cubicBezTo>
                    <a:pt x="460" y="23698"/>
                    <a:pt x="269" y="23659"/>
                    <a:pt x="192" y="23545"/>
                  </a:cubicBezTo>
                  <a:cubicBezTo>
                    <a:pt x="1" y="23200"/>
                    <a:pt x="345" y="23085"/>
                    <a:pt x="575" y="22970"/>
                  </a:cubicBezTo>
                  <a:cubicBezTo>
                    <a:pt x="2298" y="22013"/>
                    <a:pt x="2566" y="19793"/>
                    <a:pt x="2872" y="18032"/>
                  </a:cubicBezTo>
                  <a:cubicBezTo>
                    <a:pt x="3178" y="15964"/>
                    <a:pt x="3331" y="13820"/>
                    <a:pt x="3676" y="11753"/>
                  </a:cubicBezTo>
                  <a:cubicBezTo>
                    <a:pt x="4021" y="9265"/>
                    <a:pt x="4824" y="7006"/>
                    <a:pt x="6356" y="4977"/>
                  </a:cubicBezTo>
                  <a:cubicBezTo>
                    <a:pt x="7389" y="3599"/>
                    <a:pt x="8653" y="2335"/>
                    <a:pt x="10261" y="1646"/>
                  </a:cubicBezTo>
                  <a:cubicBezTo>
                    <a:pt x="14319" y="0"/>
                    <a:pt x="13898" y="3637"/>
                    <a:pt x="13477" y="6393"/>
                  </a:cubicBezTo>
                  <a:cubicBezTo>
                    <a:pt x="13247" y="7695"/>
                    <a:pt x="12941" y="8958"/>
                    <a:pt x="12634" y="10222"/>
                  </a:cubicBezTo>
                  <a:cubicBezTo>
                    <a:pt x="12405" y="11102"/>
                    <a:pt x="12175" y="11983"/>
                    <a:pt x="12098" y="12863"/>
                  </a:cubicBezTo>
                  <a:cubicBezTo>
                    <a:pt x="11984" y="15122"/>
                    <a:pt x="12520" y="17381"/>
                    <a:pt x="12290" y="19601"/>
                  </a:cubicBezTo>
                  <a:cubicBezTo>
                    <a:pt x="12060" y="21362"/>
                    <a:pt x="11792" y="23123"/>
                    <a:pt x="11792" y="24884"/>
                  </a:cubicBezTo>
                  <a:cubicBezTo>
                    <a:pt x="11754" y="26646"/>
                    <a:pt x="11984" y="28368"/>
                    <a:pt x="11869" y="30129"/>
                  </a:cubicBezTo>
                  <a:cubicBezTo>
                    <a:pt x="11716" y="31890"/>
                    <a:pt x="11180" y="33613"/>
                    <a:pt x="10567" y="35259"/>
                  </a:cubicBezTo>
                  <a:cubicBezTo>
                    <a:pt x="9840" y="37288"/>
                    <a:pt x="9189" y="39356"/>
                    <a:pt x="8461" y="41423"/>
                  </a:cubicBezTo>
                  <a:cubicBezTo>
                    <a:pt x="7772" y="43414"/>
                    <a:pt x="7007" y="45405"/>
                    <a:pt x="6739" y="47548"/>
                  </a:cubicBezTo>
                  <a:cubicBezTo>
                    <a:pt x="6547" y="48812"/>
                    <a:pt x="6509" y="50152"/>
                    <a:pt x="6509" y="51453"/>
                  </a:cubicBezTo>
                  <a:cubicBezTo>
                    <a:pt x="6471" y="52602"/>
                    <a:pt x="6509" y="53750"/>
                    <a:pt x="6624" y="54899"/>
                  </a:cubicBezTo>
                  <a:cubicBezTo>
                    <a:pt x="6854" y="57540"/>
                    <a:pt x="7389" y="60105"/>
                    <a:pt x="7964" y="62671"/>
                  </a:cubicBezTo>
                  <a:cubicBezTo>
                    <a:pt x="8155" y="63551"/>
                    <a:pt x="8347" y="64470"/>
                    <a:pt x="8576" y="65350"/>
                  </a:cubicBezTo>
                  <a:cubicBezTo>
                    <a:pt x="8959" y="66729"/>
                    <a:pt x="9419" y="68107"/>
                    <a:pt x="9878" y="69485"/>
                  </a:cubicBezTo>
                  <a:cubicBezTo>
                    <a:pt x="10452" y="71246"/>
                    <a:pt x="11065" y="72969"/>
                    <a:pt x="11639" y="74692"/>
                  </a:cubicBezTo>
                  <a:cubicBezTo>
                    <a:pt x="11716" y="74845"/>
                    <a:pt x="11601" y="74998"/>
                    <a:pt x="11486" y="75036"/>
                  </a:cubicBezTo>
                  <a:cubicBezTo>
                    <a:pt x="11333" y="75113"/>
                    <a:pt x="11141" y="74998"/>
                    <a:pt x="11103" y="74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4236850" y="3738000"/>
              <a:ext cx="233550" cy="659475"/>
            </a:xfrm>
            <a:custGeom>
              <a:avLst/>
              <a:gdLst/>
              <a:ahLst/>
              <a:cxnLst/>
              <a:rect l="l" t="t" r="r" b="b"/>
              <a:pathLst>
                <a:path w="9342" h="26379" extrusionOk="0">
                  <a:moveTo>
                    <a:pt x="8844" y="26225"/>
                  </a:moveTo>
                  <a:cubicBezTo>
                    <a:pt x="8768" y="26187"/>
                    <a:pt x="8729" y="26110"/>
                    <a:pt x="8729" y="26033"/>
                  </a:cubicBezTo>
                  <a:cubicBezTo>
                    <a:pt x="8500" y="25153"/>
                    <a:pt x="8346" y="24234"/>
                    <a:pt x="8117" y="23354"/>
                  </a:cubicBezTo>
                  <a:cubicBezTo>
                    <a:pt x="7696" y="21631"/>
                    <a:pt x="7160" y="19908"/>
                    <a:pt x="6700" y="18185"/>
                  </a:cubicBezTo>
                  <a:cubicBezTo>
                    <a:pt x="6241" y="16424"/>
                    <a:pt x="5781" y="14663"/>
                    <a:pt x="5245" y="12902"/>
                  </a:cubicBezTo>
                  <a:cubicBezTo>
                    <a:pt x="4020" y="8959"/>
                    <a:pt x="2795" y="4939"/>
                    <a:pt x="613" y="1379"/>
                  </a:cubicBezTo>
                  <a:cubicBezTo>
                    <a:pt x="460" y="1111"/>
                    <a:pt x="307" y="881"/>
                    <a:pt x="154" y="613"/>
                  </a:cubicBezTo>
                  <a:cubicBezTo>
                    <a:pt x="77" y="498"/>
                    <a:pt x="1" y="383"/>
                    <a:pt x="39" y="269"/>
                  </a:cubicBezTo>
                  <a:cubicBezTo>
                    <a:pt x="39" y="115"/>
                    <a:pt x="192" y="1"/>
                    <a:pt x="345" y="1"/>
                  </a:cubicBezTo>
                  <a:cubicBezTo>
                    <a:pt x="498" y="39"/>
                    <a:pt x="575" y="154"/>
                    <a:pt x="613" y="269"/>
                  </a:cubicBezTo>
                  <a:cubicBezTo>
                    <a:pt x="766" y="537"/>
                    <a:pt x="919" y="766"/>
                    <a:pt x="1034" y="996"/>
                  </a:cubicBezTo>
                  <a:cubicBezTo>
                    <a:pt x="2834" y="3867"/>
                    <a:pt x="4020" y="7045"/>
                    <a:pt x="5016" y="10222"/>
                  </a:cubicBezTo>
                  <a:cubicBezTo>
                    <a:pt x="5705" y="12558"/>
                    <a:pt x="6471" y="14893"/>
                    <a:pt x="7045" y="17267"/>
                  </a:cubicBezTo>
                  <a:cubicBezTo>
                    <a:pt x="7657" y="19564"/>
                    <a:pt x="8385" y="21822"/>
                    <a:pt x="8882" y="24158"/>
                  </a:cubicBezTo>
                  <a:cubicBezTo>
                    <a:pt x="8997" y="24770"/>
                    <a:pt x="9150" y="25344"/>
                    <a:pt x="9265" y="25919"/>
                  </a:cubicBezTo>
                  <a:cubicBezTo>
                    <a:pt x="9342" y="26187"/>
                    <a:pt x="9036" y="26378"/>
                    <a:pt x="8844" y="262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3791800" y="2691900"/>
              <a:ext cx="39275" cy="174225"/>
            </a:xfrm>
            <a:custGeom>
              <a:avLst/>
              <a:gdLst/>
              <a:ahLst/>
              <a:cxnLst/>
              <a:rect l="l" t="t" r="r" b="b"/>
              <a:pathLst>
                <a:path w="1571" h="6969" extrusionOk="0">
                  <a:moveTo>
                    <a:pt x="39" y="6700"/>
                  </a:moveTo>
                  <a:cubicBezTo>
                    <a:pt x="1" y="6547"/>
                    <a:pt x="39" y="6394"/>
                    <a:pt x="77" y="6241"/>
                  </a:cubicBezTo>
                  <a:cubicBezTo>
                    <a:pt x="115" y="5934"/>
                    <a:pt x="154" y="5628"/>
                    <a:pt x="192" y="5360"/>
                  </a:cubicBezTo>
                  <a:cubicBezTo>
                    <a:pt x="422" y="3676"/>
                    <a:pt x="728" y="2029"/>
                    <a:pt x="919" y="345"/>
                  </a:cubicBezTo>
                  <a:cubicBezTo>
                    <a:pt x="996" y="0"/>
                    <a:pt x="1570" y="77"/>
                    <a:pt x="1494" y="460"/>
                  </a:cubicBezTo>
                  <a:cubicBezTo>
                    <a:pt x="1302" y="1991"/>
                    <a:pt x="1034" y="3561"/>
                    <a:pt x="805" y="5092"/>
                  </a:cubicBezTo>
                  <a:cubicBezTo>
                    <a:pt x="728" y="5628"/>
                    <a:pt x="651" y="6202"/>
                    <a:pt x="575" y="6738"/>
                  </a:cubicBezTo>
                  <a:cubicBezTo>
                    <a:pt x="498" y="6968"/>
                    <a:pt x="115" y="6930"/>
                    <a:pt x="39" y="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3751600" y="2290875"/>
              <a:ext cx="117750" cy="128275"/>
            </a:xfrm>
            <a:custGeom>
              <a:avLst/>
              <a:gdLst/>
              <a:ahLst/>
              <a:cxnLst/>
              <a:rect l="l" t="t" r="r" b="b"/>
              <a:pathLst>
                <a:path w="4710" h="5131" extrusionOk="0">
                  <a:moveTo>
                    <a:pt x="4174" y="5016"/>
                  </a:moveTo>
                  <a:cubicBezTo>
                    <a:pt x="4020" y="4977"/>
                    <a:pt x="3906" y="4786"/>
                    <a:pt x="3982" y="4633"/>
                  </a:cubicBezTo>
                  <a:cubicBezTo>
                    <a:pt x="4020" y="4595"/>
                    <a:pt x="4020" y="4518"/>
                    <a:pt x="4020" y="4441"/>
                  </a:cubicBezTo>
                  <a:cubicBezTo>
                    <a:pt x="4059" y="3752"/>
                    <a:pt x="3867" y="3063"/>
                    <a:pt x="3561" y="2451"/>
                  </a:cubicBezTo>
                  <a:cubicBezTo>
                    <a:pt x="2987" y="1647"/>
                    <a:pt x="2068" y="1072"/>
                    <a:pt x="1111" y="804"/>
                  </a:cubicBezTo>
                  <a:cubicBezTo>
                    <a:pt x="920" y="728"/>
                    <a:pt x="690" y="728"/>
                    <a:pt x="498" y="766"/>
                  </a:cubicBezTo>
                  <a:cubicBezTo>
                    <a:pt x="154" y="843"/>
                    <a:pt x="1" y="307"/>
                    <a:pt x="384" y="192"/>
                  </a:cubicBezTo>
                  <a:cubicBezTo>
                    <a:pt x="1417" y="1"/>
                    <a:pt x="2719" y="804"/>
                    <a:pt x="3446" y="1455"/>
                  </a:cubicBezTo>
                  <a:cubicBezTo>
                    <a:pt x="4135" y="2068"/>
                    <a:pt x="4442" y="2948"/>
                    <a:pt x="4556" y="3829"/>
                  </a:cubicBezTo>
                  <a:cubicBezTo>
                    <a:pt x="4595" y="4173"/>
                    <a:pt x="4710" y="5131"/>
                    <a:pt x="4174" y="50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3617600" y="2465075"/>
              <a:ext cx="70850" cy="263225"/>
            </a:xfrm>
            <a:custGeom>
              <a:avLst/>
              <a:gdLst/>
              <a:ahLst/>
              <a:cxnLst/>
              <a:rect l="l" t="t" r="r" b="b"/>
              <a:pathLst>
                <a:path w="2834" h="10529" extrusionOk="0">
                  <a:moveTo>
                    <a:pt x="231" y="10490"/>
                  </a:moveTo>
                  <a:cubicBezTo>
                    <a:pt x="78" y="10452"/>
                    <a:pt x="1" y="10337"/>
                    <a:pt x="1" y="10184"/>
                  </a:cubicBezTo>
                  <a:cubicBezTo>
                    <a:pt x="499" y="7848"/>
                    <a:pt x="843" y="5513"/>
                    <a:pt x="1379" y="3216"/>
                  </a:cubicBezTo>
                  <a:cubicBezTo>
                    <a:pt x="1647" y="2259"/>
                    <a:pt x="1877" y="1378"/>
                    <a:pt x="2107" y="460"/>
                  </a:cubicBezTo>
                  <a:cubicBezTo>
                    <a:pt x="2183" y="0"/>
                    <a:pt x="2834" y="192"/>
                    <a:pt x="2643" y="651"/>
                  </a:cubicBezTo>
                  <a:cubicBezTo>
                    <a:pt x="2413" y="1608"/>
                    <a:pt x="2145" y="2565"/>
                    <a:pt x="1915" y="3522"/>
                  </a:cubicBezTo>
                  <a:cubicBezTo>
                    <a:pt x="1609" y="4709"/>
                    <a:pt x="1379" y="5896"/>
                    <a:pt x="1188" y="7083"/>
                  </a:cubicBezTo>
                  <a:cubicBezTo>
                    <a:pt x="996" y="8155"/>
                    <a:pt x="767" y="9227"/>
                    <a:pt x="575" y="10260"/>
                  </a:cubicBezTo>
                  <a:cubicBezTo>
                    <a:pt x="537" y="10413"/>
                    <a:pt x="384" y="10528"/>
                    <a:pt x="231" y="104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25225" y="2818225"/>
              <a:ext cx="175175" cy="412550"/>
            </a:xfrm>
            <a:custGeom>
              <a:avLst/>
              <a:gdLst/>
              <a:ahLst/>
              <a:cxnLst/>
              <a:rect l="l" t="t" r="r" b="b"/>
              <a:pathLst>
                <a:path w="7007" h="16502" extrusionOk="0">
                  <a:moveTo>
                    <a:pt x="78" y="16080"/>
                  </a:moveTo>
                  <a:cubicBezTo>
                    <a:pt x="1" y="15927"/>
                    <a:pt x="78" y="15735"/>
                    <a:pt x="192" y="15697"/>
                  </a:cubicBezTo>
                  <a:cubicBezTo>
                    <a:pt x="384" y="15582"/>
                    <a:pt x="537" y="15468"/>
                    <a:pt x="690" y="15353"/>
                  </a:cubicBezTo>
                  <a:cubicBezTo>
                    <a:pt x="1264" y="14893"/>
                    <a:pt x="1724" y="14319"/>
                    <a:pt x="2107" y="13706"/>
                  </a:cubicBezTo>
                  <a:cubicBezTo>
                    <a:pt x="2949" y="12137"/>
                    <a:pt x="3408" y="10414"/>
                    <a:pt x="3906" y="8691"/>
                  </a:cubicBezTo>
                  <a:cubicBezTo>
                    <a:pt x="4480" y="6356"/>
                    <a:pt x="5284" y="4059"/>
                    <a:pt x="5973" y="1762"/>
                  </a:cubicBezTo>
                  <a:cubicBezTo>
                    <a:pt x="6088" y="1341"/>
                    <a:pt x="6165" y="996"/>
                    <a:pt x="6279" y="613"/>
                  </a:cubicBezTo>
                  <a:cubicBezTo>
                    <a:pt x="6318" y="384"/>
                    <a:pt x="6394" y="1"/>
                    <a:pt x="6701" y="39"/>
                  </a:cubicBezTo>
                  <a:cubicBezTo>
                    <a:pt x="6892" y="77"/>
                    <a:pt x="7007" y="345"/>
                    <a:pt x="6892" y="499"/>
                  </a:cubicBezTo>
                  <a:cubicBezTo>
                    <a:pt x="6815" y="767"/>
                    <a:pt x="6739" y="1035"/>
                    <a:pt x="6701" y="1264"/>
                  </a:cubicBezTo>
                  <a:cubicBezTo>
                    <a:pt x="6088" y="3600"/>
                    <a:pt x="5208" y="5858"/>
                    <a:pt x="4633" y="8194"/>
                  </a:cubicBezTo>
                  <a:cubicBezTo>
                    <a:pt x="3906" y="10644"/>
                    <a:pt x="3255" y="13821"/>
                    <a:pt x="1341" y="15582"/>
                  </a:cubicBezTo>
                  <a:cubicBezTo>
                    <a:pt x="1073" y="15774"/>
                    <a:pt x="345" y="16501"/>
                    <a:pt x="78" y="160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3150550" y="2193250"/>
              <a:ext cx="425925" cy="1070050"/>
            </a:xfrm>
            <a:custGeom>
              <a:avLst/>
              <a:gdLst/>
              <a:ahLst/>
              <a:cxnLst/>
              <a:rect l="l" t="t" r="r" b="b"/>
              <a:pathLst>
                <a:path w="17037" h="42802" extrusionOk="0">
                  <a:moveTo>
                    <a:pt x="268" y="42802"/>
                  </a:moveTo>
                  <a:cubicBezTo>
                    <a:pt x="115" y="42764"/>
                    <a:pt x="0" y="42610"/>
                    <a:pt x="39" y="42457"/>
                  </a:cubicBezTo>
                  <a:cubicBezTo>
                    <a:pt x="115" y="42036"/>
                    <a:pt x="192" y="41577"/>
                    <a:pt x="230" y="41156"/>
                  </a:cubicBezTo>
                  <a:cubicBezTo>
                    <a:pt x="460" y="39892"/>
                    <a:pt x="575" y="38629"/>
                    <a:pt x="728" y="37327"/>
                  </a:cubicBezTo>
                  <a:cubicBezTo>
                    <a:pt x="1149" y="34724"/>
                    <a:pt x="1417" y="32121"/>
                    <a:pt x="1953" y="29517"/>
                  </a:cubicBezTo>
                  <a:cubicBezTo>
                    <a:pt x="2183" y="28331"/>
                    <a:pt x="2489" y="27182"/>
                    <a:pt x="2757" y="26034"/>
                  </a:cubicBezTo>
                  <a:cubicBezTo>
                    <a:pt x="3408" y="23392"/>
                    <a:pt x="3867" y="20750"/>
                    <a:pt x="4441" y="18147"/>
                  </a:cubicBezTo>
                  <a:cubicBezTo>
                    <a:pt x="5245" y="14242"/>
                    <a:pt x="5973" y="10299"/>
                    <a:pt x="7274" y="6509"/>
                  </a:cubicBezTo>
                  <a:cubicBezTo>
                    <a:pt x="7964" y="4595"/>
                    <a:pt x="8844" y="2106"/>
                    <a:pt x="10567" y="881"/>
                  </a:cubicBezTo>
                  <a:cubicBezTo>
                    <a:pt x="11677" y="192"/>
                    <a:pt x="13055" y="1"/>
                    <a:pt x="14319" y="422"/>
                  </a:cubicBezTo>
                  <a:cubicBezTo>
                    <a:pt x="16960" y="1226"/>
                    <a:pt x="17037" y="4595"/>
                    <a:pt x="16769" y="6892"/>
                  </a:cubicBezTo>
                  <a:cubicBezTo>
                    <a:pt x="16539" y="9074"/>
                    <a:pt x="16041" y="11218"/>
                    <a:pt x="15659" y="13400"/>
                  </a:cubicBezTo>
                  <a:cubicBezTo>
                    <a:pt x="15237" y="15965"/>
                    <a:pt x="14701" y="18568"/>
                    <a:pt x="14242" y="21133"/>
                  </a:cubicBezTo>
                  <a:cubicBezTo>
                    <a:pt x="13936" y="22894"/>
                    <a:pt x="13668" y="24617"/>
                    <a:pt x="13476" y="26378"/>
                  </a:cubicBezTo>
                  <a:cubicBezTo>
                    <a:pt x="13208" y="29020"/>
                    <a:pt x="13017" y="31661"/>
                    <a:pt x="12596" y="34265"/>
                  </a:cubicBezTo>
                  <a:cubicBezTo>
                    <a:pt x="12366" y="35872"/>
                    <a:pt x="12136" y="37480"/>
                    <a:pt x="11830" y="39088"/>
                  </a:cubicBezTo>
                  <a:cubicBezTo>
                    <a:pt x="11715" y="39816"/>
                    <a:pt x="11524" y="40505"/>
                    <a:pt x="11447" y="41232"/>
                  </a:cubicBezTo>
                  <a:cubicBezTo>
                    <a:pt x="11447" y="41385"/>
                    <a:pt x="11294" y="41500"/>
                    <a:pt x="11141" y="41500"/>
                  </a:cubicBezTo>
                  <a:cubicBezTo>
                    <a:pt x="10988" y="41500"/>
                    <a:pt x="10873" y="41385"/>
                    <a:pt x="10873" y="41232"/>
                  </a:cubicBezTo>
                  <a:cubicBezTo>
                    <a:pt x="10950" y="40467"/>
                    <a:pt x="11141" y="39739"/>
                    <a:pt x="11256" y="39012"/>
                  </a:cubicBezTo>
                  <a:cubicBezTo>
                    <a:pt x="11754" y="36408"/>
                    <a:pt x="12098" y="33729"/>
                    <a:pt x="12443" y="31087"/>
                  </a:cubicBezTo>
                  <a:cubicBezTo>
                    <a:pt x="12787" y="27603"/>
                    <a:pt x="13094" y="24119"/>
                    <a:pt x="13744" y="20712"/>
                  </a:cubicBezTo>
                  <a:cubicBezTo>
                    <a:pt x="14204" y="18071"/>
                    <a:pt x="14740" y="15467"/>
                    <a:pt x="15199" y="12864"/>
                  </a:cubicBezTo>
                  <a:cubicBezTo>
                    <a:pt x="15544" y="10988"/>
                    <a:pt x="15927" y="9150"/>
                    <a:pt x="16156" y="7274"/>
                  </a:cubicBezTo>
                  <a:cubicBezTo>
                    <a:pt x="16386" y="5245"/>
                    <a:pt x="16616" y="1953"/>
                    <a:pt x="14357" y="1034"/>
                  </a:cubicBezTo>
                  <a:cubicBezTo>
                    <a:pt x="13132" y="537"/>
                    <a:pt x="11677" y="728"/>
                    <a:pt x="10605" y="1570"/>
                  </a:cubicBezTo>
                  <a:cubicBezTo>
                    <a:pt x="9495" y="2566"/>
                    <a:pt x="8882" y="3944"/>
                    <a:pt x="8346" y="5322"/>
                  </a:cubicBezTo>
                  <a:cubicBezTo>
                    <a:pt x="7619" y="7198"/>
                    <a:pt x="7045" y="9150"/>
                    <a:pt x="6509" y="11141"/>
                  </a:cubicBezTo>
                  <a:cubicBezTo>
                    <a:pt x="5896" y="13706"/>
                    <a:pt x="5399" y="16309"/>
                    <a:pt x="4863" y="18913"/>
                  </a:cubicBezTo>
                  <a:cubicBezTo>
                    <a:pt x="4327" y="21363"/>
                    <a:pt x="3905" y="23851"/>
                    <a:pt x="3293" y="26302"/>
                  </a:cubicBezTo>
                  <a:cubicBezTo>
                    <a:pt x="2566" y="29058"/>
                    <a:pt x="2068" y="31891"/>
                    <a:pt x="1723" y="34724"/>
                  </a:cubicBezTo>
                  <a:cubicBezTo>
                    <a:pt x="1379" y="36868"/>
                    <a:pt x="1111" y="39012"/>
                    <a:pt x="843" y="41156"/>
                  </a:cubicBezTo>
                  <a:cubicBezTo>
                    <a:pt x="766" y="41577"/>
                    <a:pt x="690" y="41998"/>
                    <a:pt x="613" y="42419"/>
                  </a:cubicBezTo>
                  <a:cubicBezTo>
                    <a:pt x="613" y="42457"/>
                    <a:pt x="613" y="42496"/>
                    <a:pt x="613" y="42572"/>
                  </a:cubicBezTo>
                  <a:cubicBezTo>
                    <a:pt x="575" y="42725"/>
                    <a:pt x="422" y="42802"/>
                    <a:pt x="268" y="428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3122800" y="2262175"/>
              <a:ext cx="164650" cy="565650"/>
            </a:xfrm>
            <a:custGeom>
              <a:avLst/>
              <a:gdLst/>
              <a:ahLst/>
              <a:cxnLst/>
              <a:rect l="l" t="t" r="r" b="b"/>
              <a:pathLst>
                <a:path w="6586" h="22626" extrusionOk="0">
                  <a:moveTo>
                    <a:pt x="4365" y="22587"/>
                  </a:moveTo>
                  <a:cubicBezTo>
                    <a:pt x="3867" y="22549"/>
                    <a:pt x="4173" y="21898"/>
                    <a:pt x="4173" y="21592"/>
                  </a:cubicBezTo>
                  <a:cubicBezTo>
                    <a:pt x="4365" y="20712"/>
                    <a:pt x="4518" y="19831"/>
                    <a:pt x="4671" y="18950"/>
                  </a:cubicBezTo>
                  <a:cubicBezTo>
                    <a:pt x="4862" y="17802"/>
                    <a:pt x="4939" y="16730"/>
                    <a:pt x="5092" y="15620"/>
                  </a:cubicBezTo>
                  <a:cubicBezTo>
                    <a:pt x="5245" y="14242"/>
                    <a:pt x="5475" y="12863"/>
                    <a:pt x="5628" y="11485"/>
                  </a:cubicBezTo>
                  <a:cubicBezTo>
                    <a:pt x="5858" y="8767"/>
                    <a:pt x="6585" y="3599"/>
                    <a:pt x="4633" y="1493"/>
                  </a:cubicBezTo>
                  <a:cubicBezTo>
                    <a:pt x="3943" y="804"/>
                    <a:pt x="2948" y="536"/>
                    <a:pt x="1991" y="881"/>
                  </a:cubicBezTo>
                  <a:cubicBezTo>
                    <a:pt x="1608" y="995"/>
                    <a:pt x="1264" y="1149"/>
                    <a:pt x="919" y="1378"/>
                  </a:cubicBezTo>
                  <a:cubicBezTo>
                    <a:pt x="689" y="1570"/>
                    <a:pt x="421" y="2067"/>
                    <a:pt x="115" y="1761"/>
                  </a:cubicBezTo>
                  <a:cubicBezTo>
                    <a:pt x="0" y="1646"/>
                    <a:pt x="0" y="1455"/>
                    <a:pt x="115" y="1340"/>
                  </a:cubicBezTo>
                  <a:cubicBezTo>
                    <a:pt x="345" y="1149"/>
                    <a:pt x="575" y="919"/>
                    <a:pt x="843" y="766"/>
                  </a:cubicBezTo>
                  <a:cubicBezTo>
                    <a:pt x="1340" y="459"/>
                    <a:pt x="1914" y="268"/>
                    <a:pt x="2489" y="191"/>
                  </a:cubicBezTo>
                  <a:cubicBezTo>
                    <a:pt x="3637" y="0"/>
                    <a:pt x="4824" y="651"/>
                    <a:pt x="5475" y="1608"/>
                  </a:cubicBezTo>
                  <a:cubicBezTo>
                    <a:pt x="6011" y="2412"/>
                    <a:pt x="6202" y="3407"/>
                    <a:pt x="6355" y="4326"/>
                  </a:cubicBezTo>
                  <a:cubicBezTo>
                    <a:pt x="6547" y="5475"/>
                    <a:pt x="6547" y="6700"/>
                    <a:pt x="6470" y="7886"/>
                  </a:cubicBezTo>
                  <a:cubicBezTo>
                    <a:pt x="6394" y="9724"/>
                    <a:pt x="6202" y="11523"/>
                    <a:pt x="5973" y="13323"/>
                  </a:cubicBezTo>
                  <a:cubicBezTo>
                    <a:pt x="5743" y="14816"/>
                    <a:pt x="5590" y="16271"/>
                    <a:pt x="5437" y="17764"/>
                  </a:cubicBezTo>
                  <a:cubicBezTo>
                    <a:pt x="5283" y="18836"/>
                    <a:pt x="5092" y="19869"/>
                    <a:pt x="4901" y="20941"/>
                  </a:cubicBezTo>
                  <a:cubicBezTo>
                    <a:pt x="4786" y="21362"/>
                    <a:pt x="4709" y="21822"/>
                    <a:pt x="4671" y="22243"/>
                  </a:cubicBezTo>
                  <a:cubicBezTo>
                    <a:pt x="4671" y="22434"/>
                    <a:pt x="4556" y="22626"/>
                    <a:pt x="4365" y="22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3028050" y="2424875"/>
              <a:ext cx="57450" cy="226850"/>
            </a:xfrm>
            <a:custGeom>
              <a:avLst/>
              <a:gdLst/>
              <a:ahLst/>
              <a:cxnLst/>
              <a:rect l="l" t="t" r="r" b="b"/>
              <a:pathLst>
                <a:path w="2298" h="9074" extrusionOk="0">
                  <a:moveTo>
                    <a:pt x="230" y="9035"/>
                  </a:moveTo>
                  <a:cubicBezTo>
                    <a:pt x="77" y="9035"/>
                    <a:pt x="0" y="8882"/>
                    <a:pt x="0" y="8729"/>
                  </a:cubicBezTo>
                  <a:cubicBezTo>
                    <a:pt x="115" y="8155"/>
                    <a:pt x="192" y="7580"/>
                    <a:pt x="306" y="7044"/>
                  </a:cubicBezTo>
                  <a:cubicBezTo>
                    <a:pt x="498" y="5858"/>
                    <a:pt x="689" y="4671"/>
                    <a:pt x="919" y="3522"/>
                  </a:cubicBezTo>
                  <a:cubicBezTo>
                    <a:pt x="1187" y="2450"/>
                    <a:pt x="1417" y="1378"/>
                    <a:pt x="1646" y="345"/>
                  </a:cubicBezTo>
                  <a:cubicBezTo>
                    <a:pt x="1761" y="0"/>
                    <a:pt x="2297" y="77"/>
                    <a:pt x="2221" y="460"/>
                  </a:cubicBezTo>
                  <a:cubicBezTo>
                    <a:pt x="1685" y="2757"/>
                    <a:pt x="1149" y="5054"/>
                    <a:pt x="804" y="7389"/>
                  </a:cubicBezTo>
                  <a:cubicBezTo>
                    <a:pt x="728" y="7887"/>
                    <a:pt x="651" y="8346"/>
                    <a:pt x="574" y="8844"/>
                  </a:cubicBezTo>
                  <a:cubicBezTo>
                    <a:pt x="536" y="8997"/>
                    <a:pt x="383" y="9073"/>
                    <a:pt x="230" y="90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3022300" y="2641175"/>
              <a:ext cx="19175" cy="16300"/>
            </a:xfrm>
            <a:custGeom>
              <a:avLst/>
              <a:gdLst/>
              <a:ahLst/>
              <a:cxnLst/>
              <a:rect l="l" t="t" r="r" b="b"/>
              <a:pathLst>
                <a:path w="767" h="652" extrusionOk="0">
                  <a:moveTo>
                    <a:pt x="192" y="575"/>
                  </a:moveTo>
                  <a:cubicBezTo>
                    <a:pt x="0" y="421"/>
                    <a:pt x="77" y="0"/>
                    <a:pt x="383" y="0"/>
                  </a:cubicBezTo>
                  <a:cubicBezTo>
                    <a:pt x="766" y="39"/>
                    <a:pt x="766" y="575"/>
                    <a:pt x="460" y="651"/>
                  </a:cubicBezTo>
                  <a:lnTo>
                    <a:pt x="460" y="651"/>
                  </a:lnTo>
                  <a:cubicBezTo>
                    <a:pt x="383" y="651"/>
                    <a:pt x="268" y="651"/>
                    <a:pt x="192" y="575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2930425" y="2817275"/>
              <a:ext cx="85200" cy="419225"/>
            </a:xfrm>
            <a:custGeom>
              <a:avLst/>
              <a:gdLst/>
              <a:ahLst/>
              <a:cxnLst/>
              <a:rect l="l" t="t" r="r" b="b"/>
              <a:pathLst>
                <a:path w="3408" h="16769" extrusionOk="0">
                  <a:moveTo>
                    <a:pt x="192" y="16692"/>
                  </a:moveTo>
                  <a:cubicBezTo>
                    <a:pt x="77" y="16654"/>
                    <a:pt x="0" y="16463"/>
                    <a:pt x="77" y="16309"/>
                  </a:cubicBezTo>
                  <a:cubicBezTo>
                    <a:pt x="230" y="16003"/>
                    <a:pt x="383" y="15697"/>
                    <a:pt x="498" y="15391"/>
                  </a:cubicBezTo>
                  <a:cubicBezTo>
                    <a:pt x="689" y="14931"/>
                    <a:pt x="804" y="14510"/>
                    <a:pt x="919" y="14051"/>
                  </a:cubicBezTo>
                  <a:lnTo>
                    <a:pt x="919" y="14051"/>
                  </a:lnTo>
                  <a:lnTo>
                    <a:pt x="919" y="14051"/>
                  </a:lnTo>
                  <a:cubicBezTo>
                    <a:pt x="919" y="14012"/>
                    <a:pt x="957" y="13974"/>
                    <a:pt x="957" y="13936"/>
                  </a:cubicBezTo>
                  <a:lnTo>
                    <a:pt x="957" y="13936"/>
                  </a:lnTo>
                  <a:cubicBezTo>
                    <a:pt x="1608" y="11447"/>
                    <a:pt x="1723" y="8882"/>
                    <a:pt x="2029" y="6317"/>
                  </a:cubicBezTo>
                  <a:cubicBezTo>
                    <a:pt x="2259" y="4327"/>
                    <a:pt x="2604" y="2374"/>
                    <a:pt x="2833" y="383"/>
                  </a:cubicBezTo>
                  <a:cubicBezTo>
                    <a:pt x="2833" y="1"/>
                    <a:pt x="3407" y="1"/>
                    <a:pt x="3407" y="383"/>
                  </a:cubicBezTo>
                  <a:cubicBezTo>
                    <a:pt x="3139" y="2604"/>
                    <a:pt x="2757" y="4786"/>
                    <a:pt x="2527" y="6968"/>
                  </a:cubicBezTo>
                  <a:cubicBezTo>
                    <a:pt x="2259" y="9801"/>
                    <a:pt x="2029" y="12673"/>
                    <a:pt x="1110" y="15391"/>
                  </a:cubicBezTo>
                  <a:cubicBezTo>
                    <a:pt x="957" y="15773"/>
                    <a:pt x="766" y="16156"/>
                    <a:pt x="574" y="16577"/>
                  </a:cubicBezTo>
                  <a:cubicBezTo>
                    <a:pt x="498" y="16692"/>
                    <a:pt x="345" y="16769"/>
                    <a:pt x="192" y="166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2875875" y="2982850"/>
              <a:ext cx="71800" cy="250800"/>
            </a:xfrm>
            <a:custGeom>
              <a:avLst/>
              <a:gdLst/>
              <a:ahLst/>
              <a:cxnLst/>
              <a:rect l="l" t="t" r="r" b="b"/>
              <a:pathLst>
                <a:path w="2872" h="10032" extrusionOk="0">
                  <a:moveTo>
                    <a:pt x="2029" y="9954"/>
                  </a:moveTo>
                  <a:cubicBezTo>
                    <a:pt x="1187" y="9763"/>
                    <a:pt x="881" y="8691"/>
                    <a:pt x="727" y="7925"/>
                  </a:cubicBezTo>
                  <a:cubicBezTo>
                    <a:pt x="230" y="5475"/>
                    <a:pt x="115" y="2949"/>
                    <a:pt x="38" y="460"/>
                  </a:cubicBezTo>
                  <a:cubicBezTo>
                    <a:pt x="0" y="77"/>
                    <a:pt x="574" y="1"/>
                    <a:pt x="613" y="384"/>
                  </a:cubicBezTo>
                  <a:cubicBezTo>
                    <a:pt x="689" y="2527"/>
                    <a:pt x="766" y="4710"/>
                    <a:pt x="1110" y="6815"/>
                  </a:cubicBezTo>
                  <a:cubicBezTo>
                    <a:pt x="1263" y="7619"/>
                    <a:pt x="1302" y="8500"/>
                    <a:pt x="1799" y="9150"/>
                  </a:cubicBezTo>
                  <a:cubicBezTo>
                    <a:pt x="1914" y="9304"/>
                    <a:pt x="2067" y="9457"/>
                    <a:pt x="2297" y="9380"/>
                  </a:cubicBezTo>
                  <a:cubicBezTo>
                    <a:pt x="2412" y="9112"/>
                    <a:pt x="2871" y="9227"/>
                    <a:pt x="2833" y="9533"/>
                  </a:cubicBezTo>
                  <a:cubicBezTo>
                    <a:pt x="2795" y="9916"/>
                    <a:pt x="2374" y="10031"/>
                    <a:pt x="2029" y="99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2836625" y="2749325"/>
              <a:ext cx="24900" cy="80425"/>
            </a:xfrm>
            <a:custGeom>
              <a:avLst/>
              <a:gdLst/>
              <a:ahLst/>
              <a:cxnLst/>
              <a:rect l="l" t="t" r="r" b="b"/>
              <a:pathLst>
                <a:path w="996" h="3217" extrusionOk="0">
                  <a:moveTo>
                    <a:pt x="230" y="3063"/>
                  </a:moveTo>
                  <a:cubicBezTo>
                    <a:pt x="0" y="2872"/>
                    <a:pt x="77" y="2489"/>
                    <a:pt x="77" y="2183"/>
                  </a:cubicBezTo>
                  <a:cubicBezTo>
                    <a:pt x="115" y="1608"/>
                    <a:pt x="192" y="996"/>
                    <a:pt x="77" y="383"/>
                  </a:cubicBezTo>
                  <a:cubicBezTo>
                    <a:pt x="77" y="230"/>
                    <a:pt x="192" y="77"/>
                    <a:pt x="345" y="77"/>
                  </a:cubicBezTo>
                  <a:cubicBezTo>
                    <a:pt x="996" y="0"/>
                    <a:pt x="575" y="2221"/>
                    <a:pt x="651" y="2642"/>
                  </a:cubicBezTo>
                  <a:cubicBezTo>
                    <a:pt x="843" y="2910"/>
                    <a:pt x="498" y="3216"/>
                    <a:pt x="230" y="30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3108450" y="2299500"/>
              <a:ext cx="147400" cy="151225"/>
            </a:xfrm>
            <a:custGeom>
              <a:avLst/>
              <a:gdLst/>
              <a:ahLst/>
              <a:cxnLst/>
              <a:rect l="l" t="t" r="r" b="b"/>
              <a:pathLst>
                <a:path w="5896" h="6049" extrusionOk="0">
                  <a:moveTo>
                    <a:pt x="2527" y="6049"/>
                  </a:moveTo>
                  <a:cubicBezTo>
                    <a:pt x="1761" y="6011"/>
                    <a:pt x="919" y="5781"/>
                    <a:pt x="498" y="5092"/>
                  </a:cubicBezTo>
                  <a:cubicBezTo>
                    <a:pt x="153" y="4441"/>
                    <a:pt x="0" y="3675"/>
                    <a:pt x="77" y="2948"/>
                  </a:cubicBezTo>
                  <a:cubicBezTo>
                    <a:pt x="153" y="2603"/>
                    <a:pt x="727" y="2680"/>
                    <a:pt x="651" y="3063"/>
                  </a:cubicBezTo>
                  <a:cubicBezTo>
                    <a:pt x="613" y="3867"/>
                    <a:pt x="766" y="4977"/>
                    <a:pt x="1608" y="5322"/>
                  </a:cubicBezTo>
                  <a:cubicBezTo>
                    <a:pt x="2527" y="5628"/>
                    <a:pt x="3599" y="5475"/>
                    <a:pt x="4364" y="4939"/>
                  </a:cubicBezTo>
                  <a:cubicBezTo>
                    <a:pt x="5015" y="4250"/>
                    <a:pt x="5092" y="3101"/>
                    <a:pt x="5245" y="2221"/>
                  </a:cubicBezTo>
                  <a:cubicBezTo>
                    <a:pt x="5283" y="1838"/>
                    <a:pt x="5321" y="1455"/>
                    <a:pt x="5321" y="1072"/>
                  </a:cubicBezTo>
                  <a:cubicBezTo>
                    <a:pt x="5283" y="804"/>
                    <a:pt x="5283" y="574"/>
                    <a:pt x="5283" y="345"/>
                  </a:cubicBezTo>
                  <a:cubicBezTo>
                    <a:pt x="5245" y="192"/>
                    <a:pt x="5360" y="38"/>
                    <a:pt x="5513" y="0"/>
                  </a:cubicBezTo>
                  <a:cubicBezTo>
                    <a:pt x="5666" y="0"/>
                    <a:pt x="5819" y="115"/>
                    <a:pt x="5819" y="268"/>
                  </a:cubicBezTo>
                  <a:cubicBezTo>
                    <a:pt x="5896" y="842"/>
                    <a:pt x="5896" y="1417"/>
                    <a:pt x="5819" y="1991"/>
                  </a:cubicBezTo>
                  <a:cubicBezTo>
                    <a:pt x="5704" y="3101"/>
                    <a:pt x="5589" y="4326"/>
                    <a:pt x="4862" y="5245"/>
                  </a:cubicBezTo>
                  <a:cubicBezTo>
                    <a:pt x="4250" y="5857"/>
                    <a:pt x="3331" y="6049"/>
                    <a:pt x="2488" y="60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3392700" y="2224825"/>
              <a:ext cx="159850" cy="150300"/>
            </a:xfrm>
            <a:custGeom>
              <a:avLst/>
              <a:gdLst/>
              <a:ahLst/>
              <a:cxnLst/>
              <a:rect l="l" t="t" r="r" b="b"/>
              <a:pathLst>
                <a:path w="6394" h="6012" extrusionOk="0">
                  <a:moveTo>
                    <a:pt x="2221" y="5820"/>
                  </a:moveTo>
                  <a:cubicBezTo>
                    <a:pt x="1608" y="5705"/>
                    <a:pt x="1034" y="5361"/>
                    <a:pt x="651" y="4901"/>
                  </a:cubicBezTo>
                  <a:cubicBezTo>
                    <a:pt x="0" y="4059"/>
                    <a:pt x="383" y="2757"/>
                    <a:pt x="421" y="1800"/>
                  </a:cubicBezTo>
                  <a:cubicBezTo>
                    <a:pt x="460" y="1379"/>
                    <a:pt x="536" y="920"/>
                    <a:pt x="536" y="499"/>
                  </a:cubicBezTo>
                  <a:cubicBezTo>
                    <a:pt x="536" y="422"/>
                    <a:pt x="498" y="346"/>
                    <a:pt x="536" y="231"/>
                  </a:cubicBezTo>
                  <a:cubicBezTo>
                    <a:pt x="575" y="116"/>
                    <a:pt x="728" y="1"/>
                    <a:pt x="881" y="78"/>
                  </a:cubicBezTo>
                  <a:cubicBezTo>
                    <a:pt x="1034" y="116"/>
                    <a:pt x="1072" y="269"/>
                    <a:pt x="1072" y="422"/>
                  </a:cubicBezTo>
                  <a:cubicBezTo>
                    <a:pt x="1111" y="843"/>
                    <a:pt x="1034" y="1264"/>
                    <a:pt x="996" y="1685"/>
                  </a:cubicBezTo>
                  <a:cubicBezTo>
                    <a:pt x="957" y="2566"/>
                    <a:pt x="689" y="3485"/>
                    <a:pt x="957" y="4327"/>
                  </a:cubicBezTo>
                  <a:cubicBezTo>
                    <a:pt x="1264" y="4901"/>
                    <a:pt x="1876" y="5208"/>
                    <a:pt x="2489" y="5284"/>
                  </a:cubicBezTo>
                  <a:cubicBezTo>
                    <a:pt x="4479" y="5437"/>
                    <a:pt x="5245" y="3638"/>
                    <a:pt x="5628" y="1992"/>
                  </a:cubicBezTo>
                  <a:cubicBezTo>
                    <a:pt x="5705" y="1685"/>
                    <a:pt x="5781" y="1379"/>
                    <a:pt x="5819" y="1073"/>
                  </a:cubicBezTo>
                  <a:cubicBezTo>
                    <a:pt x="5858" y="920"/>
                    <a:pt x="6011" y="843"/>
                    <a:pt x="6164" y="843"/>
                  </a:cubicBezTo>
                  <a:cubicBezTo>
                    <a:pt x="6317" y="881"/>
                    <a:pt x="6394" y="1035"/>
                    <a:pt x="6394" y="1188"/>
                  </a:cubicBezTo>
                  <a:cubicBezTo>
                    <a:pt x="6317" y="1762"/>
                    <a:pt x="6164" y="2298"/>
                    <a:pt x="6011" y="2834"/>
                  </a:cubicBezTo>
                  <a:cubicBezTo>
                    <a:pt x="5743" y="3676"/>
                    <a:pt x="5360" y="4480"/>
                    <a:pt x="4747" y="5093"/>
                  </a:cubicBezTo>
                  <a:cubicBezTo>
                    <a:pt x="4058" y="5705"/>
                    <a:pt x="3101" y="6011"/>
                    <a:pt x="2221" y="5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4286625" y="3611675"/>
              <a:ext cx="67975" cy="114875"/>
            </a:xfrm>
            <a:custGeom>
              <a:avLst/>
              <a:gdLst/>
              <a:ahLst/>
              <a:cxnLst/>
              <a:rect l="l" t="t" r="r" b="b"/>
              <a:pathLst>
                <a:path w="2719" h="4595" extrusionOk="0">
                  <a:moveTo>
                    <a:pt x="1072" y="4250"/>
                  </a:moveTo>
                  <a:cubicBezTo>
                    <a:pt x="881" y="3790"/>
                    <a:pt x="1570" y="3714"/>
                    <a:pt x="1800" y="3522"/>
                  </a:cubicBezTo>
                  <a:cubicBezTo>
                    <a:pt x="2221" y="3292"/>
                    <a:pt x="1647" y="2221"/>
                    <a:pt x="1455" y="1914"/>
                  </a:cubicBezTo>
                  <a:cubicBezTo>
                    <a:pt x="1187" y="1417"/>
                    <a:pt x="804" y="995"/>
                    <a:pt x="307" y="727"/>
                  </a:cubicBezTo>
                  <a:cubicBezTo>
                    <a:pt x="153" y="727"/>
                    <a:pt x="0" y="613"/>
                    <a:pt x="0" y="421"/>
                  </a:cubicBezTo>
                  <a:cubicBezTo>
                    <a:pt x="39" y="0"/>
                    <a:pt x="575" y="192"/>
                    <a:pt x="804" y="345"/>
                  </a:cubicBezTo>
                  <a:cubicBezTo>
                    <a:pt x="1493" y="804"/>
                    <a:pt x="1991" y="1531"/>
                    <a:pt x="2297" y="2259"/>
                  </a:cubicBezTo>
                  <a:cubicBezTo>
                    <a:pt x="2565" y="2910"/>
                    <a:pt x="2718" y="3790"/>
                    <a:pt x="1953" y="4096"/>
                  </a:cubicBezTo>
                  <a:cubicBezTo>
                    <a:pt x="1685" y="4173"/>
                    <a:pt x="1302" y="4594"/>
                    <a:pt x="1072" y="42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4146875" y="3649000"/>
              <a:ext cx="181875" cy="127300"/>
            </a:xfrm>
            <a:custGeom>
              <a:avLst/>
              <a:gdLst/>
              <a:ahLst/>
              <a:cxnLst/>
              <a:rect l="l" t="t" r="r" b="b"/>
              <a:pathLst>
                <a:path w="7275" h="5092" extrusionOk="0">
                  <a:moveTo>
                    <a:pt x="690" y="4747"/>
                  </a:moveTo>
                  <a:cubicBezTo>
                    <a:pt x="1" y="2029"/>
                    <a:pt x="3293" y="996"/>
                    <a:pt x="5284" y="421"/>
                  </a:cubicBezTo>
                  <a:cubicBezTo>
                    <a:pt x="5629" y="306"/>
                    <a:pt x="5973" y="230"/>
                    <a:pt x="6318" y="115"/>
                  </a:cubicBezTo>
                  <a:cubicBezTo>
                    <a:pt x="6509" y="77"/>
                    <a:pt x="6701" y="0"/>
                    <a:pt x="6892" y="38"/>
                  </a:cubicBezTo>
                  <a:cubicBezTo>
                    <a:pt x="7275" y="192"/>
                    <a:pt x="7083" y="766"/>
                    <a:pt x="6701" y="613"/>
                  </a:cubicBezTo>
                  <a:cubicBezTo>
                    <a:pt x="4939" y="1149"/>
                    <a:pt x="537" y="2029"/>
                    <a:pt x="1226" y="4556"/>
                  </a:cubicBezTo>
                  <a:cubicBezTo>
                    <a:pt x="1341" y="4900"/>
                    <a:pt x="805" y="5092"/>
                    <a:pt x="690" y="47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3572625" y="2762725"/>
              <a:ext cx="132100" cy="82325"/>
            </a:xfrm>
            <a:custGeom>
              <a:avLst/>
              <a:gdLst/>
              <a:ahLst/>
              <a:cxnLst/>
              <a:rect l="l" t="t" r="r" b="b"/>
              <a:pathLst>
                <a:path w="5284" h="3293" extrusionOk="0">
                  <a:moveTo>
                    <a:pt x="2642" y="3025"/>
                  </a:moveTo>
                  <a:cubicBezTo>
                    <a:pt x="1953" y="2795"/>
                    <a:pt x="1494" y="2106"/>
                    <a:pt x="996" y="1608"/>
                  </a:cubicBezTo>
                  <a:cubicBezTo>
                    <a:pt x="805" y="1379"/>
                    <a:pt x="613" y="1149"/>
                    <a:pt x="383" y="958"/>
                  </a:cubicBezTo>
                  <a:cubicBezTo>
                    <a:pt x="269" y="766"/>
                    <a:pt x="1" y="613"/>
                    <a:pt x="39" y="345"/>
                  </a:cubicBezTo>
                  <a:cubicBezTo>
                    <a:pt x="77" y="77"/>
                    <a:pt x="498" y="0"/>
                    <a:pt x="575" y="268"/>
                  </a:cubicBezTo>
                  <a:cubicBezTo>
                    <a:pt x="843" y="651"/>
                    <a:pt x="1226" y="958"/>
                    <a:pt x="1494" y="1302"/>
                  </a:cubicBezTo>
                  <a:cubicBezTo>
                    <a:pt x="1915" y="1723"/>
                    <a:pt x="2259" y="2221"/>
                    <a:pt x="2757" y="2489"/>
                  </a:cubicBezTo>
                  <a:cubicBezTo>
                    <a:pt x="3025" y="2565"/>
                    <a:pt x="3255" y="2489"/>
                    <a:pt x="3523" y="2412"/>
                  </a:cubicBezTo>
                  <a:cubicBezTo>
                    <a:pt x="4135" y="2221"/>
                    <a:pt x="4556" y="1647"/>
                    <a:pt x="4633" y="996"/>
                  </a:cubicBezTo>
                  <a:cubicBezTo>
                    <a:pt x="4671" y="728"/>
                    <a:pt x="4442" y="345"/>
                    <a:pt x="4824" y="230"/>
                  </a:cubicBezTo>
                  <a:cubicBezTo>
                    <a:pt x="5284" y="154"/>
                    <a:pt x="5246" y="996"/>
                    <a:pt x="5169" y="1302"/>
                  </a:cubicBezTo>
                  <a:cubicBezTo>
                    <a:pt x="4978" y="2412"/>
                    <a:pt x="3791" y="3293"/>
                    <a:pt x="2642" y="30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3629100" y="2305225"/>
              <a:ext cx="171350" cy="155075"/>
            </a:xfrm>
            <a:custGeom>
              <a:avLst/>
              <a:gdLst/>
              <a:ahLst/>
              <a:cxnLst/>
              <a:rect l="l" t="t" r="r" b="b"/>
              <a:pathLst>
                <a:path w="6854" h="6203" extrusionOk="0">
                  <a:moveTo>
                    <a:pt x="4058" y="6126"/>
                  </a:moveTo>
                  <a:cubicBezTo>
                    <a:pt x="2987" y="5973"/>
                    <a:pt x="2183" y="5131"/>
                    <a:pt x="1685" y="4212"/>
                  </a:cubicBezTo>
                  <a:cubicBezTo>
                    <a:pt x="1149" y="3293"/>
                    <a:pt x="613" y="2413"/>
                    <a:pt x="115" y="1456"/>
                  </a:cubicBezTo>
                  <a:cubicBezTo>
                    <a:pt x="0" y="1073"/>
                    <a:pt x="575" y="920"/>
                    <a:pt x="689" y="1341"/>
                  </a:cubicBezTo>
                  <a:cubicBezTo>
                    <a:pt x="1225" y="2298"/>
                    <a:pt x="1761" y="3293"/>
                    <a:pt x="2374" y="4212"/>
                  </a:cubicBezTo>
                  <a:cubicBezTo>
                    <a:pt x="2987" y="5246"/>
                    <a:pt x="3982" y="5973"/>
                    <a:pt x="5169" y="5322"/>
                  </a:cubicBezTo>
                  <a:cubicBezTo>
                    <a:pt x="6011" y="4978"/>
                    <a:pt x="6279" y="4135"/>
                    <a:pt x="6241" y="3293"/>
                  </a:cubicBezTo>
                  <a:cubicBezTo>
                    <a:pt x="6202" y="2795"/>
                    <a:pt x="6011" y="2374"/>
                    <a:pt x="5820" y="1915"/>
                  </a:cubicBezTo>
                  <a:cubicBezTo>
                    <a:pt x="5590" y="1417"/>
                    <a:pt x="5245" y="958"/>
                    <a:pt x="4939" y="498"/>
                  </a:cubicBezTo>
                  <a:cubicBezTo>
                    <a:pt x="4824" y="384"/>
                    <a:pt x="4862" y="192"/>
                    <a:pt x="4977" y="77"/>
                  </a:cubicBezTo>
                  <a:cubicBezTo>
                    <a:pt x="5092" y="1"/>
                    <a:pt x="5284" y="39"/>
                    <a:pt x="5398" y="154"/>
                  </a:cubicBezTo>
                  <a:cubicBezTo>
                    <a:pt x="5705" y="613"/>
                    <a:pt x="6049" y="1073"/>
                    <a:pt x="6317" y="1570"/>
                  </a:cubicBezTo>
                  <a:cubicBezTo>
                    <a:pt x="6547" y="2106"/>
                    <a:pt x="6777" y="2681"/>
                    <a:pt x="6815" y="3255"/>
                  </a:cubicBezTo>
                  <a:cubicBezTo>
                    <a:pt x="6853" y="3944"/>
                    <a:pt x="6700" y="4671"/>
                    <a:pt x="6279" y="5207"/>
                  </a:cubicBezTo>
                  <a:cubicBezTo>
                    <a:pt x="5705" y="5820"/>
                    <a:pt x="4901" y="6203"/>
                    <a:pt x="4097" y="6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866450" y="1972175"/>
              <a:ext cx="152200" cy="196225"/>
            </a:xfrm>
            <a:custGeom>
              <a:avLst/>
              <a:gdLst/>
              <a:ahLst/>
              <a:cxnLst/>
              <a:rect l="l" t="t" r="r" b="b"/>
              <a:pathLst>
                <a:path w="6088" h="7849" extrusionOk="0">
                  <a:moveTo>
                    <a:pt x="3599" y="7542"/>
                  </a:moveTo>
                  <a:cubicBezTo>
                    <a:pt x="2489" y="7351"/>
                    <a:pt x="1915" y="6164"/>
                    <a:pt x="1379" y="5283"/>
                  </a:cubicBezTo>
                  <a:cubicBezTo>
                    <a:pt x="1073" y="4747"/>
                    <a:pt x="805" y="4211"/>
                    <a:pt x="537" y="3714"/>
                  </a:cubicBezTo>
                  <a:cubicBezTo>
                    <a:pt x="422" y="3407"/>
                    <a:pt x="1" y="2871"/>
                    <a:pt x="460" y="2718"/>
                  </a:cubicBezTo>
                  <a:cubicBezTo>
                    <a:pt x="613" y="2680"/>
                    <a:pt x="766" y="2795"/>
                    <a:pt x="805" y="2948"/>
                  </a:cubicBezTo>
                  <a:cubicBezTo>
                    <a:pt x="1034" y="3484"/>
                    <a:pt x="1341" y="4020"/>
                    <a:pt x="1609" y="4518"/>
                  </a:cubicBezTo>
                  <a:cubicBezTo>
                    <a:pt x="2068" y="5321"/>
                    <a:pt x="2489" y="6164"/>
                    <a:pt x="3178" y="6776"/>
                  </a:cubicBezTo>
                  <a:cubicBezTo>
                    <a:pt x="4059" y="7312"/>
                    <a:pt x="5131" y="6929"/>
                    <a:pt x="5322" y="5896"/>
                  </a:cubicBezTo>
                  <a:cubicBezTo>
                    <a:pt x="5628" y="4403"/>
                    <a:pt x="4748" y="2948"/>
                    <a:pt x="4174" y="1608"/>
                  </a:cubicBezTo>
                  <a:cubicBezTo>
                    <a:pt x="4021" y="1225"/>
                    <a:pt x="3791" y="842"/>
                    <a:pt x="3599" y="459"/>
                  </a:cubicBezTo>
                  <a:cubicBezTo>
                    <a:pt x="3485" y="345"/>
                    <a:pt x="3561" y="153"/>
                    <a:pt x="3676" y="77"/>
                  </a:cubicBezTo>
                  <a:cubicBezTo>
                    <a:pt x="3829" y="0"/>
                    <a:pt x="4021" y="77"/>
                    <a:pt x="4097" y="191"/>
                  </a:cubicBezTo>
                  <a:cubicBezTo>
                    <a:pt x="4365" y="689"/>
                    <a:pt x="4595" y="1187"/>
                    <a:pt x="4863" y="1685"/>
                  </a:cubicBezTo>
                  <a:cubicBezTo>
                    <a:pt x="5322" y="2756"/>
                    <a:pt x="5858" y="3790"/>
                    <a:pt x="5935" y="4977"/>
                  </a:cubicBezTo>
                  <a:cubicBezTo>
                    <a:pt x="6088" y="6393"/>
                    <a:pt x="5207" y="7848"/>
                    <a:pt x="3599" y="7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4232075" y="1903250"/>
              <a:ext cx="149325" cy="149325"/>
            </a:xfrm>
            <a:custGeom>
              <a:avLst/>
              <a:gdLst/>
              <a:ahLst/>
              <a:cxnLst/>
              <a:rect l="l" t="t" r="r" b="b"/>
              <a:pathLst>
                <a:path w="5973" h="5973" extrusionOk="0">
                  <a:moveTo>
                    <a:pt x="3905" y="5896"/>
                  </a:moveTo>
                  <a:cubicBezTo>
                    <a:pt x="2489" y="5820"/>
                    <a:pt x="1991" y="4824"/>
                    <a:pt x="1340" y="3714"/>
                  </a:cubicBezTo>
                  <a:cubicBezTo>
                    <a:pt x="996" y="3140"/>
                    <a:pt x="651" y="2566"/>
                    <a:pt x="306" y="2030"/>
                  </a:cubicBezTo>
                  <a:cubicBezTo>
                    <a:pt x="153" y="1800"/>
                    <a:pt x="0" y="1455"/>
                    <a:pt x="306" y="1341"/>
                  </a:cubicBezTo>
                  <a:cubicBezTo>
                    <a:pt x="460" y="1264"/>
                    <a:pt x="613" y="1341"/>
                    <a:pt x="689" y="1494"/>
                  </a:cubicBezTo>
                  <a:cubicBezTo>
                    <a:pt x="1034" y="2259"/>
                    <a:pt x="1608" y="2948"/>
                    <a:pt x="1991" y="3714"/>
                  </a:cubicBezTo>
                  <a:cubicBezTo>
                    <a:pt x="2259" y="4097"/>
                    <a:pt x="2450" y="4556"/>
                    <a:pt x="2833" y="4901"/>
                  </a:cubicBezTo>
                  <a:cubicBezTo>
                    <a:pt x="3293" y="5284"/>
                    <a:pt x="3943" y="5475"/>
                    <a:pt x="4479" y="5207"/>
                  </a:cubicBezTo>
                  <a:cubicBezTo>
                    <a:pt x="5704" y="4403"/>
                    <a:pt x="5322" y="2566"/>
                    <a:pt x="4939" y="1379"/>
                  </a:cubicBezTo>
                  <a:cubicBezTo>
                    <a:pt x="4862" y="1073"/>
                    <a:pt x="4747" y="728"/>
                    <a:pt x="4594" y="422"/>
                  </a:cubicBezTo>
                  <a:cubicBezTo>
                    <a:pt x="4518" y="269"/>
                    <a:pt x="4632" y="115"/>
                    <a:pt x="4747" y="77"/>
                  </a:cubicBezTo>
                  <a:cubicBezTo>
                    <a:pt x="4900" y="1"/>
                    <a:pt x="5054" y="77"/>
                    <a:pt x="5130" y="230"/>
                  </a:cubicBezTo>
                  <a:cubicBezTo>
                    <a:pt x="5322" y="728"/>
                    <a:pt x="5513" y="1226"/>
                    <a:pt x="5666" y="1762"/>
                  </a:cubicBezTo>
                  <a:cubicBezTo>
                    <a:pt x="5858" y="2604"/>
                    <a:pt x="5972" y="3484"/>
                    <a:pt x="5743" y="4327"/>
                  </a:cubicBezTo>
                  <a:cubicBezTo>
                    <a:pt x="5551" y="5169"/>
                    <a:pt x="4824" y="5973"/>
                    <a:pt x="3905" y="5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5052300" y="2300450"/>
              <a:ext cx="59350" cy="169425"/>
            </a:xfrm>
            <a:custGeom>
              <a:avLst/>
              <a:gdLst/>
              <a:ahLst/>
              <a:cxnLst/>
              <a:rect l="l" t="t" r="r" b="b"/>
              <a:pathLst>
                <a:path w="2374" h="6777" extrusionOk="0">
                  <a:moveTo>
                    <a:pt x="2068" y="6777"/>
                  </a:moveTo>
                  <a:cubicBezTo>
                    <a:pt x="1302" y="6777"/>
                    <a:pt x="498" y="6279"/>
                    <a:pt x="230" y="5513"/>
                  </a:cubicBezTo>
                  <a:cubicBezTo>
                    <a:pt x="0" y="4671"/>
                    <a:pt x="307" y="3752"/>
                    <a:pt x="460" y="2910"/>
                  </a:cubicBezTo>
                  <a:cubicBezTo>
                    <a:pt x="651" y="2144"/>
                    <a:pt x="881" y="1417"/>
                    <a:pt x="1072" y="651"/>
                  </a:cubicBezTo>
                  <a:cubicBezTo>
                    <a:pt x="1149" y="421"/>
                    <a:pt x="1149" y="0"/>
                    <a:pt x="1532" y="39"/>
                  </a:cubicBezTo>
                  <a:cubicBezTo>
                    <a:pt x="1685" y="39"/>
                    <a:pt x="1800" y="230"/>
                    <a:pt x="1761" y="421"/>
                  </a:cubicBezTo>
                  <a:cubicBezTo>
                    <a:pt x="1685" y="613"/>
                    <a:pt x="1647" y="804"/>
                    <a:pt x="1570" y="996"/>
                  </a:cubicBezTo>
                  <a:cubicBezTo>
                    <a:pt x="1302" y="1953"/>
                    <a:pt x="1034" y="2948"/>
                    <a:pt x="843" y="3905"/>
                  </a:cubicBezTo>
                  <a:cubicBezTo>
                    <a:pt x="651" y="4824"/>
                    <a:pt x="575" y="5743"/>
                    <a:pt x="1608" y="6087"/>
                  </a:cubicBezTo>
                  <a:cubicBezTo>
                    <a:pt x="1876" y="6241"/>
                    <a:pt x="2374" y="6049"/>
                    <a:pt x="2374" y="6470"/>
                  </a:cubicBezTo>
                  <a:cubicBezTo>
                    <a:pt x="2374" y="6623"/>
                    <a:pt x="2221" y="6777"/>
                    <a:pt x="2068" y="67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4456975" y="4123700"/>
              <a:ext cx="617350" cy="278550"/>
            </a:xfrm>
            <a:custGeom>
              <a:avLst/>
              <a:gdLst/>
              <a:ahLst/>
              <a:cxnLst/>
              <a:rect l="l" t="t" r="r" b="b"/>
              <a:pathLst>
                <a:path w="24694" h="11142" extrusionOk="0">
                  <a:moveTo>
                    <a:pt x="39" y="10873"/>
                  </a:moveTo>
                  <a:cubicBezTo>
                    <a:pt x="1" y="10720"/>
                    <a:pt x="116" y="10567"/>
                    <a:pt x="269" y="10567"/>
                  </a:cubicBezTo>
                  <a:cubicBezTo>
                    <a:pt x="575" y="10491"/>
                    <a:pt x="920" y="10452"/>
                    <a:pt x="1226" y="10414"/>
                  </a:cubicBezTo>
                  <a:cubicBezTo>
                    <a:pt x="1609" y="10376"/>
                    <a:pt x="1992" y="10261"/>
                    <a:pt x="2374" y="10184"/>
                  </a:cubicBezTo>
                  <a:cubicBezTo>
                    <a:pt x="3638" y="9916"/>
                    <a:pt x="4901" y="9572"/>
                    <a:pt x="6126" y="9227"/>
                  </a:cubicBezTo>
                  <a:cubicBezTo>
                    <a:pt x="8730" y="8576"/>
                    <a:pt x="11256" y="7581"/>
                    <a:pt x="13783" y="6586"/>
                  </a:cubicBezTo>
                  <a:cubicBezTo>
                    <a:pt x="17152" y="5207"/>
                    <a:pt x="20444" y="3485"/>
                    <a:pt x="23239" y="1111"/>
                  </a:cubicBezTo>
                  <a:cubicBezTo>
                    <a:pt x="23584" y="805"/>
                    <a:pt x="23852" y="460"/>
                    <a:pt x="24158" y="116"/>
                  </a:cubicBezTo>
                  <a:cubicBezTo>
                    <a:pt x="24273" y="1"/>
                    <a:pt x="24464" y="1"/>
                    <a:pt x="24579" y="116"/>
                  </a:cubicBezTo>
                  <a:cubicBezTo>
                    <a:pt x="24694" y="231"/>
                    <a:pt x="24694" y="384"/>
                    <a:pt x="24579" y="499"/>
                  </a:cubicBezTo>
                  <a:cubicBezTo>
                    <a:pt x="24234" y="920"/>
                    <a:pt x="23890" y="1341"/>
                    <a:pt x="23469" y="1685"/>
                  </a:cubicBezTo>
                  <a:cubicBezTo>
                    <a:pt x="22091" y="2796"/>
                    <a:pt x="20597" y="3791"/>
                    <a:pt x="19066" y="4672"/>
                  </a:cubicBezTo>
                  <a:cubicBezTo>
                    <a:pt x="17650" y="5514"/>
                    <a:pt x="16157" y="6165"/>
                    <a:pt x="14664" y="6815"/>
                  </a:cubicBezTo>
                  <a:cubicBezTo>
                    <a:pt x="12137" y="7849"/>
                    <a:pt x="9610" y="8844"/>
                    <a:pt x="7007" y="9572"/>
                  </a:cubicBezTo>
                  <a:cubicBezTo>
                    <a:pt x="5131" y="10070"/>
                    <a:pt x="3293" y="10644"/>
                    <a:pt x="1417" y="10950"/>
                  </a:cubicBezTo>
                  <a:cubicBezTo>
                    <a:pt x="1034" y="11027"/>
                    <a:pt x="690" y="11065"/>
                    <a:pt x="345" y="11103"/>
                  </a:cubicBezTo>
                  <a:cubicBezTo>
                    <a:pt x="192" y="11141"/>
                    <a:pt x="39" y="11027"/>
                    <a:pt x="39" y="108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4422525" y="4082550"/>
              <a:ext cx="717850" cy="487200"/>
            </a:xfrm>
            <a:custGeom>
              <a:avLst/>
              <a:gdLst/>
              <a:ahLst/>
              <a:cxnLst/>
              <a:rect l="l" t="t" r="r" b="b"/>
              <a:pathLst>
                <a:path w="28714" h="19488" extrusionOk="0">
                  <a:moveTo>
                    <a:pt x="3063" y="19181"/>
                  </a:moveTo>
                  <a:cubicBezTo>
                    <a:pt x="2336" y="19028"/>
                    <a:pt x="1532" y="18798"/>
                    <a:pt x="996" y="18185"/>
                  </a:cubicBezTo>
                  <a:cubicBezTo>
                    <a:pt x="690" y="17841"/>
                    <a:pt x="651" y="17343"/>
                    <a:pt x="537" y="16884"/>
                  </a:cubicBezTo>
                  <a:cubicBezTo>
                    <a:pt x="307" y="15276"/>
                    <a:pt x="1" y="13668"/>
                    <a:pt x="77" y="12060"/>
                  </a:cubicBezTo>
                  <a:cubicBezTo>
                    <a:pt x="154" y="11294"/>
                    <a:pt x="307" y="10720"/>
                    <a:pt x="1149" y="10567"/>
                  </a:cubicBezTo>
                  <a:cubicBezTo>
                    <a:pt x="1302" y="10490"/>
                    <a:pt x="1494" y="10529"/>
                    <a:pt x="1570" y="10682"/>
                  </a:cubicBezTo>
                  <a:cubicBezTo>
                    <a:pt x="1685" y="10950"/>
                    <a:pt x="1417" y="11103"/>
                    <a:pt x="1187" y="11141"/>
                  </a:cubicBezTo>
                  <a:cubicBezTo>
                    <a:pt x="1073" y="11180"/>
                    <a:pt x="958" y="11180"/>
                    <a:pt x="881" y="11294"/>
                  </a:cubicBezTo>
                  <a:cubicBezTo>
                    <a:pt x="269" y="12290"/>
                    <a:pt x="958" y="15620"/>
                    <a:pt x="1149" y="16884"/>
                  </a:cubicBezTo>
                  <a:cubicBezTo>
                    <a:pt x="1226" y="17420"/>
                    <a:pt x="1302" y="17879"/>
                    <a:pt x="1838" y="18147"/>
                  </a:cubicBezTo>
                  <a:cubicBezTo>
                    <a:pt x="3293" y="18913"/>
                    <a:pt x="5054" y="18760"/>
                    <a:pt x="6662" y="18683"/>
                  </a:cubicBezTo>
                  <a:cubicBezTo>
                    <a:pt x="12596" y="18185"/>
                    <a:pt x="18224" y="15927"/>
                    <a:pt x="23201" y="12826"/>
                  </a:cubicBezTo>
                  <a:cubicBezTo>
                    <a:pt x="24694" y="11869"/>
                    <a:pt x="26187" y="10835"/>
                    <a:pt x="27412" y="9572"/>
                  </a:cubicBezTo>
                  <a:cubicBezTo>
                    <a:pt x="28139" y="8729"/>
                    <a:pt x="28139" y="7543"/>
                    <a:pt x="28063" y="6509"/>
                  </a:cubicBezTo>
                  <a:cubicBezTo>
                    <a:pt x="27986" y="5475"/>
                    <a:pt x="27756" y="4480"/>
                    <a:pt x="27488" y="3485"/>
                  </a:cubicBezTo>
                  <a:cubicBezTo>
                    <a:pt x="27220" y="2642"/>
                    <a:pt x="27029" y="1723"/>
                    <a:pt x="26455" y="1034"/>
                  </a:cubicBezTo>
                  <a:cubicBezTo>
                    <a:pt x="26263" y="805"/>
                    <a:pt x="25957" y="690"/>
                    <a:pt x="25651" y="690"/>
                  </a:cubicBezTo>
                  <a:cubicBezTo>
                    <a:pt x="25459" y="690"/>
                    <a:pt x="25230" y="690"/>
                    <a:pt x="25191" y="422"/>
                  </a:cubicBezTo>
                  <a:cubicBezTo>
                    <a:pt x="25191" y="269"/>
                    <a:pt x="25306" y="116"/>
                    <a:pt x="25459" y="116"/>
                  </a:cubicBezTo>
                  <a:cubicBezTo>
                    <a:pt x="26761" y="1"/>
                    <a:pt x="27374" y="1226"/>
                    <a:pt x="27718" y="2259"/>
                  </a:cubicBezTo>
                  <a:cubicBezTo>
                    <a:pt x="28216" y="3906"/>
                    <a:pt x="28637" y="5628"/>
                    <a:pt x="28675" y="7351"/>
                  </a:cubicBezTo>
                  <a:cubicBezTo>
                    <a:pt x="28713" y="8997"/>
                    <a:pt x="28024" y="9954"/>
                    <a:pt x="26761" y="10950"/>
                  </a:cubicBezTo>
                  <a:cubicBezTo>
                    <a:pt x="24923" y="12558"/>
                    <a:pt x="22818" y="13821"/>
                    <a:pt x="20674" y="14970"/>
                  </a:cubicBezTo>
                  <a:cubicBezTo>
                    <a:pt x="16884" y="16960"/>
                    <a:pt x="12749" y="18453"/>
                    <a:pt x="8500" y="19066"/>
                  </a:cubicBezTo>
                  <a:cubicBezTo>
                    <a:pt x="6700" y="19257"/>
                    <a:pt x="4863" y="19487"/>
                    <a:pt x="3063" y="191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4500050" y="4555350"/>
              <a:ext cx="40225" cy="134975"/>
            </a:xfrm>
            <a:custGeom>
              <a:avLst/>
              <a:gdLst/>
              <a:ahLst/>
              <a:cxnLst/>
              <a:rect l="l" t="t" r="r" b="b"/>
              <a:pathLst>
                <a:path w="1609" h="5399" extrusionOk="0">
                  <a:moveTo>
                    <a:pt x="996" y="5016"/>
                  </a:moveTo>
                  <a:cubicBezTo>
                    <a:pt x="766" y="4059"/>
                    <a:pt x="575" y="3102"/>
                    <a:pt x="345" y="2145"/>
                  </a:cubicBezTo>
                  <a:cubicBezTo>
                    <a:pt x="192" y="1571"/>
                    <a:pt x="1" y="958"/>
                    <a:pt x="1" y="384"/>
                  </a:cubicBezTo>
                  <a:cubicBezTo>
                    <a:pt x="39" y="1"/>
                    <a:pt x="613" y="77"/>
                    <a:pt x="537" y="460"/>
                  </a:cubicBezTo>
                  <a:cubicBezTo>
                    <a:pt x="537" y="460"/>
                    <a:pt x="537" y="422"/>
                    <a:pt x="537" y="422"/>
                  </a:cubicBezTo>
                  <a:cubicBezTo>
                    <a:pt x="728" y="1532"/>
                    <a:pt x="1073" y="2604"/>
                    <a:pt x="1264" y="3714"/>
                  </a:cubicBezTo>
                  <a:cubicBezTo>
                    <a:pt x="1379" y="4136"/>
                    <a:pt x="1455" y="4480"/>
                    <a:pt x="1532" y="4863"/>
                  </a:cubicBezTo>
                  <a:cubicBezTo>
                    <a:pt x="1609" y="5246"/>
                    <a:pt x="1073" y="5399"/>
                    <a:pt x="996" y="50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114500" y="4312250"/>
              <a:ext cx="63200" cy="152200"/>
            </a:xfrm>
            <a:custGeom>
              <a:avLst/>
              <a:gdLst/>
              <a:ahLst/>
              <a:cxnLst/>
              <a:rect l="l" t="t" r="r" b="b"/>
              <a:pathLst>
                <a:path w="2528" h="6088" extrusionOk="0">
                  <a:moveTo>
                    <a:pt x="1953" y="5896"/>
                  </a:moveTo>
                  <a:cubicBezTo>
                    <a:pt x="1226" y="4135"/>
                    <a:pt x="728" y="2298"/>
                    <a:pt x="77" y="498"/>
                  </a:cubicBezTo>
                  <a:cubicBezTo>
                    <a:pt x="1" y="77"/>
                    <a:pt x="575" y="1"/>
                    <a:pt x="652" y="384"/>
                  </a:cubicBezTo>
                  <a:cubicBezTo>
                    <a:pt x="1149" y="1762"/>
                    <a:pt x="1570" y="3217"/>
                    <a:pt x="2068" y="4595"/>
                  </a:cubicBezTo>
                  <a:cubicBezTo>
                    <a:pt x="2183" y="4978"/>
                    <a:pt x="2336" y="5322"/>
                    <a:pt x="2489" y="5667"/>
                  </a:cubicBezTo>
                  <a:cubicBezTo>
                    <a:pt x="2528" y="5820"/>
                    <a:pt x="2489" y="5973"/>
                    <a:pt x="2336" y="6050"/>
                  </a:cubicBezTo>
                  <a:cubicBezTo>
                    <a:pt x="2183" y="6088"/>
                    <a:pt x="2030" y="6050"/>
                    <a:pt x="1953" y="5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4520150" y="4456775"/>
              <a:ext cx="664250" cy="243125"/>
            </a:xfrm>
            <a:custGeom>
              <a:avLst/>
              <a:gdLst/>
              <a:ahLst/>
              <a:cxnLst/>
              <a:rect l="l" t="t" r="r" b="b"/>
              <a:pathLst>
                <a:path w="26570" h="9725" extrusionOk="0">
                  <a:moveTo>
                    <a:pt x="1" y="9304"/>
                  </a:moveTo>
                  <a:cubicBezTo>
                    <a:pt x="1" y="9150"/>
                    <a:pt x="77" y="9036"/>
                    <a:pt x="230" y="8997"/>
                  </a:cubicBezTo>
                  <a:cubicBezTo>
                    <a:pt x="537" y="8959"/>
                    <a:pt x="843" y="8921"/>
                    <a:pt x="1149" y="8882"/>
                  </a:cubicBezTo>
                  <a:cubicBezTo>
                    <a:pt x="2834" y="8653"/>
                    <a:pt x="4556" y="8385"/>
                    <a:pt x="6241" y="8040"/>
                  </a:cubicBezTo>
                  <a:lnTo>
                    <a:pt x="6241" y="8040"/>
                  </a:lnTo>
                  <a:cubicBezTo>
                    <a:pt x="7504" y="7734"/>
                    <a:pt x="8806" y="7504"/>
                    <a:pt x="10069" y="7121"/>
                  </a:cubicBezTo>
                  <a:cubicBezTo>
                    <a:pt x="11524" y="6739"/>
                    <a:pt x="12940" y="6203"/>
                    <a:pt x="14357" y="5705"/>
                  </a:cubicBezTo>
                  <a:cubicBezTo>
                    <a:pt x="16080" y="5054"/>
                    <a:pt x="17803" y="4442"/>
                    <a:pt x="19449" y="3676"/>
                  </a:cubicBezTo>
                  <a:cubicBezTo>
                    <a:pt x="20674" y="3140"/>
                    <a:pt x="21899" y="2642"/>
                    <a:pt x="23086" y="2030"/>
                  </a:cubicBezTo>
                  <a:cubicBezTo>
                    <a:pt x="23890" y="1609"/>
                    <a:pt x="24655" y="1149"/>
                    <a:pt x="25383" y="651"/>
                  </a:cubicBezTo>
                  <a:cubicBezTo>
                    <a:pt x="25574" y="537"/>
                    <a:pt x="25727" y="422"/>
                    <a:pt x="25880" y="269"/>
                  </a:cubicBezTo>
                  <a:cubicBezTo>
                    <a:pt x="25995" y="115"/>
                    <a:pt x="26225" y="1"/>
                    <a:pt x="26378" y="154"/>
                  </a:cubicBezTo>
                  <a:cubicBezTo>
                    <a:pt x="26569" y="345"/>
                    <a:pt x="26416" y="575"/>
                    <a:pt x="26225" y="728"/>
                  </a:cubicBezTo>
                  <a:cubicBezTo>
                    <a:pt x="25842" y="1073"/>
                    <a:pt x="25383" y="1341"/>
                    <a:pt x="24962" y="1609"/>
                  </a:cubicBezTo>
                  <a:cubicBezTo>
                    <a:pt x="23660" y="2413"/>
                    <a:pt x="22282" y="3063"/>
                    <a:pt x="20903" y="3676"/>
                  </a:cubicBezTo>
                  <a:cubicBezTo>
                    <a:pt x="19219" y="4442"/>
                    <a:pt x="17535" y="5131"/>
                    <a:pt x="15812" y="5743"/>
                  </a:cubicBezTo>
                  <a:cubicBezTo>
                    <a:pt x="14127" y="6394"/>
                    <a:pt x="12481" y="7007"/>
                    <a:pt x="10758" y="7504"/>
                  </a:cubicBezTo>
                  <a:cubicBezTo>
                    <a:pt x="9304" y="7964"/>
                    <a:pt x="7810" y="8270"/>
                    <a:pt x="6317" y="8614"/>
                  </a:cubicBezTo>
                  <a:cubicBezTo>
                    <a:pt x="4518" y="8997"/>
                    <a:pt x="2719" y="9227"/>
                    <a:pt x="881" y="9495"/>
                  </a:cubicBezTo>
                  <a:cubicBezTo>
                    <a:pt x="575" y="9495"/>
                    <a:pt x="115" y="9725"/>
                    <a:pt x="1" y="9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4488575" y="4427100"/>
              <a:ext cx="772400" cy="434550"/>
            </a:xfrm>
            <a:custGeom>
              <a:avLst/>
              <a:gdLst/>
              <a:ahLst/>
              <a:cxnLst/>
              <a:rect l="l" t="t" r="r" b="b"/>
              <a:pathLst>
                <a:path w="30896" h="17382" extrusionOk="0">
                  <a:moveTo>
                    <a:pt x="4441" y="17229"/>
                  </a:moveTo>
                  <a:cubicBezTo>
                    <a:pt x="3522" y="17114"/>
                    <a:pt x="1110" y="16922"/>
                    <a:pt x="842" y="15927"/>
                  </a:cubicBezTo>
                  <a:cubicBezTo>
                    <a:pt x="689" y="15391"/>
                    <a:pt x="613" y="14817"/>
                    <a:pt x="498" y="14242"/>
                  </a:cubicBezTo>
                  <a:cubicBezTo>
                    <a:pt x="306" y="13017"/>
                    <a:pt x="77" y="11792"/>
                    <a:pt x="38" y="10529"/>
                  </a:cubicBezTo>
                  <a:cubicBezTo>
                    <a:pt x="0" y="9687"/>
                    <a:pt x="383" y="8538"/>
                    <a:pt x="1417" y="8538"/>
                  </a:cubicBezTo>
                  <a:cubicBezTo>
                    <a:pt x="1800" y="8500"/>
                    <a:pt x="1838" y="9036"/>
                    <a:pt x="1493" y="9112"/>
                  </a:cubicBezTo>
                  <a:cubicBezTo>
                    <a:pt x="1110" y="9074"/>
                    <a:pt x="842" y="9342"/>
                    <a:pt x="728" y="9687"/>
                  </a:cubicBezTo>
                  <a:cubicBezTo>
                    <a:pt x="574" y="10108"/>
                    <a:pt x="613" y="10605"/>
                    <a:pt x="651" y="11027"/>
                  </a:cubicBezTo>
                  <a:cubicBezTo>
                    <a:pt x="766" y="12213"/>
                    <a:pt x="957" y="13438"/>
                    <a:pt x="1149" y="14625"/>
                  </a:cubicBezTo>
                  <a:cubicBezTo>
                    <a:pt x="1187" y="14855"/>
                    <a:pt x="1225" y="15123"/>
                    <a:pt x="1302" y="15353"/>
                  </a:cubicBezTo>
                  <a:cubicBezTo>
                    <a:pt x="1340" y="15621"/>
                    <a:pt x="1417" y="15965"/>
                    <a:pt x="1723" y="16080"/>
                  </a:cubicBezTo>
                  <a:cubicBezTo>
                    <a:pt x="2757" y="16501"/>
                    <a:pt x="3905" y="16616"/>
                    <a:pt x="5015" y="16693"/>
                  </a:cubicBezTo>
                  <a:cubicBezTo>
                    <a:pt x="7734" y="16769"/>
                    <a:pt x="10490" y="16578"/>
                    <a:pt x="13170" y="16118"/>
                  </a:cubicBezTo>
                  <a:cubicBezTo>
                    <a:pt x="15275" y="15697"/>
                    <a:pt x="17304" y="15046"/>
                    <a:pt x="19333" y="14319"/>
                  </a:cubicBezTo>
                  <a:cubicBezTo>
                    <a:pt x="21439" y="13592"/>
                    <a:pt x="23353" y="12405"/>
                    <a:pt x="25306" y="11333"/>
                  </a:cubicBezTo>
                  <a:cubicBezTo>
                    <a:pt x="26722" y="10529"/>
                    <a:pt x="28024" y="9687"/>
                    <a:pt x="29249" y="8615"/>
                  </a:cubicBezTo>
                  <a:cubicBezTo>
                    <a:pt x="29670" y="8232"/>
                    <a:pt x="30130" y="7734"/>
                    <a:pt x="30130" y="7122"/>
                  </a:cubicBezTo>
                  <a:cubicBezTo>
                    <a:pt x="30168" y="6203"/>
                    <a:pt x="29938" y="5322"/>
                    <a:pt x="29708" y="4480"/>
                  </a:cubicBezTo>
                  <a:cubicBezTo>
                    <a:pt x="29517" y="3676"/>
                    <a:pt x="29172" y="2834"/>
                    <a:pt x="28790" y="2106"/>
                  </a:cubicBezTo>
                  <a:cubicBezTo>
                    <a:pt x="28483" y="1494"/>
                    <a:pt x="28100" y="767"/>
                    <a:pt x="27373" y="652"/>
                  </a:cubicBezTo>
                  <a:cubicBezTo>
                    <a:pt x="27143" y="613"/>
                    <a:pt x="26837" y="728"/>
                    <a:pt x="26761" y="422"/>
                  </a:cubicBezTo>
                  <a:cubicBezTo>
                    <a:pt x="26761" y="269"/>
                    <a:pt x="26837" y="116"/>
                    <a:pt x="26990" y="77"/>
                  </a:cubicBezTo>
                  <a:cubicBezTo>
                    <a:pt x="27986" y="1"/>
                    <a:pt x="28713" y="690"/>
                    <a:pt x="29096" y="1494"/>
                  </a:cubicBezTo>
                  <a:cubicBezTo>
                    <a:pt x="29555" y="2260"/>
                    <a:pt x="29900" y="3102"/>
                    <a:pt x="30168" y="3944"/>
                  </a:cubicBezTo>
                  <a:cubicBezTo>
                    <a:pt x="30474" y="5169"/>
                    <a:pt x="30895" y="6433"/>
                    <a:pt x="30627" y="7696"/>
                  </a:cubicBezTo>
                  <a:cubicBezTo>
                    <a:pt x="30206" y="9036"/>
                    <a:pt x="27679" y="10529"/>
                    <a:pt x="26493" y="11333"/>
                  </a:cubicBezTo>
                  <a:cubicBezTo>
                    <a:pt x="25421" y="11984"/>
                    <a:pt x="24272" y="12558"/>
                    <a:pt x="23162" y="13170"/>
                  </a:cubicBezTo>
                  <a:cubicBezTo>
                    <a:pt x="22013" y="13821"/>
                    <a:pt x="20827" y="14396"/>
                    <a:pt x="19601" y="14817"/>
                  </a:cubicBezTo>
                  <a:cubicBezTo>
                    <a:pt x="17151" y="15697"/>
                    <a:pt x="14663" y="16463"/>
                    <a:pt x="12098" y="16846"/>
                  </a:cubicBezTo>
                  <a:cubicBezTo>
                    <a:pt x="9571" y="17190"/>
                    <a:pt x="7006" y="17382"/>
                    <a:pt x="4441" y="172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220750" y="4631925"/>
              <a:ext cx="295750" cy="620225"/>
            </a:xfrm>
            <a:custGeom>
              <a:avLst/>
              <a:gdLst/>
              <a:ahLst/>
              <a:cxnLst/>
              <a:rect l="l" t="t" r="r" b="b"/>
              <a:pathLst>
                <a:path w="11830" h="24809" extrusionOk="0">
                  <a:moveTo>
                    <a:pt x="11179" y="24464"/>
                  </a:moveTo>
                  <a:cubicBezTo>
                    <a:pt x="7236" y="16769"/>
                    <a:pt x="3714" y="8882"/>
                    <a:pt x="421" y="919"/>
                  </a:cubicBezTo>
                  <a:cubicBezTo>
                    <a:pt x="307" y="651"/>
                    <a:pt x="0" y="345"/>
                    <a:pt x="345" y="154"/>
                  </a:cubicBezTo>
                  <a:cubicBezTo>
                    <a:pt x="766" y="1"/>
                    <a:pt x="881" y="690"/>
                    <a:pt x="1034" y="958"/>
                  </a:cubicBezTo>
                  <a:cubicBezTo>
                    <a:pt x="3293" y="6356"/>
                    <a:pt x="5628" y="11715"/>
                    <a:pt x="8155" y="17037"/>
                  </a:cubicBezTo>
                  <a:cubicBezTo>
                    <a:pt x="9188" y="19219"/>
                    <a:pt x="10299" y="21401"/>
                    <a:pt x="11371" y="23622"/>
                  </a:cubicBezTo>
                  <a:cubicBezTo>
                    <a:pt x="11485" y="23813"/>
                    <a:pt x="11600" y="24004"/>
                    <a:pt x="11677" y="24234"/>
                  </a:cubicBezTo>
                  <a:cubicBezTo>
                    <a:pt x="11830" y="24540"/>
                    <a:pt x="11332" y="24808"/>
                    <a:pt x="11179" y="24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4552700" y="4840575"/>
              <a:ext cx="104350" cy="428800"/>
            </a:xfrm>
            <a:custGeom>
              <a:avLst/>
              <a:gdLst/>
              <a:ahLst/>
              <a:cxnLst/>
              <a:rect l="l" t="t" r="r" b="b"/>
              <a:pathLst>
                <a:path w="4174" h="17152" extrusionOk="0">
                  <a:moveTo>
                    <a:pt x="3522" y="16807"/>
                  </a:moveTo>
                  <a:cubicBezTo>
                    <a:pt x="2642" y="13706"/>
                    <a:pt x="1914" y="10567"/>
                    <a:pt x="1340" y="7427"/>
                  </a:cubicBezTo>
                  <a:cubicBezTo>
                    <a:pt x="957" y="5666"/>
                    <a:pt x="613" y="3905"/>
                    <a:pt x="268" y="2106"/>
                  </a:cubicBezTo>
                  <a:cubicBezTo>
                    <a:pt x="192" y="1532"/>
                    <a:pt x="38" y="958"/>
                    <a:pt x="0" y="383"/>
                  </a:cubicBezTo>
                  <a:cubicBezTo>
                    <a:pt x="77" y="0"/>
                    <a:pt x="613" y="77"/>
                    <a:pt x="574" y="460"/>
                  </a:cubicBezTo>
                  <a:cubicBezTo>
                    <a:pt x="957" y="2872"/>
                    <a:pt x="1455" y="5245"/>
                    <a:pt x="1953" y="7619"/>
                  </a:cubicBezTo>
                  <a:cubicBezTo>
                    <a:pt x="2412" y="10031"/>
                    <a:pt x="2910" y="12443"/>
                    <a:pt x="3561" y="14816"/>
                  </a:cubicBezTo>
                  <a:cubicBezTo>
                    <a:pt x="3752" y="15429"/>
                    <a:pt x="3905" y="16041"/>
                    <a:pt x="4058" y="16654"/>
                  </a:cubicBezTo>
                  <a:cubicBezTo>
                    <a:pt x="4173" y="16998"/>
                    <a:pt x="3637" y="17152"/>
                    <a:pt x="3522" y="168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4083725" y="4033750"/>
              <a:ext cx="353175" cy="1188725"/>
            </a:xfrm>
            <a:custGeom>
              <a:avLst/>
              <a:gdLst/>
              <a:ahLst/>
              <a:cxnLst/>
              <a:rect l="l" t="t" r="r" b="b"/>
              <a:pathLst>
                <a:path w="14127" h="47549" extrusionOk="0">
                  <a:moveTo>
                    <a:pt x="13591" y="47434"/>
                  </a:moveTo>
                  <a:cubicBezTo>
                    <a:pt x="13323" y="46936"/>
                    <a:pt x="13246" y="46400"/>
                    <a:pt x="13131" y="45902"/>
                  </a:cubicBezTo>
                  <a:cubicBezTo>
                    <a:pt x="12710" y="44180"/>
                    <a:pt x="12213" y="42457"/>
                    <a:pt x="11715" y="40772"/>
                  </a:cubicBezTo>
                  <a:cubicBezTo>
                    <a:pt x="10643" y="37365"/>
                    <a:pt x="9456" y="33996"/>
                    <a:pt x="8346" y="30589"/>
                  </a:cubicBezTo>
                  <a:cubicBezTo>
                    <a:pt x="6202" y="23813"/>
                    <a:pt x="4288" y="16922"/>
                    <a:pt x="2565" y="10031"/>
                  </a:cubicBezTo>
                  <a:cubicBezTo>
                    <a:pt x="1876" y="7198"/>
                    <a:pt x="1072" y="4441"/>
                    <a:pt x="383" y="1608"/>
                  </a:cubicBezTo>
                  <a:cubicBezTo>
                    <a:pt x="268" y="1072"/>
                    <a:pt x="153" y="536"/>
                    <a:pt x="0" y="0"/>
                  </a:cubicBezTo>
                  <a:cubicBezTo>
                    <a:pt x="77" y="0"/>
                    <a:pt x="153" y="0"/>
                    <a:pt x="230" y="0"/>
                  </a:cubicBezTo>
                  <a:cubicBezTo>
                    <a:pt x="345" y="0"/>
                    <a:pt x="460" y="0"/>
                    <a:pt x="574" y="0"/>
                  </a:cubicBezTo>
                  <a:cubicBezTo>
                    <a:pt x="1110" y="2182"/>
                    <a:pt x="1685" y="4403"/>
                    <a:pt x="2259" y="6585"/>
                  </a:cubicBezTo>
                  <a:cubicBezTo>
                    <a:pt x="3025" y="9418"/>
                    <a:pt x="3714" y="12251"/>
                    <a:pt x="4441" y="15084"/>
                  </a:cubicBezTo>
                  <a:cubicBezTo>
                    <a:pt x="5666" y="19678"/>
                    <a:pt x="7006" y="24272"/>
                    <a:pt x="8384" y="28866"/>
                  </a:cubicBezTo>
                  <a:cubicBezTo>
                    <a:pt x="10184" y="34532"/>
                    <a:pt x="12328" y="40045"/>
                    <a:pt x="13706" y="45826"/>
                  </a:cubicBezTo>
                  <a:cubicBezTo>
                    <a:pt x="13782" y="46285"/>
                    <a:pt x="13859" y="46745"/>
                    <a:pt x="14089" y="47166"/>
                  </a:cubicBezTo>
                  <a:cubicBezTo>
                    <a:pt x="14127" y="47281"/>
                    <a:pt x="14089" y="47434"/>
                    <a:pt x="13974" y="47510"/>
                  </a:cubicBezTo>
                  <a:cubicBezTo>
                    <a:pt x="13935" y="47549"/>
                    <a:pt x="13859" y="47549"/>
                    <a:pt x="13821" y="47549"/>
                  </a:cubicBezTo>
                  <a:cubicBezTo>
                    <a:pt x="13706" y="47549"/>
                    <a:pt x="13629" y="47510"/>
                    <a:pt x="13591" y="4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059800" y="3808825"/>
              <a:ext cx="14375" cy="11500"/>
            </a:xfrm>
            <a:custGeom>
              <a:avLst/>
              <a:gdLst/>
              <a:ahLst/>
              <a:cxnLst/>
              <a:rect l="l" t="t" r="r" b="b"/>
              <a:pathLst>
                <a:path w="575" h="460" extrusionOk="0">
                  <a:moveTo>
                    <a:pt x="0" y="269"/>
                  </a:moveTo>
                  <a:cubicBezTo>
                    <a:pt x="0" y="115"/>
                    <a:pt x="115" y="1"/>
                    <a:pt x="268" y="1"/>
                  </a:cubicBezTo>
                  <a:cubicBezTo>
                    <a:pt x="421" y="1"/>
                    <a:pt x="574" y="115"/>
                    <a:pt x="574" y="230"/>
                  </a:cubicBezTo>
                  <a:cubicBezTo>
                    <a:pt x="383" y="307"/>
                    <a:pt x="191" y="383"/>
                    <a:pt x="0" y="460"/>
                  </a:cubicBezTo>
                  <a:cubicBezTo>
                    <a:pt x="0" y="422"/>
                    <a:pt x="0" y="345"/>
                    <a:pt x="0" y="269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034900" y="3604000"/>
              <a:ext cx="12475" cy="4825"/>
            </a:xfrm>
            <a:custGeom>
              <a:avLst/>
              <a:gdLst/>
              <a:ahLst/>
              <a:cxnLst/>
              <a:rect l="l" t="t" r="r" b="b"/>
              <a:pathLst>
                <a:path w="499" h="193" extrusionOk="0">
                  <a:moveTo>
                    <a:pt x="39" y="77"/>
                  </a:moveTo>
                  <a:cubicBezTo>
                    <a:pt x="39" y="77"/>
                    <a:pt x="1" y="77"/>
                    <a:pt x="1" y="39"/>
                  </a:cubicBezTo>
                  <a:cubicBezTo>
                    <a:pt x="192" y="39"/>
                    <a:pt x="345" y="1"/>
                    <a:pt x="498" y="1"/>
                  </a:cubicBezTo>
                  <a:cubicBezTo>
                    <a:pt x="460" y="77"/>
                    <a:pt x="345" y="192"/>
                    <a:pt x="230" y="192"/>
                  </a:cubicBezTo>
                  <a:cubicBezTo>
                    <a:pt x="154" y="192"/>
                    <a:pt x="77" y="154"/>
                    <a:pt x="39" y="77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3888475" y="3217350"/>
              <a:ext cx="14375" cy="21075"/>
            </a:xfrm>
            <a:custGeom>
              <a:avLst/>
              <a:gdLst/>
              <a:ahLst/>
              <a:cxnLst/>
              <a:rect l="l" t="t" r="r" b="b"/>
              <a:pathLst>
                <a:path w="575" h="843" extrusionOk="0">
                  <a:moveTo>
                    <a:pt x="345" y="574"/>
                  </a:moveTo>
                  <a:cubicBezTo>
                    <a:pt x="345" y="574"/>
                    <a:pt x="345" y="574"/>
                    <a:pt x="345" y="574"/>
                  </a:cubicBezTo>
                  <a:lnTo>
                    <a:pt x="345" y="574"/>
                  </a:lnTo>
                  <a:cubicBezTo>
                    <a:pt x="345" y="574"/>
                    <a:pt x="307" y="536"/>
                    <a:pt x="307" y="536"/>
                  </a:cubicBezTo>
                  <a:cubicBezTo>
                    <a:pt x="307" y="536"/>
                    <a:pt x="307" y="536"/>
                    <a:pt x="345" y="574"/>
                  </a:cubicBezTo>
                  <a:cubicBezTo>
                    <a:pt x="307" y="536"/>
                    <a:pt x="307" y="536"/>
                    <a:pt x="307" y="536"/>
                  </a:cubicBezTo>
                  <a:cubicBezTo>
                    <a:pt x="268" y="498"/>
                    <a:pt x="268" y="460"/>
                    <a:pt x="268" y="460"/>
                  </a:cubicBezTo>
                  <a:cubicBezTo>
                    <a:pt x="268" y="460"/>
                    <a:pt x="268" y="498"/>
                    <a:pt x="307" y="498"/>
                  </a:cubicBezTo>
                  <a:cubicBezTo>
                    <a:pt x="192" y="383"/>
                    <a:pt x="77" y="268"/>
                    <a:pt x="0" y="153"/>
                  </a:cubicBezTo>
                  <a:cubicBezTo>
                    <a:pt x="39" y="77"/>
                    <a:pt x="115" y="0"/>
                    <a:pt x="230" y="0"/>
                  </a:cubicBezTo>
                  <a:cubicBezTo>
                    <a:pt x="536" y="38"/>
                    <a:pt x="498" y="345"/>
                    <a:pt x="536" y="574"/>
                  </a:cubicBezTo>
                  <a:cubicBezTo>
                    <a:pt x="536" y="651"/>
                    <a:pt x="536" y="766"/>
                    <a:pt x="575" y="842"/>
                  </a:cubicBezTo>
                  <a:cubicBezTo>
                    <a:pt x="498" y="766"/>
                    <a:pt x="421" y="651"/>
                    <a:pt x="345" y="574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5155650" y="2087975"/>
              <a:ext cx="910225" cy="1883575"/>
            </a:xfrm>
            <a:custGeom>
              <a:avLst/>
              <a:gdLst/>
              <a:ahLst/>
              <a:cxnLst/>
              <a:rect l="l" t="t" r="r" b="b"/>
              <a:pathLst>
                <a:path w="36409" h="75343" extrusionOk="0">
                  <a:moveTo>
                    <a:pt x="35835" y="75151"/>
                  </a:moveTo>
                  <a:cubicBezTo>
                    <a:pt x="34418" y="72165"/>
                    <a:pt x="32734" y="69256"/>
                    <a:pt x="31087" y="66346"/>
                  </a:cubicBezTo>
                  <a:cubicBezTo>
                    <a:pt x="30054" y="64470"/>
                    <a:pt x="29020" y="62594"/>
                    <a:pt x="27872" y="60757"/>
                  </a:cubicBezTo>
                  <a:cubicBezTo>
                    <a:pt x="26761" y="58919"/>
                    <a:pt x="25575" y="57043"/>
                    <a:pt x="24158" y="55397"/>
                  </a:cubicBezTo>
                  <a:cubicBezTo>
                    <a:pt x="22129" y="53062"/>
                    <a:pt x="19832" y="51033"/>
                    <a:pt x="17535" y="48965"/>
                  </a:cubicBezTo>
                  <a:cubicBezTo>
                    <a:pt x="14702" y="46515"/>
                    <a:pt x="11869" y="43912"/>
                    <a:pt x="10108" y="40543"/>
                  </a:cubicBezTo>
                  <a:cubicBezTo>
                    <a:pt x="9419" y="39203"/>
                    <a:pt x="8883" y="37825"/>
                    <a:pt x="8385" y="36408"/>
                  </a:cubicBezTo>
                  <a:cubicBezTo>
                    <a:pt x="7160" y="32810"/>
                    <a:pt x="6126" y="29134"/>
                    <a:pt x="5399" y="25382"/>
                  </a:cubicBezTo>
                  <a:cubicBezTo>
                    <a:pt x="4518" y="20291"/>
                    <a:pt x="4021" y="15046"/>
                    <a:pt x="2451" y="10107"/>
                  </a:cubicBezTo>
                  <a:cubicBezTo>
                    <a:pt x="1685" y="7734"/>
                    <a:pt x="1" y="4020"/>
                    <a:pt x="614" y="1608"/>
                  </a:cubicBezTo>
                  <a:cubicBezTo>
                    <a:pt x="996" y="307"/>
                    <a:pt x="2030" y="0"/>
                    <a:pt x="3140" y="766"/>
                  </a:cubicBezTo>
                  <a:cubicBezTo>
                    <a:pt x="3982" y="1379"/>
                    <a:pt x="4480" y="2374"/>
                    <a:pt x="5016" y="3216"/>
                  </a:cubicBezTo>
                  <a:cubicBezTo>
                    <a:pt x="5552" y="4058"/>
                    <a:pt x="6126" y="4862"/>
                    <a:pt x="6662" y="5666"/>
                  </a:cubicBezTo>
                  <a:cubicBezTo>
                    <a:pt x="7466" y="6853"/>
                    <a:pt x="8232" y="8078"/>
                    <a:pt x="8998" y="9265"/>
                  </a:cubicBezTo>
                  <a:cubicBezTo>
                    <a:pt x="9572" y="10184"/>
                    <a:pt x="9993" y="11179"/>
                    <a:pt x="10376" y="12213"/>
                  </a:cubicBezTo>
                  <a:cubicBezTo>
                    <a:pt x="11639" y="15314"/>
                    <a:pt x="12749" y="18530"/>
                    <a:pt x="14434" y="21478"/>
                  </a:cubicBezTo>
                  <a:cubicBezTo>
                    <a:pt x="14855" y="21592"/>
                    <a:pt x="14587" y="22205"/>
                    <a:pt x="14204" y="22052"/>
                  </a:cubicBezTo>
                  <a:cubicBezTo>
                    <a:pt x="13898" y="21860"/>
                    <a:pt x="13821" y="21516"/>
                    <a:pt x="13630" y="21210"/>
                  </a:cubicBezTo>
                  <a:cubicBezTo>
                    <a:pt x="13285" y="20559"/>
                    <a:pt x="12979" y="19908"/>
                    <a:pt x="12635" y="19257"/>
                  </a:cubicBezTo>
                  <a:cubicBezTo>
                    <a:pt x="11716" y="17228"/>
                    <a:pt x="10950" y="15161"/>
                    <a:pt x="10108" y="13093"/>
                  </a:cubicBezTo>
                  <a:cubicBezTo>
                    <a:pt x="9610" y="11792"/>
                    <a:pt x="9113" y="10452"/>
                    <a:pt x="8309" y="9265"/>
                  </a:cubicBezTo>
                  <a:cubicBezTo>
                    <a:pt x="7160" y="7389"/>
                    <a:pt x="5935" y="5590"/>
                    <a:pt x="4710" y="3752"/>
                  </a:cubicBezTo>
                  <a:cubicBezTo>
                    <a:pt x="4097" y="2910"/>
                    <a:pt x="3676" y="1915"/>
                    <a:pt x="2834" y="1264"/>
                  </a:cubicBezTo>
                  <a:cubicBezTo>
                    <a:pt x="1762" y="498"/>
                    <a:pt x="1188" y="1149"/>
                    <a:pt x="1073" y="2297"/>
                  </a:cubicBezTo>
                  <a:cubicBezTo>
                    <a:pt x="996" y="3637"/>
                    <a:pt x="1379" y="4939"/>
                    <a:pt x="1724" y="6241"/>
                  </a:cubicBezTo>
                  <a:cubicBezTo>
                    <a:pt x="2413" y="8346"/>
                    <a:pt x="3217" y="10414"/>
                    <a:pt x="3715" y="12596"/>
                  </a:cubicBezTo>
                  <a:cubicBezTo>
                    <a:pt x="4595" y="16156"/>
                    <a:pt x="5093" y="19831"/>
                    <a:pt x="5667" y="23468"/>
                  </a:cubicBezTo>
                  <a:cubicBezTo>
                    <a:pt x="6165" y="26914"/>
                    <a:pt x="7045" y="30283"/>
                    <a:pt x="8079" y="33575"/>
                  </a:cubicBezTo>
                  <a:cubicBezTo>
                    <a:pt x="8691" y="35528"/>
                    <a:pt x="9304" y="37442"/>
                    <a:pt x="10146" y="39279"/>
                  </a:cubicBezTo>
                  <a:cubicBezTo>
                    <a:pt x="12137" y="43759"/>
                    <a:pt x="16004" y="46783"/>
                    <a:pt x="19564" y="49961"/>
                  </a:cubicBezTo>
                  <a:cubicBezTo>
                    <a:pt x="22014" y="52258"/>
                    <a:pt x="24464" y="54516"/>
                    <a:pt x="26340" y="57273"/>
                  </a:cubicBezTo>
                  <a:cubicBezTo>
                    <a:pt x="28561" y="60565"/>
                    <a:pt x="30475" y="64049"/>
                    <a:pt x="32427" y="67495"/>
                  </a:cubicBezTo>
                  <a:cubicBezTo>
                    <a:pt x="33461" y="69332"/>
                    <a:pt x="34495" y="71208"/>
                    <a:pt x="35452" y="73084"/>
                  </a:cubicBezTo>
                  <a:cubicBezTo>
                    <a:pt x="35758" y="73697"/>
                    <a:pt x="36064" y="74271"/>
                    <a:pt x="36332" y="74883"/>
                  </a:cubicBezTo>
                  <a:cubicBezTo>
                    <a:pt x="36409" y="74998"/>
                    <a:pt x="36371" y="75190"/>
                    <a:pt x="36217" y="75266"/>
                  </a:cubicBezTo>
                  <a:cubicBezTo>
                    <a:pt x="36103" y="75343"/>
                    <a:pt x="35911" y="75305"/>
                    <a:pt x="35835" y="75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5183425" y="1755850"/>
              <a:ext cx="433575" cy="788675"/>
            </a:xfrm>
            <a:custGeom>
              <a:avLst/>
              <a:gdLst/>
              <a:ahLst/>
              <a:cxnLst/>
              <a:rect l="l" t="t" r="r" b="b"/>
              <a:pathLst>
                <a:path w="17343" h="31547" extrusionOk="0">
                  <a:moveTo>
                    <a:pt x="16768" y="31317"/>
                  </a:moveTo>
                  <a:cubicBezTo>
                    <a:pt x="15543" y="27910"/>
                    <a:pt x="14242" y="24464"/>
                    <a:pt x="12749" y="21172"/>
                  </a:cubicBezTo>
                  <a:cubicBezTo>
                    <a:pt x="11600" y="18798"/>
                    <a:pt x="10299" y="16501"/>
                    <a:pt x="9035" y="14166"/>
                  </a:cubicBezTo>
                  <a:cubicBezTo>
                    <a:pt x="8423" y="13056"/>
                    <a:pt x="7848" y="11869"/>
                    <a:pt x="7312" y="10682"/>
                  </a:cubicBezTo>
                  <a:cubicBezTo>
                    <a:pt x="5934" y="7734"/>
                    <a:pt x="4786" y="4710"/>
                    <a:pt x="3139" y="1953"/>
                  </a:cubicBezTo>
                  <a:cubicBezTo>
                    <a:pt x="2718" y="1417"/>
                    <a:pt x="2221" y="499"/>
                    <a:pt x="1417" y="767"/>
                  </a:cubicBezTo>
                  <a:cubicBezTo>
                    <a:pt x="728" y="1226"/>
                    <a:pt x="613" y="2145"/>
                    <a:pt x="613" y="2910"/>
                  </a:cubicBezTo>
                  <a:cubicBezTo>
                    <a:pt x="613" y="4786"/>
                    <a:pt x="1149" y="6586"/>
                    <a:pt x="1761" y="8347"/>
                  </a:cubicBezTo>
                  <a:cubicBezTo>
                    <a:pt x="2489" y="10606"/>
                    <a:pt x="3063" y="12941"/>
                    <a:pt x="3714" y="15238"/>
                  </a:cubicBezTo>
                  <a:cubicBezTo>
                    <a:pt x="3829" y="15659"/>
                    <a:pt x="3943" y="16118"/>
                    <a:pt x="4058" y="16539"/>
                  </a:cubicBezTo>
                  <a:cubicBezTo>
                    <a:pt x="4097" y="16769"/>
                    <a:pt x="4288" y="16961"/>
                    <a:pt x="4250" y="17190"/>
                  </a:cubicBezTo>
                  <a:cubicBezTo>
                    <a:pt x="4173" y="17420"/>
                    <a:pt x="3829" y="17458"/>
                    <a:pt x="3714" y="17229"/>
                  </a:cubicBezTo>
                  <a:cubicBezTo>
                    <a:pt x="3484" y="16693"/>
                    <a:pt x="3369" y="16118"/>
                    <a:pt x="3178" y="15544"/>
                  </a:cubicBezTo>
                  <a:cubicBezTo>
                    <a:pt x="2604" y="13362"/>
                    <a:pt x="2029" y="11180"/>
                    <a:pt x="1417" y="9036"/>
                  </a:cubicBezTo>
                  <a:cubicBezTo>
                    <a:pt x="804" y="7237"/>
                    <a:pt x="153" y="5475"/>
                    <a:pt x="77" y="3561"/>
                  </a:cubicBezTo>
                  <a:cubicBezTo>
                    <a:pt x="0" y="2604"/>
                    <a:pt x="0" y="1571"/>
                    <a:pt x="613" y="767"/>
                  </a:cubicBezTo>
                  <a:cubicBezTo>
                    <a:pt x="957" y="269"/>
                    <a:pt x="1608" y="1"/>
                    <a:pt x="2182" y="269"/>
                  </a:cubicBezTo>
                  <a:cubicBezTo>
                    <a:pt x="3254" y="728"/>
                    <a:pt x="3905" y="2145"/>
                    <a:pt x="4441" y="3140"/>
                  </a:cubicBezTo>
                  <a:cubicBezTo>
                    <a:pt x="5513" y="5208"/>
                    <a:pt x="6432" y="7313"/>
                    <a:pt x="7389" y="9457"/>
                  </a:cubicBezTo>
                  <a:cubicBezTo>
                    <a:pt x="8193" y="11295"/>
                    <a:pt x="9073" y="13132"/>
                    <a:pt x="10107" y="14893"/>
                  </a:cubicBezTo>
                  <a:cubicBezTo>
                    <a:pt x="11026" y="16654"/>
                    <a:pt x="11983" y="18377"/>
                    <a:pt x="12864" y="20138"/>
                  </a:cubicBezTo>
                  <a:cubicBezTo>
                    <a:pt x="14012" y="22473"/>
                    <a:pt x="14969" y="24885"/>
                    <a:pt x="15888" y="27297"/>
                  </a:cubicBezTo>
                  <a:cubicBezTo>
                    <a:pt x="16386" y="28561"/>
                    <a:pt x="16845" y="29824"/>
                    <a:pt x="17304" y="31126"/>
                  </a:cubicBezTo>
                  <a:cubicBezTo>
                    <a:pt x="17343" y="31240"/>
                    <a:pt x="17266" y="31432"/>
                    <a:pt x="17151" y="31470"/>
                  </a:cubicBezTo>
                  <a:cubicBezTo>
                    <a:pt x="16998" y="31547"/>
                    <a:pt x="16807" y="31470"/>
                    <a:pt x="16768" y="313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5162350" y="1566350"/>
              <a:ext cx="1143775" cy="1971650"/>
            </a:xfrm>
            <a:custGeom>
              <a:avLst/>
              <a:gdLst/>
              <a:ahLst/>
              <a:cxnLst/>
              <a:rect l="l" t="t" r="r" b="b"/>
              <a:pathLst>
                <a:path w="45751" h="78866" extrusionOk="0">
                  <a:moveTo>
                    <a:pt x="45176" y="78712"/>
                  </a:moveTo>
                  <a:cubicBezTo>
                    <a:pt x="40390" y="72510"/>
                    <a:pt x="36294" y="65849"/>
                    <a:pt x="32351" y="59111"/>
                  </a:cubicBezTo>
                  <a:cubicBezTo>
                    <a:pt x="29556" y="54249"/>
                    <a:pt x="26646" y="49463"/>
                    <a:pt x="24005" y="44486"/>
                  </a:cubicBezTo>
                  <a:cubicBezTo>
                    <a:pt x="22091" y="41079"/>
                    <a:pt x="20598" y="37481"/>
                    <a:pt x="19066" y="33882"/>
                  </a:cubicBezTo>
                  <a:cubicBezTo>
                    <a:pt x="17611" y="30321"/>
                    <a:pt x="15850" y="26876"/>
                    <a:pt x="14357" y="23316"/>
                  </a:cubicBezTo>
                  <a:cubicBezTo>
                    <a:pt x="12903" y="19717"/>
                    <a:pt x="11180" y="16233"/>
                    <a:pt x="9648" y="12673"/>
                  </a:cubicBezTo>
                  <a:cubicBezTo>
                    <a:pt x="8500" y="10069"/>
                    <a:pt x="7237" y="7543"/>
                    <a:pt x="5820" y="5054"/>
                  </a:cubicBezTo>
                  <a:cubicBezTo>
                    <a:pt x="5169" y="3867"/>
                    <a:pt x="4480" y="2681"/>
                    <a:pt x="3638" y="1647"/>
                  </a:cubicBezTo>
                  <a:cubicBezTo>
                    <a:pt x="3293" y="1264"/>
                    <a:pt x="2987" y="843"/>
                    <a:pt x="2528" y="690"/>
                  </a:cubicBezTo>
                  <a:cubicBezTo>
                    <a:pt x="2413" y="652"/>
                    <a:pt x="2298" y="613"/>
                    <a:pt x="2183" y="652"/>
                  </a:cubicBezTo>
                  <a:cubicBezTo>
                    <a:pt x="1532" y="1073"/>
                    <a:pt x="1111" y="1800"/>
                    <a:pt x="958" y="2527"/>
                  </a:cubicBezTo>
                  <a:cubicBezTo>
                    <a:pt x="652" y="3906"/>
                    <a:pt x="1877" y="6356"/>
                    <a:pt x="2451" y="7696"/>
                  </a:cubicBezTo>
                  <a:cubicBezTo>
                    <a:pt x="2834" y="8002"/>
                    <a:pt x="2298" y="8461"/>
                    <a:pt x="1992" y="8079"/>
                  </a:cubicBezTo>
                  <a:cubicBezTo>
                    <a:pt x="1647" y="7389"/>
                    <a:pt x="1379" y="6700"/>
                    <a:pt x="1111" y="6011"/>
                  </a:cubicBezTo>
                  <a:cubicBezTo>
                    <a:pt x="614" y="4710"/>
                    <a:pt x="1" y="3255"/>
                    <a:pt x="575" y="1877"/>
                  </a:cubicBezTo>
                  <a:cubicBezTo>
                    <a:pt x="843" y="1188"/>
                    <a:pt x="1417" y="269"/>
                    <a:pt x="2183" y="77"/>
                  </a:cubicBezTo>
                  <a:cubicBezTo>
                    <a:pt x="2911" y="1"/>
                    <a:pt x="3485" y="613"/>
                    <a:pt x="3944" y="1111"/>
                  </a:cubicBezTo>
                  <a:cubicBezTo>
                    <a:pt x="4940" y="2298"/>
                    <a:pt x="5705" y="3638"/>
                    <a:pt x="6433" y="4978"/>
                  </a:cubicBezTo>
                  <a:cubicBezTo>
                    <a:pt x="7926" y="7619"/>
                    <a:pt x="9266" y="10337"/>
                    <a:pt x="10491" y="13132"/>
                  </a:cubicBezTo>
                  <a:cubicBezTo>
                    <a:pt x="11410" y="15276"/>
                    <a:pt x="12405" y="17420"/>
                    <a:pt x="13400" y="19564"/>
                  </a:cubicBezTo>
                  <a:cubicBezTo>
                    <a:pt x="14625" y="22397"/>
                    <a:pt x="15812" y="25306"/>
                    <a:pt x="17114" y="28101"/>
                  </a:cubicBezTo>
                  <a:cubicBezTo>
                    <a:pt x="18530" y="31049"/>
                    <a:pt x="19794" y="34112"/>
                    <a:pt x="21057" y="37136"/>
                  </a:cubicBezTo>
                  <a:cubicBezTo>
                    <a:pt x="23392" y="42534"/>
                    <a:pt x="26340" y="47664"/>
                    <a:pt x="29288" y="52717"/>
                  </a:cubicBezTo>
                  <a:cubicBezTo>
                    <a:pt x="32734" y="58651"/>
                    <a:pt x="36141" y="64585"/>
                    <a:pt x="39931" y="70290"/>
                  </a:cubicBezTo>
                  <a:cubicBezTo>
                    <a:pt x="41233" y="72242"/>
                    <a:pt x="42534" y="74195"/>
                    <a:pt x="43951" y="76071"/>
                  </a:cubicBezTo>
                  <a:cubicBezTo>
                    <a:pt x="44525" y="76836"/>
                    <a:pt x="45099" y="77602"/>
                    <a:pt x="45673" y="78368"/>
                  </a:cubicBezTo>
                  <a:cubicBezTo>
                    <a:pt x="45750" y="78482"/>
                    <a:pt x="45712" y="78674"/>
                    <a:pt x="45597" y="78750"/>
                  </a:cubicBezTo>
                  <a:cubicBezTo>
                    <a:pt x="45482" y="78865"/>
                    <a:pt x="45291" y="78827"/>
                    <a:pt x="45214" y="78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050550" y="3521700"/>
              <a:ext cx="255575" cy="451775"/>
            </a:xfrm>
            <a:custGeom>
              <a:avLst/>
              <a:gdLst/>
              <a:ahLst/>
              <a:cxnLst/>
              <a:rect l="l" t="t" r="r" b="b"/>
              <a:pathLst>
                <a:path w="10223" h="18071" extrusionOk="0">
                  <a:moveTo>
                    <a:pt x="77" y="17879"/>
                  </a:moveTo>
                  <a:cubicBezTo>
                    <a:pt x="0" y="17764"/>
                    <a:pt x="39" y="17573"/>
                    <a:pt x="192" y="17496"/>
                  </a:cubicBezTo>
                  <a:cubicBezTo>
                    <a:pt x="575" y="17228"/>
                    <a:pt x="919" y="16922"/>
                    <a:pt x="1264" y="16577"/>
                  </a:cubicBezTo>
                  <a:cubicBezTo>
                    <a:pt x="2259" y="15620"/>
                    <a:pt x="3101" y="14510"/>
                    <a:pt x="3829" y="13323"/>
                  </a:cubicBezTo>
                  <a:cubicBezTo>
                    <a:pt x="4901" y="11562"/>
                    <a:pt x="5896" y="9724"/>
                    <a:pt x="6853" y="7925"/>
                  </a:cubicBezTo>
                  <a:cubicBezTo>
                    <a:pt x="7887" y="5896"/>
                    <a:pt x="8844" y="3752"/>
                    <a:pt x="9227" y="1493"/>
                  </a:cubicBezTo>
                  <a:cubicBezTo>
                    <a:pt x="9303" y="1149"/>
                    <a:pt x="9380" y="804"/>
                    <a:pt x="9456" y="498"/>
                  </a:cubicBezTo>
                  <a:cubicBezTo>
                    <a:pt x="9456" y="268"/>
                    <a:pt x="9533" y="0"/>
                    <a:pt x="9801" y="39"/>
                  </a:cubicBezTo>
                  <a:cubicBezTo>
                    <a:pt x="10222" y="154"/>
                    <a:pt x="9954" y="651"/>
                    <a:pt x="9916" y="919"/>
                  </a:cubicBezTo>
                  <a:cubicBezTo>
                    <a:pt x="9801" y="1417"/>
                    <a:pt x="9724" y="1953"/>
                    <a:pt x="9610" y="2451"/>
                  </a:cubicBezTo>
                  <a:cubicBezTo>
                    <a:pt x="9074" y="4824"/>
                    <a:pt x="8002" y="7045"/>
                    <a:pt x="6815" y="9189"/>
                  </a:cubicBezTo>
                  <a:cubicBezTo>
                    <a:pt x="5934" y="10796"/>
                    <a:pt x="5092" y="12443"/>
                    <a:pt x="4097" y="13974"/>
                  </a:cubicBezTo>
                  <a:cubicBezTo>
                    <a:pt x="3216" y="15237"/>
                    <a:pt x="2297" y="16501"/>
                    <a:pt x="1111" y="17496"/>
                  </a:cubicBezTo>
                  <a:cubicBezTo>
                    <a:pt x="919" y="17688"/>
                    <a:pt x="728" y="17841"/>
                    <a:pt x="498" y="17956"/>
                  </a:cubicBezTo>
                  <a:cubicBezTo>
                    <a:pt x="383" y="18070"/>
                    <a:pt x="153" y="18070"/>
                    <a:pt x="77" y="17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6016100" y="3912200"/>
              <a:ext cx="559925" cy="1325600"/>
            </a:xfrm>
            <a:custGeom>
              <a:avLst/>
              <a:gdLst/>
              <a:ahLst/>
              <a:cxnLst/>
              <a:rect l="l" t="t" r="r" b="b"/>
              <a:pathLst>
                <a:path w="22397" h="53024" extrusionOk="0">
                  <a:moveTo>
                    <a:pt x="21822" y="52870"/>
                  </a:moveTo>
                  <a:cubicBezTo>
                    <a:pt x="19142" y="49692"/>
                    <a:pt x="17113" y="46094"/>
                    <a:pt x="15046" y="42533"/>
                  </a:cubicBezTo>
                  <a:cubicBezTo>
                    <a:pt x="11638" y="36829"/>
                    <a:pt x="9226" y="30551"/>
                    <a:pt x="7159" y="24272"/>
                  </a:cubicBezTo>
                  <a:cubicBezTo>
                    <a:pt x="6087" y="21056"/>
                    <a:pt x="5054" y="17840"/>
                    <a:pt x="3828" y="14663"/>
                  </a:cubicBezTo>
                  <a:cubicBezTo>
                    <a:pt x="2757" y="11524"/>
                    <a:pt x="1455" y="8461"/>
                    <a:pt x="613" y="5207"/>
                  </a:cubicBezTo>
                  <a:cubicBezTo>
                    <a:pt x="230" y="3752"/>
                    <a:pt x="38" y="2221"/>
                    <a:pt x="421" y="766"/>
                  </a:cubicBezTo>
                  <a:cubicBezTo>
                    <a:pt x="0" y="192"/>
                    <a:pt x="1225" y="0"/>
                    <a:pt x="995" y="804"/>
                  </a:cubicBezTo>
                  <a:cubicBezTo>
                    <a:pt x="459" y="2795"/>
                    <a:pt x="1072" y="4862"/>
                    <a:pt x="1608" y="6738"/>
                  </a:cubicBezTo>
                  <a:cubicBezTo>
                    <a:pt x="2871" y="10452"/>
                    <a:pt x="4288" y="14127"/>
                    <a:pt x="5590" y="17840"/>
                  </a:cubicBezTo>
                  <a:cubicBezTo>
                    <a:pt x="8040" y="24961"/>
                    <a:pt x="10184" y="32235"/>
                    <a:pt x="13706" y="38935"/>
                  </a:cubicBezTo>
                  <a:cubicBezTo>
                    <a:pt x="14701" y="40849"/>
                    <a:pt x="15811" y="42763"/>
                    <a:pt x="16922" y="44639"/>
                  </a:cubicBezTo>
                  <a:cubicBezTo>
                    <a:pt x="18070" y="46553"/>
                    <a:pt x="19219" y="48467"/>
                    <a:pt x="20558" y="50267"/>
                  </a:cubicBezTo>
                  <a:cubicBezTo>
                    <a:pt x="21094" y="51032"/>
                    <a:pt x="21669" y="51798"/>
                    <a:pt x="22281" y="52525"/>
                  </a:cubicBezTo>
                  <a:cubicBezTo>
                    <a:pt x="22396" y="52640"/>
                    <a:pt x="22358" y="52832"/>
                    <a:pt x="22205" y="52908"/>
                  </a:cubicBezTo>
                  <a:cubicBezTo>
                    <a:pt x="22090" y="53023"/>
                    <a:pt x="21937" y="52985"/>
                    <a:pt x="21822" y="52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270675" y="3483425"/>
              <a:ext cx="1084425" cy="1652925"/>
            </a:xfrm>
            <a:custGeom>
              <a:avLst/>
              <a:gdLst/>
              <a:ahLst/>
              <a:cxnLst/>
              <a:rect l="l" t="t" r="r" b="b"/>
              <a:pathLst>
                <a:path w="43377" h="66117" extrusionOk="0">
                  <a:moveTo>
                    <a:pt x="43223" y="65695"/>
                  </a:moveTo>
                  <a:cubicBezTo>
                    <a:pt x="41806" y="63130"/>
                    <a:pt x="40849" y="60374"/>
                    <a:pt x="39816" y="57617"/>
                  </a:cubicBezTo>
                  <a:cubicBezTo>
                    <a:pt x="38820" y="54937"/>
                    <a:pt x="37710" y="52296"/>
                    <a:pt x="36485" y="49692"/>
                  </a:cubicBezTo>
                  <a:cubicBezTo>
                    <a:pt x="33997" y="44486"/>
                    <a:pt x="31087" y="39509"/>
                    <a:pt x="28024" y="34647"/>
                  </a:cubicBezTo>
                  <a:cubicBezTo>
                    <a:pt x="26340" y="31890"/>
                    <a:pt x="24579" y="29172"/>
                    <a:pt x="22818" y="26454"/>
                  </a:cubicBezTo>
                  <a:cubicBezTo>
                    <a:pt x="22741" y="26378"/>
                    <a:pt x="22665" y="26339"/>
                    <a:pt x="22588" y="26339"/>
                  </a:cubicBezTo>
                  <a:cubicBezTo>
                    <a:pt x="22052" y="25727"/>
                    <a:pt x="21516" y="25114"/>
                    <a:pt x="20980" y="24540"/>
                  </a:cubicBezTo>
                  <a:cubicBezTo>
                    <a:pt x="19487" y="22894"/>
                    <a:pt x="18032" y="21209"/>
                    <a:pt x="16616" y="19525"/>
                  </a:cubicBezTo>
                  <a:cubicBezTo>
                    <a:pt x="13515" y="15696"/>
                    <a:pt x="10337" y="11868"/>
                    <a:pt x="7466" y="7848"/>
                  </a:cubicBezTo>
                  <a:cubicBezTo>
                    <a:pt x="6356" y="6317"/>
                    <a:pt x="5284" y="4786"/>
                    <a:pt x="4288" y="3178"/>
                  </a:cubicBezTo>
                  <a:cubicBezTo>
                    <a:pt x="3752" y="2450"/>
                    <a:pt x="3216" y="1685"/>
                    <a:pt x="2604" y="1034"/>
                  </a:cubicBezTo>
                  <a:cubicBezTo>
                    <a:pt x="2068" y="498"/>
                    <a:pt x="1417" y="0"/>
                    <a:pt x="613" y="115"/>
                  </a:cubicBezTo>
                  <a:cubicBezTo>
                    <a:pt x="460" y="153"/>
                    <a:pt x="230" y="153"/>
                    <a:pt x="115" y="306"/>
                  </a:cubicBezTo>
                  <a:cubicBezTo>
                    <a:pt x="1" y="459"/>
                    <a:pt x="77" y="689"/>
                    <a:pt x="230" y="766"/>
                  </a:cubicBezTo>
                  <a:cubicBezTo>
                    <a:pt x="460" y="842"/>
                    <a:pt x="575" y="651"/>
                    <a:pt x="805" y="651"/>
                  </a:cubicBezTo>
                  <a:cubicBezTo>
                    <a:pt x="1570" y="651"/>
                    <a:pt x="2106" y="1340"/>
                    <a:pt x="2604" y="1876"/>
                  </a:cubicBezTo>
                  <a:cubicBezTo>
                    <a:pt x="3561" y="3063"/>
                    <a:pt x="4365" y="4403"/>
                    <a:pt x="5245" y="5666"/>
                  </a:cubicBezTo>
                  <a:cubicBezTo>
                    <a:pt x="6624" y="7733"/>
                    <a:pt x="8078" y="9724"/>
                    <a:pt x="9610" y="11715"/>
                  </a:cubicBezTo>
                  <a:cubicBezTo>
                    <a:pt x="10682" y="13208"/>
                    <a:pt x="11907" y="14624"/>
                    <a:pt x="13094" y="16079"/>
                  </a:cubicBezTo>
                  <a:cubicBezTo>
                    <a:pt x="14280" y="17572"/>
                    <a:pt x="15467" y="19065"/>
                    <a:pt x="16692" y="20520"/>
                  </a:cubicBezTo>
                  <a:cubicBezTo>
                    <a:pt x="18530" y="22702"/>
                    <a:pt x="20444" y="24808"/>
                    <a:pt x="22358" y="26952"/>
                  </a:cubicBezTo>
                  <a:cubicBezTo>
                    <a:pt x="22435" y="27028"/>
                    <a:pt x="22550" y="27067"/>
                    <a:pt x="22626" y="27028"/>
                  </a:cubicBezTo>
                  <a:cubicBezTo>
                    <a:pt x="25689" y="31776"/>
                    <a:pt x="28752" y="36523"/>
                    <a:pt x="31546" y="41385"/>
                  </a:cubicBezTo>
                  <a:cubicBezTo>
                    <a:pt x="34418" y="46400"/>
                    <a:pt x="37021" y="51607"/>
                    <a:pt x="39088" y="57005"/>
                  </a:cubicBezTo>
                  <a:cubicBezTo>
                    <a:pt x="40199" y="60029"/>
                    <a:pt x="41232" y="63092"/>
                    <a:pt x="42802" y="65886"/>
                  </a:cubicBezTo>
                  <a:cubicBezTo>
                    <a:pt x="42955" y="66116"/>
                    <a:pt x="43376" y="65963"/>
                    <a:pt x="43223" y="656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5255200" y="3153225"/>
              <a:ext cx="353200" cy="1443325"/>
            </a:xfrm>
            <a:custGeom>
              <a:avLst/>
              <a:gdLst/>
              <a:ahLst/>
              <a:cxnLst/>
              <a:rect l="l" t="t" r="r" b="b"/>
              <a:pathLst>
                <a:path w="14128" h="57733" extrusionOk="0">
                  <a:moveTo>
                    <a:pt x="13553" y="57502"/>
                  </a:moveTo>
                  <a:cubicBezTo>
                    <a:pt x="11524" y="53368"/>
                    <a:pt x="9725" y="49080"/>
                    <a:pt x="7964" y="44830"/>
                  </a:cubicBezTo>
                  <a:cubicBezTo>
                    <a:pt x="6356" y="41117"/>
                    <a:pt x="4748" y="37365"/>
                    <a:pt x="3408" y="33537"/>
                  </a:cubicBezTo>
                  <a:cubicBezTo>
                    <a:pt x="1876" y="28828"/>
                    <a:pt x="0" y="24042"/>
                    <a:pt x="422" y="19027"/>
                  </a:cubicBezTo>
                  <a:cubicBezTo>
                    <a:pt x="575" y="17228"/>
                    <a:pt x="881" y="15467"/>
                    <a:pt x="1608" y="13821"/>
                  </a:cubicBezTo>
                  <a:cubicBezTo>
                    <a:pt x="2298" y="12289"/>
                    <a:pt x="3293" y="10911"/>
                    <a:pt x="4173" y="9495"/>
                  </a:cubicBezTo>
                  <a:cubicBezTo>
                    <a:pt x="4901" y="8269"/>
                    <a:pt x="5590" y="7006"/>
                    <a:pt x="6202" y="5704"/>
                  </a:cubicBezTo>
                  <a:cubicBezTo>
                    <a:pt x="6662" y="4633"/>
                    <a:pt x="7006" y="3484"/>
                    <a:pt x="7274" y="2335"/>
                  </a:cubicBezTo>
                  <a:cubicBezTo>
                    <a:pt x="7389" y="1723"/>
                    <a:pt x="7466" y="1072"/>
                    <a:pt x="7466" y="460"/>
                  </a:cubicBezTo>
                  <a:cubicBezTo>
                    <a:pt x="7389" y="192"/>
                    <a:pt x="7734" y="0"/>
                    <a:pt x="7925" y="192"/>
                  </a:cubicBezTo>
                  <a:cubicBezTo>
                    <a:pt x="8002" y="268"/>
                    <a:pt x="8040" y="345"/>
                    <a:pt x="8002" y="421"/>
                  </a:cubicBezTo>
                  <a:cubicBezTo>
                    <a:pt x="8040" y="1110"/>
                    <a:pt x="7964" y="1800"/>
                    <a:pt x="7810" y="2450"/>
                  </a:cubicBezTo>
                  <a:cubicBezTo>
                    <a:pt x="7466" y="4173"/>
                    <a:pt x="6853" y="5819"/>
                    <a:pt x="6049" y="7351"/>
                  </a:cubicBezTo>
                  <a:cubicBezTo>
                    <a:pt x="4863" y="9763"/>
                    <a:pt x="3140" y="11830"/>
                    <a:pt x="2030" y="14242"/>
                  </a:cubicBezTo>
                  <a:cubicBezTo>
                    <a:pt x="1072" y="16615"/>
                    <a:pt x="843" y="19219"/>
                    <a:pt x="958" y="21707"/>
                  </a:cubicBezTo>
                  <a:cubicBezTo>
                    <a:pt x="1226" y="25153"/>
                    <a:pt x="2259" y="28407"/>
                    <a:pt x="3369" y="31623"/>
                  </a:cubicBezTo>
                  <a:cubicBezTo>
                    <a:pt x="4709" y="35757"/>
                    <a:pt x="6356" y="39739"/>
                    <a:pt x="8078" y="43720"/>
                  </a:cubicBezTo>
                  <a:cubicBezTo>
                    <a:pt x="9495" y="47013"/>
                    <a:pt x="10835" y="50305"/>
                    <a:pt x="12290" y="53559"/>
                  </a:cubicBezTo>
                  <a:cubicBezTo>
                    <a:pt x="12864" y="54784"/>
                    <a:pt x="13476" y="56048"/>
                    <a:pt x="14089" y="57273"/>
                  </a:cubicBezTo>
                  <a:cubicBezTo>
                    <a:pt x="14127" y="57426"/>
                    <a:pt x="14051" y="57579"/>
                    <a:pt x="13936" y="57656"/>
                  </a:cubicBezTo>
                  <a:cubicBezTo>
                    <a:pt x="13783" y="57732"/>
                    <a:pt x="13630" y="57656"/>
                    <a:pt x="13553" y="57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5298275" y="4580250"/>
              <a:ext cx="308200" cy="247900"/>
            </a:xfrm>
            <a:custGeom>
              <a:avLst/>
              <a:gdLst/>
              <a:ahLst/>
              <a:cxnLst/>
              <a:rect l="l" t="t" r="r" b="b"/>
              <a:pathLst>
                <a:path w="12328" h="9916" extrusionOk="0">
                  <a:moveTo>
                    <a:pt x="39" y="8959"/>
                  </a:moveTo>
                  <a:cubicBezTo>
                    <a:pt x="0" y="8691"/>
                    <a:pt x="230" y="8614"/>
                    <a:pt x="421" y="8576"/>
                  </a:cubicBezTo>
                  <a:cubicBezTo>
                    <a:pt x="689" y="8538"/>
                    <a:pt x="919" y="8461"/>
                    <a:pt x="1149" y="8384"/>
                  </a:cubicBezTo>
                  <a:cubicBezTo>
                    <a:pt x="1723" y="8193"/>
                    <a:pt x="2297" y="7925"/>
                    <a:pt x="2872" y="7657"/>
                  </a:cubicBezTo>
                  <a:cubicBezTo>
                    <a:pt x="4365" y="6853"/>
                    <a:pt x="5934" y="6087"/>
                    <a:pt x="7389" y="5169"/>
                  </a:cubicBezTo>
                  <a:cubicBezTo>
                    <a:pt x="8116" y="4671"/>
                    <a:pt x="8806" y="4135"/>
                    <a:pt x="9456" y="3561"/>
                  </a:cubicBezTo>
                  <a:cubicBezTo>
                    <a:pt x="10260" y="2910"/>
                    <a:pt x="10949" y="2106"/>
                    <a:pt x="11409" y="1187"/>
                  </a:cubicBezTo>
                  <a:cubicBezTo>
                    <a:pt x="11562" y="881"/>
                    <a:pt x="11677" y="575"/>
                    <a:pt x="11753" y="230"/>
                  </a:cubicBezTo>
                  <a:cubicBezTo>
                    <a:pt x="11792" y="77"/>
                    <a:pt x="11945" y="0"/>
                    <a:pt x="12098" y="39"/>
                  </a:cubicBezTo>
                  <a:cubicBezTo>
                    <a:pt x="12251" y="77"/>
                    <a:pt x="12328" y="230"/>
                    <a:pt x="12289" y="383"/>
                  </a:cubicBezTo>
                  <a:cubicBezTo>
                    <a:pt x="12213" y="766"/>
                    <a:pt x="12060" y="1110"/>
                    <a:pt x="11907" y="1455"/>
                  </a:cubicBezTo>
                  <a:cubicBezTo>
                    <a:pt x="11371" y="2489"/>
                    <a:pt x="10605" y="3369"/>
                    <a:pt x="9686" y="4135"/>
                  </a:cubicBezTo>
                  <a:cubicBezTo>
                    <a:pt x="8346" y="5360"/>
                    <a:pt x="6738" y="6317"/>
                    <a:pt x="5092" y="7121"/>
                  </a:cubicBezTo>
                  <a:cubicBezTo>
                    <a:pt x="4556" y="7427"/>
                    <a:pt x="115" y="9916"/>
                    <a:pt x="39" y="89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580600" y="4534300"/>
              <a:ext cx="621200" cy="653725"/>
            </a:xfrm>
            <a:custGeom>
              <a:avLst/>
              <a:gdLst/>
              <a:ahLst/>
              <a:cxnLst/>
              <a:rect l="l" t="t" r="r" b="b"/>
              <a:pathLst>
                <a:path w="24848" h="26149" extrusionOk="0">
                  <a:moveTo>
                    <a:pt x="24235" y="25880"/>
                  </a:moveTo>
                  <a:cubicBezTo>
                    <a:pt x="24081" y="25230"/>
                    <a:pt x="23775" y="24541"/>
                    <a:pt x="23469" y="23966"/>
                  </a:cubicBezTo>
                  <a:cubicBezTo>
                    <a:pt x="22856" y="22703"/>
                    <a:pt x="22167" y="21440"/>
                    <a:pt x="21287" y="20291"/>
                  </a:cubicBezTo>
                  <a:cubicBezTo>
                    <a:pt x="20444" y="19104"/>
                    <a:pt x="19219" y="18185"/>
                    <a:pt x="18033" y="17343"/>
                  </a:cubicBezTo>
                  <a:cubicBezTo>
                    <a:pt x="17573" y="17037"/>
                    <a:pt x="17076" y="16769"/>
                    <a:pt x="16616" y="16463"/>
                  </a:cubicBezTo>
                  <a:cubicBezTo>
                    <a:pt x="16348" y="16271"/>
                    <a:pt x="16080" y="16042"/>
                    <a:pt x="15965" y="15735"/>
                  </a:cubicBezTo>
                  <a:cubicBezTo>
                    <a:pt x="15774" y="15238"/>
                    <a:pt x="15697" y="14702"/>
                    <a:pt x="15506" y="14204"/>
                  </a:cubicBezTo>
                  <a:cubicBezTo>
                    <a:pt x="14970" y="12519"/>
                    <a:pt x="13898" y="11141"/>
                    <a:pt x="12405" y="10222"/>
                  </a:cubicBezTo>
                  <a:cubicBezTo>
                    <a:pt x="11142" y="9304"/>
                    <a:pt x="9648" y="8806"/>
                    <a:pt x="8270" y="8078"/>
                  </a:cubicBezTo>
                  <a:cubicBezTo>
                    <a:pt x="7045" y="7504"/>
                    <a:pt x="7275" y="6547"/>
                    <a:pt x="7083" y="5437"/>
                  </a:cubicBezTo>
                  <a:cubicBezTo>
                    <a:pt x="6739" y="3829"/>
                    <a:pt x="5705" y="2451"/>
                    <a:pt x="4365" y="1609"/>
                  </a:cubicBezTo>
                  <a:cubicBezTo>
                    <a:pt x="3255" y="805"/>
                    <a:pt x="1877" y="575"/>
                    <a:pt x="537" y="805"/>
                  </a:cubicBezTo>
                  <a:cubicBezTo>
                    <a:pt x="346" y="996"/>
                    <a:pt x="1" y="766"/>
                    <a:pt x="78" y="498"/>
                  </a:cubicBezTo>
                  <a:cubicBezTo>
                    <a:pt x="192" y="230"/>
                    <a:pt x="575" y="230"/>
                    <a:pt x="805" y="192"/>
                  </a:cubicBezTo>
                  <a:cubicBezTo>
                    <a:pt x="2221" y="1"/>
                    <a:pt x="3676" y="383"/>
                    <a:pt x="4825" y="1226"/>
                  </a:cubicBezTo>
                  <a:cubicBezTo>
                    <a:pt x="6050" y="2030"/>
                    <a:pt x="7007" y="3293"/>
                    <a:pt x="7466" y="4671"/>
                  </a:cubicBezTo>
                  <a:cubicBezTo>
                    <a:pt x="7619" y="5131"/>
                    <a:pt x="7696" y="5628"/>
                    <a:pt x="7734" y="6126"/>
                  </a:cubicBezTo>
                  <a:cubicBezTo>
                    <a:pt x="7811" y="6509"/>
                    <a:pt x="7773" y="7007"/>
                    <a:pt x="8117" y="7275"/>
                  </a:cubicBezTo>
                  <a:cubicBezTo>
                    <a:pt x="8615" y="7696"/>
                    <a:pt x="9266" y="7925"/>
                    <a:pt x="9878" y="8193"/>
                  </a:cubicBezTo>
                  <a:cubicBezTo>
                    <a:pt x="10567" y="8538"/>
                    <a:pt x="11295" y="8882"/>
                    <a:pt x="11984" y="9265"/>
                  </a:cubicBezTo>
                  <a:cubicBezTo>
                    <a:pt x="13324" y="10069"/>
                    <a:pt x="14587" y="11026"/>
                    <a:pt x="15353" y="12443"/>
                  </a:cubicBezTo>
                  <a:cubicBezTo>
                    <a:pt x="15774" y="13132"/>
                    <a:pt x="16042" y="13898"/>
                    <a:pt x="16272" y="14702"/>
                  </a:cubicBezTo>
                  <a:cubicBezTo>
                    <a:pt x="16386" y="15161"/>
                    <a:pt x="16463" y="15735"/>
                    <a:pt x="16961" y="15965"/>
                  </a:cubicBezTo>
                  <a:cubicBezTo>
                    <a:pt x="18530" y="16960"/>
                    <a:pt x="20100" y="17994"/>
                    <a:pt x="21325" y="19410"/>
                  </a:cubicBezTo>
                  <a:cubicBezTo>
                    <a:pt x="22129" y="20329"/>
                    <a:pt x="22742" y="21363"/>
                    <a:pt x="23354" y="22435"/>
                  </a:cubicBezTo>
                  <a:cubicBezTo>
                    <a:pt x="23928" y="23507"/>
                    <a:pt x="24503" y="24579"/>
                    <a:pt x="24809" y="25766"/>
                  </a:cubicBezTo>
                  <a:cubicBezTo>
                    <a:pt x="24847" y="25919"/>
                    <a:pt x="24771" y="26072"/>
                    <a:pt x="24617" y="26110"/>
                  </a:cubicBezTo>
                  <a:cubicBezTo>
                    <a:pt x="24464" y="26148"/>
                    <a:pt x="24311" y="26072"/>
                    <a:pt x="24235" y="25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5495425" y="4701800"/>
              <a:ext cx="287150" cy="291925"/>
            </a:xfrm>
            <a:custGeom>
              <a:avLst/>
              <a:gdLst/>
              <a:ahLst/>
              <a:cxnLst/>
              <a:rect l="l" t="t" r="r" b="b"/>
              <a:pathLst>
                <a:path w="11486" h="11677" extrusionOk="0">
                  <a:moveTo>
                    <a:pt x="116" y="11485"/>
                  </a:moveTo>
                  <a:cubicBezTo>
                    <a:pt x="1" y="11371"/>
                    <a:pt x="77" y="11179"/>
                    <a:pt x="192" y="11103"/>
                  </a:cubicBezTo>
                  <a:cubicBezTo>
                    <a:pt x="881" y="10720"/>
                    <a:pt x="1532" y="10299"/>
                    <a:pt x="2183" y="9877"/>
                  </a:cubicBezTo>
                  <a:cubicBezTo>
                    <a:pt x="2681" y="9533"/>
                    <a:pt x="3140" y="9150"/>
                    <a:pt x="3638" y="8806"/>
                  </a:cubicBezTo>
                  <a:cubicBezTo>
                    <a:pt x="5284" y="7542"/>
                    <a:pt x="6815" y="6126"/>
                    <a:pt x="8232" y="4594"/>
                  </a:cubicBezTo>
                  <a:cubicBezTo>
                    <a:pt x="9151" y="3599"/>
                    <a:pt x="9840" y="2450"/>
                    <a:pt x="10376" y="1225"/>
                  </a:cubicBezTo>
                  <a:cubicBezTo>
                    <a:pt x="10490" y="919"/>
                    <a:pt x="10644" y="651"/>
                    <a:pt x="10720" y="345"/>
                  </a:cubicBezTo>
                  <a:cubicBezTo>
                    <a:pt x="10758" y="192"/>
                    <a:pt x="10912" y="0"/>
                    <a:pt x="11103" y="77"/>
                  </a:cubicBezTo>
                  <a:cubicBezTo>
                    <a:pt x="11486" y="192"/>
                    <a:pt x="11218" y="651"/>
                    <a:pt x="11141" y="919"/>
                  </a:cubicBezTo>
                  <a:cubicBezTo>
                    <a:pt x="11026" y="1187"/>
                    <a:pt x="10873" y="1455"/>
                    <a:pt x="10758" y="1723"/>
                  </a:cubicBezTo>
                  <a:cubicBezTo>
                    <a:pt x="10031" y="3446"/>
                    <a:pt x="8806" y="4901"/>
                    <a:pt x="7466" y="6202"/>
                  </a:cubicBezTo>
                  <a:cubicBezTo>
                    <a:pt x="6050" y="7657"/>
                    <a:pt x="4480" y="8920"/>
                    <a:pt x="2834" y="10107"/>
                  </a:cubicBezTo>
                  <a:cubicBezTo>
                    <a:pt x="2068" y="10643"/>
                    <a:pt x="1264" y="11103"/>
                    <a:pt x="498" y="11600"/>
                  </a:cubicBezTo>
                  <a:cubicBezTo>
                    <a:pt x="345" y="11677"/>
                    <a:pt x="192" y="11639"/>
                    <a:pt x="77" y="114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5755750" y="4913300"/>
              <a:ext cx="240275" cy="253675"/>
            </a:xfrm>
            <a:custGeom>
              <a:avLst/>
              <a:gdLst/>
              <a:ahLst/>
              <a:cxnLst/>
              <a:rect l="l" t="t" r="r" b="b"/>
              <a:pathLst>
                <a:path w="9611" h="10147" extrusionOk="0">
                  <a:moveTo>
                    <a:pt x="77" y="9955"/>
                  </a:moveTo>
                  <a:cubicBezTo>
                    <a:pt x="1" y="9840"/>
                    <a:pt x="39" y="9648"/>
                    <a:pt x="192" y="9572"/>
                  </a:cubicBezTo>
                  <a:cubicBezTo>
                    <a:pt x="537" y="9381"/>
                    <a:pt x="843" y="9189"/>
                    <a:pt x="1188" y="8998"/>
                  </a:cubicBezTo>
                  <a:cubicBezTo>
                    <a:pt x="1800" y="8653"/>
                    <a:pt x="2374" y="8232"/>
                    <a:pt x="2949" y="7811"/>
                  </a:cubicBezTo>
                  <a:cubicBezTo>
                    <a:pt x="3791" y="7160"/>
                    <a:pt x="4557" y="6471"/>
                    <a:pt x="5246" y="5705"/>
                  </a:cubicBezTo>
                  <a:cubicBezTo>
                    <a:pt x="6356" y="4442"/>
                    <a:pt x="7428" y="3102"/>
                    <a:pt x="8194" y="1609"/>
                  </a:cubicBezTo>
                  <a:cubicBezTo>
                    <a:pt x="8385" y="1226"/>
                    <a:pt x="8538" y="882"/>
                    <a:pt x="8653" y="499"/>
                  </a:cubicBezTo>
                  <a:cubicBezTo>
                    <a:pt x="8730" y="307"/>
                    <a:pt x="8730" y="39"/>
                    <a:pt x="8998" y="1"/>
                  </a:cubicBezTo>
                  <a:cubicBezTo>
                    <a:pt x="9610" y="39"/>
                    <a:pt x="9151" y="805"/>
                    <a:pt x="9036" y="1111"/>
                  </a:cubicBezTo>
                  <a:cubicBezTo>
                    <a:pt x="8462" y="2528"/>
                    <a:pt x="7543" y="3791"/>
                    <a:pt x="6586" y="4978"/>
                  </a:cubicBezTo>
                  <a:cubicBezTo>
                    <a:pt x="5514" y="6394"/>
                    <a:pt x="4174" y="7658"/>
                    <a:pt x="2719" y="8691"/>
                  </a:cubicBezTo>
                  <a:cubicBezTo>
                    <a:pt x="2221" y="9036"/>
                    <a:pt x="1724" y="9381"/>
                    <a:pt x="1188" y="9687"/>
                  </a:cubicBezTo>
                  <a:cubicBezTo>
                    <a:pt x="958" y="9802"/>
                    <a:pt x="690" y="9955"/>
                    <a:pt x="460" y="10070"/>
                  </a:cubicBezTo>
                  <a:cubicBezTo>
                    <a:pt x="345" y="10146"/>
                    <a:pt x="154" y="10108"/>
                    <a:pt x="77" y="9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507225" y="3961000"/>
              <a:ext cx="656575" cy="1247125"/>
            </a:xfrm>
            <a:custGeom>
              <a:avLst/>
              <a:gdLst/>
              <a:ahLst/>
              <a:cxnLst/>
              <a:rect l="l" t="t" r="r" b="b"/>
              <a:pathLst>
                <a:path w="26263" h="49885" extrusionOk="0">
                  <a:moveTo>
                    <a:pt x="39" y="49655"/>
                  </a:moveTo>
                  <a:cubicBezTo>
                    <a:pt x="0" y="49502"/>
                    <a:pt x="77" y="49348"/>
                    <a:pt x="153" y="49234"/>
                  </a:cubicBezTo>
                  <a:cubicBezTo>
                    <a:pt x="345" y="48966"/>
                    <a:pt x="613" y="48698"/>
                    <a:pt x="804" y="48430"/>
                  </a:cubicBezTo>
                  <a:cubicBezTo>
                    <a:pt x="1417" y="47626"/>
                    <a:pt x="1991" y="46783"/>
                    <a:pt x="2565" y="45941"/>
                  </a:cubicBezTo>
                  <a:cubicBezTo>
                    <a:pt x="3446" y="44640"/>
                    <a:pt x="4250" y="43300"/>
                    <a:pt x="5130" y="41998"/>
                  </a:cubicBezTo>
                  <a:cubicBezTo>
                    <a:pt x="6011" y="40735"/>
                    <a:pt x="6853" y="39433"/>
                    <a:pt x="7657" y="38093"/>
                  </a:cubicBezTo>
                  <a:cubicBezTo>
                    <a:pt x="9303" y="35413"/>
                    <a:pt x="11064" y="32848"/>
                    <a:pt x="12596" y="30092"/>
                  </a:cubicBezTo>
                  <a:cubicBezTo>
                    <a:pt x="14778" y="26570"/>
                    <a:pt x="17075" y="23086"/>
                    <a:pt x="19257" y="19564"/>
                  </a:cubicBezTo>
                  <a:cubicBezTo>
                    <a:pt x="20482" y="17535"/>
                    <a:pt x="21822" y="15506"/>
                    <a:pt x="22779" y="13285"/>
                  </a:cubicBezTo>
                  <a:cubicBezTo>
                    <a:pt x="24157" y="10222"/>
                    <a:pt x="25650" y="7045"/>
                    <a:pt x="25650" y="3599"/>
                  </a:cubicBezTo>
                  <a:cubicBezTo>
                    <a:pt x="25650" y="2910"/>
                    <a:pt x="25536" y="2298"/>
                    <a:pt x="25382" y="1647"/>
                  </a:cubicBezTo>
                  <a:cubicBezTo>
                    <a:pt x="25306" y="1302"/>
                    <a:pt x="25229" y="958"/>
                    <a:pt x="25153" y="651"/>
                  </a:cubicBezTo>
                  <a:cubicBezTo>
                    <a:pt x="25076" y="460"/>
                    <a:pt x="24961" y="154"/>
                    <a:pt x="25268" y="39"/>
                  </a:cubicBezTo>
                  <a:cubicBezTo>
                    <a:pt x="25382" y="1"/>
                    <a:pt x="25574" y="77"/>
                    <a:pt x="25612" y="230"/>
                  </a:cubicBezTo>
                  <a:cubicBezTo>
                    <a:pt x="25727" y="613"/>
                    <a:pt x="25842" y="1034"/>
                    <a:pt x="25918" y="1455"/>
                  </a:cubicBezTo>
                  <a:cubicBezTo>
                    <a:pt x="26148" y="2336"/>
                    <a:pt x="26263" y="3255"/>
                    <a:pt x="26225" y="4135"/>
                  </a:cubicBezTo>
                  <a:cubicBezTo>
                    <a:pt x="26072" y="7121"/>
                    <a:pt x="24923" y="9954"/>
                    <a:pt x="23698" y="12634"/>
                  </a:cubicBezTo>
                  <a:cubicBezTo>
                    <a:pt x="23047" y="14051"/>
                    <a:pt x="22473" y="15429"/>
                    <a:pt x="21669" y="16731"/>
                  </a:cubicBezTo>
                  <a:cubicBezTo>
                    <a:pt x="18491" y="22090"/>
                    <a:pt x="14931" y="27182"/>
                    <a:pt x="11830" y="32580"/>
                  </a:cubicBezTo>
                  <a:cubicBezTo>
                    <a:pt x="10758" y="34379"/>
                    <a:pt x="9533" y="36102"/>
                    <a:pt x="8461" y="37902"/>
                  </a:cubicBezTo>
                  <a:cubicBezTo>
                    <a:pt x="7389" y="39663"/>
                    <a:pt x="6241" y="41385"/>
                    <a:pt x="5054" y="43108"/>
                  </a:cubicBezTo>
                  <a:cubicBezTo>
                    <a:pt x="3943" y="44831"/>
                    <a:pt x="2872" y="46592"/>
                    <a:pt x="1646" y="48276"/>
                  </a:cubicBezTo>
                  <a:cubicBezTo>
                    <a:pt x="1302" y="48698"/>
                    <a:pt x="957" y="49157"/>
                    <a:pt x="613" y="49578"/>
                  </a:cubicBezTo>
                  <a:cubicBezTo>
                    <a:pt x="575" y="49731"/>
                    <a:pt x="460" y="49884"/>
                    <a:pt x="307" y="49846"/>
                  </a:cubicBezTo>
                  <a:cubicBezTo>
                    <a:pt x="153" y="49846"/>
                    <a:pt x="77" y="49731"/>
                    <a:pt x="39" y="496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1691950" y="2257375"/>
              <a:ext cx="234500" cy="1141850"/>
            </a:xfrm>
            <a:custGeom>
              <a:avLst/>
              <a:gdLst/>
              <a:ahLst/>
              <a:cxnLst/>
              <a:rect l="l" t="t" r="r" b="b"/>
              <a:pathLst>
                <a:path w="9380" h="45674" extrusionOk="0">
                  <a:moveTo>
                    <a:pt x="8958" y="45635"/>
                  </a:moveTo>
                  <a:cubicBezTo>
                    <a:pt x="8805" y="45597"/>
                    <a:pt x="8690" y="45482"/>
                    <a:pt x="8690" y="45329"/>
                  </a:cubicBezTo>
                  <a:cubicBezTo>
                    <a:pt x="8690" y="45290"/>
                    <a:pt x="8690" y="45252"/>
                    <a:pt x="8729" y="45214"/>
                  </a:cubicBezTo>
                  <a:cubicBezTo>
                    <a:pt x="8269" y="43453"/>
                    <a:pt x="7427" y="41768"/>
                    <a:pt x="6585" y="40160"/>
                  </a:cubicBezTo>
                  <a:cubicBezTo>
                    <a:pt x="5053" y="37327"/>
                    <a:pt x="3446" y="34571"/>
                    <a:pt x="2144" y="31623"/>
                  </a:cubicBezTo>
                  <a:cubicBezTo>
                    <a:pt x="1570" y="30321"/>
                    <a:pt x="1034" y="29058"/>
                    <a:pt x="689" y="27680"/>
                  </a:cubicBezTo>
                  <a:cubicBezTo>
                    <a:pt x="0" y="24885"/>
                    <a:pt x="0" y="21975"/>
                    <a:pt x="115" y="19142"/>
                  </a:cubicBezTo>
                  <a:cubicBezTo>
                    <a:pt x="153" y="17267"/>
                    <a:pt x="459" y="15391"/>
                    <a:pt x="804" y="13553"/>
                  </a:cubicBezTo>
                  <a:cubicBezTo>
                    <a:pt x="1378" y="10375"/>
                    <a:pt x="1914" y="7198"/>
                    <a:pt x="2450" y="4059"/>
                  </a:cubicBezTo>
                  <a:cubicBezTo>
                    <a:pt x="2642" y="2948"/>
                    <a:pt x="2718" y="1800"/>
                    <a:pt x="3369" y="843"/>
                  </a:cubicBezTo>
                  <a:cubicBezTo>
                    <a:pt x="3943" y="1"/>
                    <a:pt x="4862" y="115"/>
                    <a:pt x="5436" y="919"/>
                  </a:cubicBezTo>
                  <a:cubicBezTo>
                    <a:pt x="5781" y="1379"/>
                    <a:pt x="6011" y="1953"/>
                    <a:pt x="6164" y="2527"/>
                  </a:cubicBezTo>
                  <a:cubicBezTo>
                    <a:pt x="6547" y="3906"/>
                    <a:pt x="6776" y="5284"/>
                    <a:pt x="6929" y="6700"/>
                  </a:cubicBezTo>
                  <a:cubicBezTo>
                    <a:pt x="7389" y="10490"/>
                    <a:pt x="7083" y="14357"/>
                    <a:pt x="7044" y="18147"/>
                  </a:cubicBezTo>
                  <a:cubicBezTo>
                    <a:pt x="7044" y="19525"/>
                    <a:pt x="7159" y="20865"/>
                    <a:pt x="7351" y="22205"/>
                  </a:cubicBezTo>
                  <a:cubicBezTo>
                    <a:pt x="7389" y="22435"/>
                    <a:pt x="7504" y="22818"/>
                    <a:pt x="7197" y="22894"/>
                  </a:cubicBezTo>
                  <a:cubicBezTo>
                    <a:pt x="7044" y="22933"/>
                    <a:pt x="6853" y="22818"/>
                    <a:pt x="6853" y="22665"/>
                  </a:cubicBezTo>
                  <a:cubicBezTo>
                    <a:pt x="6700" y="21746"/>
                    <a:pt x="6585" y="20789"/>
                    <a:pt x="6547" y="19870"/>
                  </a:cubicBezTo>
                  <a:cubicBezTo>
                    <a:pt x="6317" y="16003"/>
                    <a:pt x="6853" y="12137"/>
                    <a:pt x="6508" y="8308"/>
                  </a:cubicBezTo>
                  <a:cubicBezTo>
                    <a:pt x="6432" y="6968"/>
                    <a:pt x="5896" y="843"/>
                    <a:pt x="4288" y="843"/>
                  </a:cubicBezTo>
                  <a:cubicBezTo>
                    <a:pt x="4288" y="843"/>
                    <a:pt x="4250" y="843"/>
                    <a:pt x="4211" y="843"/>
                  </a:cubicBezTo>
                  <a:lnTo>
                    <a:pt x="4211" y="843"/>
                  </a:lnTo>
                  <a:cubicBezTo>
                    <a:pt x="3216" y="1302"/>
                    <a:pt x="3063" y="3982"/>
                    <a:pt x="2871" y="5016"/>
                  </a:cubicBezTo>
                  <a:cubicBezTo>
                    <a:pt x="2565" y="6815"/>
                    <a:pt x="2259" y="8614"/>
                    <a:pt x="1953" y="10414"/>
                  </a:cubicBezTo>
                  <a:cubicBezTo>
                    <a:pt x="1608" y="12519"/>
                    <a:pt x="1149" y="14625"/>
                    <a:pt x="881" y="16769"/>
                  </a:cubicBezTo>
                  <a:cubicBezTo>
                    <a:pt x="613" y="19142"/>
                    <a:pt x="536" y="21516"/>
                    <a:pt x="689" y="23890"/>
                  </a:cubicBezTo>
                  <a:cubicBezTo>
                    <a:pt x="804" y="25459"/>
                    <a:pt x="1034" y="27029"/>
                    <a:pt x="1531" y="28522"/>
                  </a:cubicBezTo>
                  <a:cubicBezTo>
                    <a:pt x="2335" y="30857"/>
                    <a:pt x="3407" y="33039"/>
                    <a:pt x="4556" y="35222"/>
                  </a:cubicBezTo>
                  <a:cubicBezTo>
                    <a:pt x="5436" y="36830"/>
                    <a:pt x="6317" y="38437"/>
                    <a:pt x="7159" y="40084"/>
                  </a:cubicBezTo>
                  <a:cubicBezTo>
                    <a:pt x="7733" y="41156"/>
                    <a:pt x="8308" y="42228"/>
                    <a:pt x="8729" y="43376"/>
                  </a:cubicBezTo>
                  <a:cubicBezTo>
                    <a:pt x="8920" y="43950"/>
                    <a:pt x="9188" y="44525"/>
                    <a:pt x="9303" y="45137"/>
                  </a:cubicBezTo>
                  <a:cubicBezTo>
                    <a:pt x="9380" y="45367"/>
                    <a:pt x="9226" y="45673"/>
                    <a:pt x="8997" y="45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1865175" y="2455500"/>
              <a:ext cx="131150" cy="627875"/>
            </a:xfrm>
            <a:custGeom>
              <a:avLst/>
              <a:gdLst/>
              <a:ahLst/>
              <a:cxnLst/>
              <a:rect l="l" t="t" r="r" b="b"/>
              <a:pathLst>
                <a:path w="5246" h="25115" extrusionOk="0">
                  <a:moveTo>
                    <a:pt x="1647" y="24770"/>
                  </a:moveTo>
                  <a:cubicBezTo>
                    <a:pt x="1455" y="24272"/>
                    <a:pt x="1340" y="23698"/>
                    <a:pt x="1187" y="23162"/>
                  </a:cubicBezTo>
                  <a:cubicBezTo>
                    <a:pt x="919" y="21975"/>
                    <a:pt x="613" y="20827"/>
                    <a:pt x="383" y="19602"/>
                  </a:cubicBezTo>
                  <a:cubicBezTo>
                    <a:pt x="0" y="17228"/>
                    <a:pt x="0" y="14740"/>
                    <a:pt x="345" y="12366"/>
                  </a:cubicBezTo>
                  <a:cubicBezTo>
                    <a:pt x="690" y="10567"/>
                    <a:pt x="1225" y="8844"/>
                    <a:pt x="1647" y="7083"/>
                  </a:cubicBezTo>
                  <a:cubicBezTo>
                    <a:pt x="2106" y="5360"/>
                    <a:pt x="2336" y="3561"/>
                    <a:pt x="2795" y="1876"/>
                  </a:cubicBezTo>
                  <a:cubicBezTo>
                    <a:pt x="3331" y="0"/>
                    <a:pt x="4556" y="77"/>
                    <a:pt x="5130" y="1876"/>
                  </a:cubicBezTo>
                  <a:cubicBezTo>
                    <a:pt x="5245" y="2221"/>
                    <a:pt x="4748" y="2412"/>
                    <a:pt x="4594" y="2068"/>
                  </a:cubicBezTo>
                  <a:cubicBezTo>
                    <a:pt x="4480" y="1761"/>
                    <a:pt x="4173" y="843"/>
                    <a:pt x="3790" y="1149"/>
                  </a:cubicBezTo>
                  <a:cubicBezTo>
                    <a:pt x="3484" y="1455"/>
                    <a:pt x="3369" y="1915"/>
                    <a:pt x="3255" y="2336"/>
                  </a:cubicBezTo>
                  <a:cubicBezTo>
                    <a:pt x="2719" y="4633"/>
                    <a:pt x="2336" y="6968"/>
                    <a:pt x="1685" y="9265"/>
                  </a:cubicBezTo>
                  <a:cubicBezTo>
                    <a:pt x="1187" y="11026"/>
                    <a:pt x="766" y="12787"/>
                    <a:pt x="690" y="14625"/>
                  </a:cubicBezTo>
                  <a:cubicBezTo>
                    <a:pt x="651" y="16080"/>
                    <a:pt x="651" y="17573"/>
                    <a:pt x="881" y="19027"/>
                  </a:cubicBezTo>
                  <a:cubicBezTo>
                    <a:pt x="1034" y="20214"/>
                    <a:pt x="1340" y="21401"/>
                    <a:pt x="1647" y="22588"/>
                  </a:cubicBezTo>
                  <a:cubicBezTo>
                    <a:pt x="1800" y="23239"/>
                    <a:pt x="1953" y="23889"/>
                    <a:pt x="2144" y="24502"/>
                  </a:cubicBezTo>
                  <a:cubicBezTo>
                    <a:pt x="2297" y="24846"/>
                    <a:pt x="1838" y="25114"/>
                    <a:pt x="1647" y="24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2291075" y="4152425"/>
              <a:ext cx="438375" cy="1070050"/>
            </a:xfrm>
            <a:custGeom>
              <a:avLst/>
              <a:gdLst/>
              <a:ahLst/>
              <a:cxnLst/>
              <a:rect l="l" t="t" r="r" b="b"/>
              <a:pathLst>
                <a:path w="17535" h="42802" extrusionOk="0">
                  <a:moveTo>
                    <a:pt x="230" y="42763"/>
                  </a:moveTo>
                  <a:cubicBezTo>
                    <a:pt x="77" y="42687"/>
                    <a:pt x="1" y="42534"/>
                    <a:pt x="39" y="42381"/>
                  </a:cubicBezTo>
                  <a:cubicBezTo>
                    <a:pt x="575" y="40658"/>
                    <a:pt x="1149" y="38935"/>
                    <a:pt x="1723" y="37212"/>
                  </a:cubicBezTo>
                  <a:cubicBezTo>
                    <a:pt x="3599" y="31240"/>
                    <a:pt x="5360" y="25191"/>
                    <a:pt x="7811" y="19410"/>
                  </a:cubicBezTo>
                  <a:cubicBezTo>
                    <a:pt x="9840" y="14740"/>
                    <a:pt x="12558" y="10375"/>
                    <a:pt x="14663" y="5705"/>
                  </a:cubicBezTo>
                  <a:cubicBezTo>
                    <a:pt x="15161" y="4556"/>
                    <a:pt x="15659" y="3369"/>
                    <a:pt x="16118" y="2221"/>
                  </a:cubicBezTo>
                  <a:cubicBezTo>
                    <a:pt x="16310" y="1570"/>
                    <a:pt x="16578" y="958"/>
                    <a:pt x="16692" y="345"/>
                  </a:cubicBezTo>
                  <a:cubicBezTo>
                    <a:pt x="16654" y="154"/>
                    <a:pt x="16807" y="0"/>
                    <a:pt x="16999" y="0"/>
                  </a:cubicBezTo>
                  <a:cubicBezTo>
                    <a:pt x="17535" y="77"/>
                    <a:pt x="17114" y="958"/>
                    <a:pt x="17037" y="1264"/>
                  </a:cubicBezTo>
                  <a:cubicBezTo>
                    <a:pt x="16616" y="2527"/>
                    <a:pt x="16118" y="3791"/>
                    <a:pt x="15582" y="5016"/>
                  </a:cubicBezTo>
                  <a:cubicBezTo>
                    <a:pt x="14510" y="7466"/>
                    <a:pt x="13285" y="9878"/>
                    <a:pt x="12022" y="12213"/>
                  </a:cubicBezTo>
                  <a:cubicBezTo>
                    <a:pt x="10529" y="14969"/>
                    <a:pt x="9112" y="17726"/>
                    <a:pt x="7887" y="20597"/>
                  </a:cubicBezTo>
                  <a:cubicBezTo>
                    <a:pt x="5246" y="27258"/>
                    <a:pt x="3331" y="34226"/>
                    <a:pt x="1073" y="41041"/>
                  </a:cubicBezTo>
                  <a:cubicBezTo>
                    <a:pt x="919" y="41538"/>
                    <a:pt x="728" y="42036"/>
                    <a:pt x="575" y="42572"/>
                  </a:cubicBezTo>
                  <a:cubicBezTo>
                    <a:pt x="537" y="42725"/>
                    <a:pt x="345" y="42802"/>
                    <a:pt x="230" y="42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1918775" y="2494725"/>
              <a:ext cx="74675" cy="132125"/>
            </a:xfrm>
            <a:custGeom>
              <a:avLst/>
              <a:gdLst/>
              <a:ahLst/>
              <a:cxnLst/>
              <a:rect l="l" t="t" r="r" b="b"/>
              <a:pathLst>
                <a:path w="2987" h="5285" extrusionOk="0">
                  <a:moveTo>
                    <a:pt x="268" y="5093"/>
                  </a:moveTo>
                  <a:cubicBezTo>
                    <a:pt x="0" y="4901"/>
                    <a:pt x="192" y="4480"/>
                    <a:pt x="498" y="4557"/>
                  </a:cubicBezTo>
                  <a:cubicBezTo>
                    <a:pt x="1800" y="3982"/>
                    <a:pt x="2144" y="2413"/>
                    <a:pt x="2336" y="1149"/>
                  </a:cubicBezTo>
                  <a:cubicBezTo>
                    <a:pt x="2374" y="843"/>
                    <a:pt x="2374" y="575"/>
                    <a:pt x="2412" y="269"/>
                  </a:cubicBezTo>
                  <a:cubicBezTo>
                    <a:pt x="2450" y="116"/>
                    <a:pt x="2565" y="1"/>
                    <a:pt x="2718" y="1"/>
                  </a:cubicBezTo>
                  <a:cubicBezTo>
                    <a:pt x="2872" y="39"/>
                    <a:pt x="2986" y="154"/>
                    <a:pt x="2986" y="307"/>
                  </a:cubicBezTo>
                  <a:cubicBezTo>
                    <a:pt x="2833" y="1839"/>
                    <a:pt x="2642" y="3600"/>
                    <a:pt x="1379" y="4672"/>
                  </a:cubicBezTo>
                  <a:cubicBezTo>
                    <a:pt x="1072" y="4901"/>
                    <a:pt x="651" y="5284"/>
                    <a:pt x="268" y="5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1758925" y="2279400"/>
              <a:ext cx="55550" cy="137825"/>
            </a:xfrm>
            <a:custGeom>
              <a:avLst/>
              <a:gdLst/>
              <a:ahLst/>
              <a:cxnLst/>
              <a:rect l="l" t="t" r="r" b="b"/>
              <a:pathLst>
                <a:path w="2222" h="5513" extrusionOk="0">
                  <a:moveTo>
                    <a:pt x="231" y="5513"/>
                  </a:moveTo>
                  <a:cubicBezTo>
                    <a:pt x="77" y="5513"/>
                    <a:pt x="1" y="5360"/>
                    <a:pt x="1" y="5207"/>
                  </a:cubicBezTo>
                  <a:cubicBezTo>
                    <a:pt x="1" y="5054"/>
                    <a:pt x="116" y="4939"/>
                    <a:pt x="269" y="4939"/>
                  </a:cubicBezTo>
                  <a:cubicBezTo>
                    <a:pt x="843" y="4403"/>
                    <a:pt x="1035" y="3561"/>
                    <a:pt x="1264" y="2795"/>
                  </a:cubicBezTo>
                  <a:cubicBezTo>
                    <a:pt x="1379" y="2374"/>
                    <a:pt x="1456" y="1914"/>
                    <a:pt x="1532" y="1417"/>
                  </a:cubicBezTo>
                  <a:cubicBezTo>
                    <a:pt x="1571" y="1034"/>
                    <a:pt x="1609" y="651"/>
                    <a:pt x="1647" y="268"/>
                  </a:cubicBezTo>
                  <a:cubicBezTo>
                    <a:pt x="1647" y="115"/>
                    <a:pt x="1762" y="0"/>
                    <a:pt x="1915" y="0"/>
                  </a:cubicBezTo>
                  <a:cubicBezTo>
                    <a:pt x="2107" y="0"/>
                    <a:pt x="2221" y="153"/>
                    <a:pt x="2183" y="306"/>
                  </a:cubicBezTo>
                  <a:cubicBezTo>
                    <a:pt x="2183" y="881"/>
                    <a:pt x="2107" y="1455"/>
                    <a:pt x="2030" y="2029"/>
                  </a:cubicBezTo>
                  <a:cubicBezTo>
                    <a:pt x="1915" y="2871"/>
                    <a:pt x="1226" y="5513"/>
                    <a:pt x="231" y="5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4116250" y="2385625"/>
              <a:ext cx="64150" cy="48850"/>
            </a:xfrm>
            <a:custGeom>
              <a:avLst/>
              <a:gdLst/>
              <a:ahLst/>
              <a:cxnLst/>
              <a:rect l="l" t="t" r="r" b="b"/>
              <a:pathLst>
                <a:path w="2566" h="1954" extrusionOk="0">
                  <a:moveTo>
                    <a:pt x="269" y="1953"/>
                  </a:moveTo>
                  <a:cubicBezTo>
                    <a:pt x="116" y="1953"/>
                    <a:pt x="1" y="1800"/>
                    <a:pt x="1" y="1647"/>
                  </a:cubicBezTo>
                  <a:cubicBezTo>
                    <a:pt x="39" y="1226"/>
                    <a:pt x="613" y="881"/>
                    <a:pt x="958" y="651"/>
                  </a:cubicBezTo>
                  <a:cubicBezTo>
                    <a:pt x="1341" y="422"/>
                    <a:pt x="1724" y="230"/>
                    <a:pt x="2145" y="39"/>
                  </a:cubicBezTo>
                  <a:cubicBezTo>
                    <a:pt x="2298" y="1"/>
                    <a:pt x="2451" y="77"/>
                    <a:pt x="2489" y="230"/>
                  </a:cubicBezTo>
                  <a:cubicBezTo>
                    <a:pt x="2566" y="383"/>
                    <a:pt x="2489" y="537"/>
                    <a:pt x="2336" y="575"/>
                  </a:cubicBezTo>
                  <a:cubicBezTo>
                    <a:pt x="1685" y="843"/>
                    <a:pt x="1034" y="1187"/>
                    <a:pt x="575" y="1685"/>
                  </a:cubicBezTo>
                  <a:cubicBezTo>
                    <a:pt x="537" y="1838"/>
                    <a:pt x="422" y="1953"/>
                    <a:pt x="269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4416775" y="2297575"/>
              <a:ext cx="74700" cy="36400"/>
            </a:xfrm>
            <a:custGeom>
              <a:avLst/>
              <a:gdLst/>
              <a:ahLst/>
              <a:cxnLst/>
              <a:rect l="l" t="t" r="r" b="b"/>
              <a:pathLst>
                <a:path w="2988" h="1456" extrusionOk="0">
                  <a:moveTo>
                    <a:pt x="1" y="1111"/>
                  </a:moveTo>
                  <a:cubicBezTo>
                    <a:pt x="1" y="919"/>
                    <a:pt x="116" y="804"/>
                    <a:pt x="269" y="766"/>
                  </a:cubicBezTo>
                  <a:cubicBezTo>
                    <a:pt x="996" y="460"/>
                    <a:pt x="1724" y="192"/>
                    <a:pt x="2528" y="77"/>
                  </a:cubicBezTo>
                  <a:cubicBezTo>
                    <a:pt x="2872" y="1"/>
                    <a:pt x="2987" y="536"/>
                    <a:pt x="2642" y="613"/>
                  </a:cubicBezTo>
                  <a:cubicBezTo>
                    <a:pt x="2336" y="690"/>
                    <a:pt x="2068" y="728"/>
                    <a:pt x="1800" y="804"/>
                  </a:cubicBezTo>
                  <a:cubicBezTo>
                    <a:pt x="1417" y="919"/>
                    <a:pt x="1035" y="1072"/>
                    <a:pt x="652" y="1226"/>
                  </a:cubicBezTo>
                  <a:cubicBezTo>
                    <a:pt x="422" y="1379"/>
                    <a:pt x="39" y="1455"/>
                    <a:pt x="1" y="1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3861675" y="2591400"/>
              <a:ext cx="60325" cy="47875"/>
            </a:xfrm>
            <a:custGeom>
              <a:avLst/>
              <a:gdLst/>
              <a:ahLst/>
              <a:cxnLst/>
              <a:rect l="l" t="t" r="r" b="b"/>
              <a:pathLst>
                <a:path w="2413" h="1915" extrusionOk="0">
                  <a:moveTo>
                    <a:pt x="651" y="1915"/>
                  </a:moveTo>
                  <a:cubicBezTo>
                    <a:pt x="0" y="1723"/>
                    <a:pt x="651" y="1034"/>
                    <a:pt x="919" y="805"/>
                  </a:cubicBezTo>
                  <a:cubicBezTo>
                    <a:pt x="1225" y="537"/>
                    <a:pt x="1532" y="307"/>
                    <a:pt x="1838" y="77"/>
                  </a:cubicBezTo>
                  <a:cubicBezTo>
                    <a:pt x="1953" y="1"/>
                    <a:pt x="2144" y="39"/>
                    <a:pt x="2221" y="154"/>
                  </a:cubicBezTo>
                  <a:cubicBezTo>
                    <a:pt x="2412" y="460"/>
                    <a:pt x="2029" y="651"/>
                    <a:pt x="1838" y="805"/>
                  </a:cubicBezTo>
                  <a:cubicBezTo>
                    <a:pt x="1608" y="958"/>
                    <a:pt x="1379" y="1149"/>
                    <a:pt x="1187" y="1341"/>
                  </a:cubicBezTo>
                  <a:cubicBezTo>
                    <a:pt x="1111" y="1455"/>
                    <a:pt x="996" y="1532"/>
                    <a:pt x="919" y="1685"/>
                  </a:cubicBezTo>
                  <a:cubicBezTo>
                    <a:pt x="919" y="1800"/>
                    <a:pt x="766" y="1915"/>
                    <a:pt x="651" y="19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3785100" y="2959875"/>
              <a:ext cx="29700" cy="38325"/>
            </a:xfrm>
            <a:custGeom>
              <a:avLst/>
              <a:gdLst/>
              <a:ahLst/>
              <a:cxnLst/>
              <a:rect l="l" t="t" r="r" b="b"/>
              <a:pathLst>
                <a:path w="1188" h="1533" extrusionOk="0">
                  <a:moveTo>
                    <a:pt x="269" y="1494"/>
                  </a:moveTo>
                  <a:cubicBezTo>
                    <a:pt x="115" y="1417"/>
                    <a:pt x="1" y="1264"/>
                    <a:pt x="77" y="1111"/>
                  </a:cubicBezTo>
                  <a:cubicBezTo>
                    <a:pt x="230" y="767"/>
                    <a:pt x="383" y="422"/>
                    <a:pt x="613" y="154"/>
                  </a:cubicBezTo>
                  <a:cubicBezTo>
                    <a:pt x="728" y="39"/>
                    <a:pt x="919" y="1"/>
                    <a:pt x="1034" y="116"/>
                  </a:cubicBezTo>
                  <a:cubicBezTo>
                    <a:pt x="1187" y="269"/>
                    <a:pt x="1111" y="499"/>
                    <a:pt x="958" y="613"/>
                  </a:cubicBezTo>
                  <a:cubicBezTo>
                    <a:pt x="805" y="843"/>
                    <a:pt x="728" y="1035"/>
                    <a:pt x="613" y="1264"/>
                  </a:cubicBezTo>
                  <a:cubicBezTo>
                    <a:pt x="575" y="1417"/>
                    <a:pt x="383" y="1532"/>
                    <a:pt x="269" y="1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5020700" y="2656475"/>
              <a:ext cx="75650" cy="54600"/>
            </a:xfrm>
            <a:custGeom>
              <a:avLst/>
              <a:gdLst/>
              <a:ahLst/>
              <a:cxnLst/>
              <a:rect l="l" t="t" r="r" b="b"/>
              <a:pathLst>
                <a:path w="3026" h="2184" extrusionOk="0">
                  <a:moveTo>
                    <a:pt x="2566" y="2107"/>
                  </a:moveTo>
                  <a:cubicBezTo>
                    <a:pt x="2489" y="2107"/>
                    <a:pt x="2413" y="2030"/>
                    <a:pt x="2375" y="1953"/>
                  </a:cubicBezTo>
                  <a:cubicBezTo>
                    <a:pt x="1877" y="1341"/>
                    <a:pt x="1226" y="690"/>
                    <a:pt x="384" y="575"/>
                  </a:cubicBezTo>
                  <a:cubicBezTo>
                    <a:pt x="1" y="537"/>
                    <a:pt x="39" y="1"/>
                    <a:pt x="422" y="1"/>
                  </a:cubicBezTo>
                  <a:cubicBezTo>
                    <a:pt x="881" y="77"/>
                    <a:pt x="1341" y="269"/>
                    <a:pt x="1724" y="537"/>
                  </a:cubicBezTo>
                  <a:cubicBezTo>
                    <a:pt x="2145" y="843"/>
                    <a:pt x="2528" y="1264"/>
                    <a:pt x="2872" y="1685"/>
                  </a:cubicBezTo>
                  <a:cubicBezTo>
                    <a:pt x="3025" y="1877"/>
                    <a:pt x="2796" y="2183"/>
                    <a:pt x="2566" y="2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5036975" y="2704350"/>
              <a:ext cx="44050" cy="33525"/>
            </a:xfrm>
            <a:custGeom>
              <a:avLst/>
              <a:gdLst/>
              <a:ahLst/>
              <a:cxnLst/>
              <a:rect l="l" t="t" r="r" b="b"/>
              <a:pathLst>
                <a:path w="1762" h="1341" extrusionOk="0">
                  <a:moveTo>
                    <a:pt x="1264" y="1225"/>
                  </a:moveTo>
                  <a:cubicBezTo>
                    <a:pt x="958" y="1034"/>
                    <a:pt x="652" y="804"/>
                    <a:pt x="345" y="651"/>
                  </a:cubicBezTo>
                  <a:cubicBezTo>
                    <a:pt x="1" y="498"/>
                    <a:pt x="192" y="0"/>
                    <a:pt x="537" y="115"/>
                  </a:cubicBezTo>
                  <a:cubicBezTo>
                    <a:pt x="920" y="268"/>
                    <a:pt x="1302" y="536"/>
                    <a:pt x="1647" y="804"/>
                  </a:cubicBezTo>
                  <a:cubicBezTo>
                    <a:pt x="1762" y="881"/>
                    <a:pt x="1762" y="1110"/>
                    <a:pt x="1647" y="1225"/>
                  </a:cubicBezTo>
                  <a:cubicBezTo>
                    <a:pt x="1570" y="1340"/>
                    <a:pt x="1379" y="1340"/>
                    <a:pt x="1264" y="12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5339425" y="2322450"/>
              <a:ext cx="43100" cy="71825"/>
            </a:xfrm>
            <a:custGeom>
              <a:avLst/>
              <a:gdLst/>
              <a:ahLst/>
              <a:cxnLst/>
              <a:rect l="l" t="t" r="r" b="b"/>
              <a:pathLst>
                <a:path w="1724" h="2873" extrusionOk="0">
                  <a:moveTo>
                    <a:pt x="268" y="2757"/>
                  </a:moveTo>
                  <a:cubicBezTo>
                    <a:pt x="0" y="2566"/>
                    <a:pt x="307" y="2260"/>
                    <a:pt x="422" y="2030"/>
                  </a:cubicBezTo>
                  <a:cubicBezTo>
                    <a:pt x="728" y="1494"/>
                    <a:pt x="1034" y="958"/>
                    <a:pt x="1072" y="345"/>
                  </a:cubicBezTo>
                  <a:cubicBezTo>
                    <a:pt x="1149" y="1"/>
                    <a:pt x="1723" y="116"/>
                    <a:pt x="1608" y="499"/>
                  </a:cubicBezTo>
                  <a:cubicBezTo>
                    <a:pt x="1532" y="1303"/>
                    <a:pt x="1111" y="2030"/>
                    <a:pt x="690" y="2681"/>
                  </a:cubicBezTo>
                  <a:cubicBezTo>
                    <a:pt x="613" y="2834"/>
                    <a:pt x="422" y="2872"/>
                    <a:pt x="268" y="27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5421725" y="2137750"/>
              <a:ext cx="21100" cy="55525"/>
            </a:xfrm>
            <a:custGeom>
              <a:avLst/>
              <a:gdLst/>
              <a:ahLst/>
              <a:cxnLst/>
              <a:rect l="l" t="t" r="r" b="b"/>
              <a:pathLst>
                <a:path w="844" h="2221" extrusionOk="0">
                  <a:moveTo>
                    <a:pt x="269" y="2182"/>
                  </a:moveTo>
                  <a:cubicBezTo>
                    <a:pt x="116" y="2144"/>
                    <a:pt x="1" y="1991"/>
                    <a:pt x="39" y="1838"/>
                  </a:cubicBezTo>
                  <a:cubicBezTo>
                    <a:pt x="116" y="1417"/>
                    <a:pt x="231" y="1034"/>
                    <a:pt x="192" y="613"/>
                  </a:cubicBezTo>
                  <a:cubicBezTo>
                    <a:pt x="154" y="460"/>
                    <a:pt x="77" y="345"/>
                    <a:pt x="154" y="192"/>
                  </a:cubicBezTo>
                  <a:cubicBezTo>
                    <a:pt x="269" y="38"/>
                    <a:pt x="422" y="0"/>
                    <a:pt x="575" y="115"/>
                  </a:cubicBezTo>
                  <a:cubicBezTo>
                    <a:pt x="843" y="345"/>
                    <a:pt x="805" y="766"/>
                    <a:pt x="767" y="1072"/>
                  </a:cubicBezTo>
                  <a:cubicBezTo>
                    <a:pt x="728" y="1378"/>
                    <a:pt x="690" y="1646"/>
                    <a:pt x="613" y="1953"/>
                  </a:cubicBezTo>
                  <a:cubicBezTo>
                    <a:pt x="575" y="2106"/>
                    <a:pt x="422" y="2221"/>
                    <a:pt x="269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5468625" y="2045850"/>
              <a:ext cx="25875" cy="56500"/>
            </a:xfrm>
            <a:custGeom>
              <a:avLst/>
              <a:gdLst/>
              <a:ahLst/>
              <a:cxnLst/>
              <a:rect l="l" t="t" r="r" b="b"/>
              <a:pathLst>
                <a:path w="1035" h="2260" extrusionOk="0">
                  <a:moveTo>
                    <a:pt x="230" y="2183"/>
                  </a:moveTo>
                  <a:cubicBezTo>
                    <a:pt x="77" y="2145"/>
                    <a:pt x="1" y="1953"/>
                    <a:pt x="39" y="1839"/>
                  </a:cubicBezTo>
                  <a:cubicBezTo>
                    <a:pt x="116" y="1609"/>
                    <a:pt x="192" y="1417"/>
                    <a:pt x="269" y="1188"/>
                  </a:cubicBezTo>
                  <a:cubicBezTo>
                    <a:pt x="307" y="996"/>
                    <a:pt x="345" y="843"/>
                    <a:pt x="384" y="652"/>
                  </a:cubicBezTo>
                  <a:cubicBezTo>
                    <a:pt x="422" y="384"/>
                    <a:pt x="422" y="1"/>
                    <a:pt x="766" y="39"/>
                  </a:cubicBezTo>
                  <a:cubicBezTo>
                    <a:pt x="958" y="77"/>
                    <a:pt x="1034" y="269"/>
                    <a:pt x="996" y="460"/>
                  </a:cubicBezTo>
                  <a:cubicBezTo>
                    <a:pt x="958" y="728"/>
                    <a:pt x="920" y="958"/>
                    <a:pt x="843" y="1226"/>
                  </a:cubicBezTo>
                  <a:cubicBezTo>
                    <a:pt x="805" y="1494"/>
                    <a:pt x="690" y="1762"/>
                    <a:pt x="575" y="2030"/>
                  </a:cubicBezTo>
                  <a:cubicBezTo>
                    <a:pt x="537" y="2145"/>
                    <a:pt x="384" y="2260"/>
                    <a:pt x="230" y="2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176725" y="2117650"/>
              <a:ext cx="114875" cy="95725"/>
            </a:xfrm>
            <a:custGeom>
              <a:avLst/>
              <a:gdLst/>
              <a:ahLst/>
              <a:cxnLst/>
              <a:rect l="l" t="t" r="r" b="b"/>
              <a:pathLst>
                <a:path w="4595" h="3829" extrusionOk="0">
                  <a:moveTo>
                    <a:pt x="2604" y="3522"/>
                  </a:moveTo>
                  <a:cubicBezTo>
                    <a:pt x="1723" y="2948"/>
                    <a:pt x="1378" y="1914"/>
                    <a:pt x="689" y="1149"/>
                  </a:cubicBezTo>
                  <a:cubicBezTo>
                    <a:pt x="536" y="919"/>
                    <a:pt x="306" y="728"/>
                    <a:pt x="115" y="498"/>
                  </a:cubicBezTo>
                  <a:cubicBezTo>
                    <a:pt x="0" y="345"/>
                    <a:pt x="39" y="115"/>
                    <a:pt x="230" y="38"/>
                  </a:cubicBezTo>
                  <a:cubicBezTo>
                    <a:pt x="345" y="0"/>
                    <a:pt x="498" y="38"/>
                    <a:pt x="574" y="153"/>
                  </a:cubicBezTo>
                  <a:cubicBezTo>
                    <a:pt x="728" y="306"/>
                    <a:pt x="881" y="498"/>
                    <a:pt x="1034" y="651"/>
                  </a:cubicBezTo>
                  <a:cubicBezTo>
                    <a:pt x="1685" y="1378"/>
                    <a:pt x="2068" y="2297"/>
                    <a:pt x="2757" y="2986"/>
                  </a:cubicBezTo>
                  <a:cubicBezTo>
                    <a:pt x="2910" y="3101"/>
                    <a:pt x="3101" y="3216"/>
                    <a:pt x="3331" y="3178"/>
                  </a:cubicBezTo>
                  <a:cubicBezTo>
                    <a:pt x="3484" y="3178"/>
                    <a:pt x="3637" y="3063"/>
                    <a:pt x="3752" y="2948"/>
                  </a:cubicBezTo>
                  <a:cubicBezTo>
                    <a:pt x="3867" y="2795"/>
                    <a:pt x="4097" y="2718"/>
                    <a:pt x="4250" y="2871"/>
                  </a:cubicBezTo>
                  <a:cubicBezTo>
                    <a:pt x="4594" y="3216"/>
                    <a:pt x="3867" y="3637"/>
                    <a:pt x="3561" y="3714"/>
                  </a:cubicBezTo>
                  <a:cubicBezTo>
                    <a:pt x="3254" y="3829"/>
                    <a:pt x="2872" y="3714"/>
                    <a:pt x="2604" y="35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5192025" y="1775000"/>
              <a:ext cx="115850" cy="122525"/>
            </a:xfrm>
            <a:custGeom>
              <a:avLst/>
              <a:gdLst/>
              <a:ahLst/>
              <a:cxnLst/>
              <a:rect l="l" t="t" r="r" b="b"/>
              <a:pathLst>
                <a:path w="4634" h="4901" extrusionOk="0">
                  <a:moveTo>
                    <a:pt x="3217" y="4786"/>
                  </a:moveTo>
                  <a:cubicBezTo>
                    <a:pt x="2030" y="4480"/>
                    <a:pt x="1034" y="1723"/>
                    <a:pt x="307" y="728"/>
                  </a:cubicBezTo>
                  <a:cubicBezTo>
                    <a:pt x="1" y="383"/>
                    <a:pt x="575" y="1"/>
                    <a:pt x="805" y="422"/>
                  </a:cubicBezTo>
                  <a:cubicBezTo>
                    <a:pt x="1609" y="1609"/>
                    <a:pt x="2068" y="3063"/>
                    <a:pt x="3063" y="4059"/>
                  </a:cubicBezTo>
                  <a:cubicBezTo>
                    <a:pt x="3293" y="4288"/>
                    <a:pt x="3676" y="4288"/>
                    <a:pt x="3944" y="4135"/>
                  </a:cubicBezTo>
                  <a:cubicBezTo>
                    <a:pt x="4135" y="3982"/>
                    <a:pt x="4327" y="3829"/>
                    <a:pt x="4518" y="4020"/>
                  </a:cubicBezTo>
                  <a:cubicBezTo>
                    <a:pt x="4633" y="4174"/>
                    <a:pt x="4595" y="4327"/>
                    <a:pt x="4480" y="4442"/>
                  </a:cubicBezTo>
                  <a:cubicBezTo>
                    <a:pt x="4135" y="4709"/>
                    <a:pt x="3676" y="4901"/>
                    <a:pt x="3217" y="4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5201600" y="1576875"/>
              <a:ext cx="103400" cy="114875"/>
            </a:xfrm>
            <a:custGeom>
              <a:avLst/>
              <a:gdLst/>
              <a:ahLst/>
              <a:cxnLst/>
              <a:rect l="l" t="t" r="r" b="b"/>
              <a:pathLst>
                <a:path w="4136" h="4595" extrusionOk="0">
                  <a:moveTo>
                    <a:pt x="2068" y="4174"/>
                  </a:moveTo>
                  <a:cubicBezTo>
                    <a:pt x="1647" y="3753"/>
                    <a:pt x="1379" y="3217"/>
                    <a:pt x="1073" y="2681"/>
                  </a:cubicBezTo>
                  <a:cubicBezTo>
                    <a:pt x="881" y="2298"/>
                    <a:pt x="651" y="1915"/>
                    <a:pt x="460" y="1494"/>
                  </a:cubicBezTo>
                  <a:cubicBezTo>
                    <a:pt x="307" y="1149"/>
                    <a:pt x="77" y="805"/>
                    <a:pt x="1" y="384"/>
                  </a:cubicBezTo>
                  <a:cubicBezTo>
                    <a:pt x="39" y="1"/>
                    <a:pt x="537" y="39"/>
                    <a:pt x="575" y="345"/>
                  </a:cubicBezTo>
                  <a:cubicBezTo>
                    <a:pt x="843" y="1035"/>
                    <a:pt x="1226" y="1724"/>
                    <a:pt x="1532" y="2374"/>
                  </a:cubicBezTo>
                  <a:cubicBezTo>
                    <a:pt x="1838" y="2872"/>
                    <a:pt x="2106" y="3408"/>
                    <a:pt x="2527" y="3791"/>
                  </a:cubicBezTo>
                  <a:cubicBezTo>
                    <a:pt x="2795" y="4021"/>
                    <a:pt x="3140" y="4097"/>
                    <a:pt x="3484" y="3982"/>
                  </a:cubicBezTo>
                  <a:cubicBezTo>
                    <a:pt x="3676" y="3868"/>
                    <a:pt x="3867" y="3868"/>
                    <a:pt x="3982" y="4059"/>
                  </a:cubicBezTo>
                  <a:cubicBezTo>
                    <a:pt x="4135" y="4518"/>
                    <a:pt x="3484" y="4595"/>
                    <a:pt x="3178" y="4595"/>
                  </a:cubicBezTo>
                  <a:cubicBezTo>
                    <a:pt x="2757" y="4595"/>
                    <a:pt x="2374" y="4442"/>
                    <a:pt x="2068" y="4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2473875" y="2234400"/>
              <a:ext cx="51725" cy="32575"/>
            </a:xfrm>
            <a:custGeom>
              <a:avLst/>
              <a:gdLst/>
              <a:ahLst/>
              <a:cxnLst/>
              <a:rect l="l" t="t" r="r" b="b"/>
              <a:pathLst>
                <a:path w="2069" h="1303" extrusionOk="0">
                  <a:moveTo>
                    <a:pt x="1456" y="1111"/>
                  </a:moveTo>
                  <a:cubicBezTo>
                    <a:pt x="1149" y="920"/>
                    <a:pt x="805" y="728"/>
                    <a:pt x="422" y="613"/>
                  </a:cubicBezTo>
                  <a:cubicBezTo>
                    <a:pt x="345" y="575"/>
                    <a:pt x="269" y="613"/>
                    <a:pt x="231" y="575"/>
                  </a:cubicBezTo>
                  <a:cubicBezTo>
                    <a:pt x="1" y="460"/>
                    <a:pt x="39" y="77"/>
                    <a:pt x="269" y="39"/>
                  </a:cubicBezTo>
                  <a:cubicBezTo>
                    <a:pt x="537" y="1"/>
                    <a:pt x="805" y="154"/>
                    <a:pt x="1035" y="230"/>
                  </a:cubicBezTo>
                  <a:cubicBezTo>
                    <a:pt x="1264" y="345"/>
                    <a:pt x="1532" y="460"/>
                    <a:pt x="1762" y="613"/>
                  </a:cubicBezTo>
                  <a:cubicBezTo>
                    <a:pt x="2068" y="805"/>
                    <a:pt x="1800" y="1302"/>
                    <a:pt x="1456" y="1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2718900" y="2422950"/>
              <a:ext cx="45000" cy="49800"/>
            </a:xfrm>
            <a:custGeom>
              <a:avLst/>
              <a:gdLst/>
              <a:ahLst/>
              <a:cxnLst/>
              <a:rect l="l" t="t" r="r" b="b"/>
              <a:pathLst>
                <a:path w="1800" h="1992" extrusionOk="0">
                  <a:moveTo>
                    <a:pt x="1149" y="1685"/>
                  </a:moveTo>
                  <a:cubicBezTo>
                    <a:pt x="919" y="1379"/>
                    <a:pt x="651" y="1073"/>
                    <a:pt x="383" y="805"/>
                  </a:cubicBezTo>
                  <a:cubicBezTo>
                    <a:pt x="269" y="652"/>
                    <a:pt x="77" y="575"/>
                    <a:pt x="39" y="384"/>
                  </a:cubicBezTo>
                  <a:cubicBezTo>
                    <a:pt x="1" y="269"/>
                    <a:pt x="77" y="77"/>
                    <a:pt x="230" y="39"/>
                  </a:cubicBezTo>
                  <a:cubicBezTo>
                    <a:pt x="498" y="1"/>
                    <a:pt x="613" y="230"/>
                    <a:pt x="766" y="384"/>
                  </a:cubicBezTo>
                  <a:cubicBezTo>
                    <a:pt x="1072" y="690"/>
                    <a:pt x="1340" y="996"/>
                    <a:pt x="1570" y="1341"/>
                  </a:cubicBezTo>
                  <a:cubicBezTo>
                    <a:pt x="1800" y="1647"/>
                    <a:pt x="1379" y="1991"/>
                    <a:pt x="1149" y="16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838525" y="2567475"/>
              <a:ext cx="31625" cy="43100"/>
            </a:xfrm>
            <a:custGeom>
              <a:avLst/>
              <a:gdLst/>
              <a:ahLst/>
              <a:cxnLst/>
              <a:rect l="l" t="t" r="r" b="b"/>
              <a:pathLst>
                <a:path w="1265" h="1724" extrusionOk="0">
                  <a:moveTo>
                    <a:pt x="614" y="1379"/>
                  </a:moveTo>
                  <a:cubicBezTo>
                    <a:pt x="537" y="1149"/>
                    <a:pt x="422" y="919"/>
                    <a:pt x="269" y="690"/>
                  </a:cubicBezTo>
                  <a:cubicBezTo>
                    <a:pt x="154" y="460"/>
                    <a:pt x="1" y="230"/>
                    <a:pt x="307" y="77"/>
                  </a:cubicBezTo>
                  <a:cubicBezTo>
                    <a:pt x="460" y="1"/>
                    <a:pt x="614" y="77"/>
                    <a:pt x="652" y="192"/>
                  </a:cubicBezTo>
                  <a:cubicBezTo>
                    <a:pt x="843" y="498"/>
                    <a:pt x="996" y="843"/>
                    <a:pt x="1149" y="1187"/>
                  </a:cubicBezTo>
                  <a:cubicBezTo>
                    <a:pt x="1264" y="1532"/>
                    <a:pt x="767" y="1723"/>
                    <a:pt x="614" y="1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2870125" y="2844075"/>
              <a:ext cx="25875" cy="33525"/>
            </a:xfrm>
            <a:custGeom>
              <a:avLst/>
              <a:gdLst/>
              <a:ahLst/>
              <a:cxnLst/>
              <a:rect l="l" t="t" r="r" b="b"/>
              <a:pathLst>
                <a:path w="1035" h="1341" extrusionOk="0">
                  <a:moveTo>
                    <a:pt x="536" y="1187"/>
                  </a:moveTo>
                  <a:cubicBezTo>
                    <a:pt x="460" y="1149"/>
                    <a:pt x="421" y="1072"/>
                    <a:pt x="383" y="958"/>
                  </a:cubicBezTo>
                  <a:cubicBezTo>
                    <a:pt x="307" y="804"/>
                    <a:pt x="268" y="651"/>
                    <a:pt x="192" y="498"/>
                  </a:cubicBezTo>
                  <a:cubicBezTo>
                    <a:pt x="0" y="345"/>
                    <a:pt x="115" y="39"/>
                    <a:pt x="345" y="1"/>
                  </a:cubicBezTo>
                  <a:cubicBezTo>
                    <a:pt x="728" y="1"/>
                    <a:pt x="843" y="575"/>
                    <a:pt x="957" y="881"/>
                  </a:cubicBezTo>
                  <a:cubicBezTo>
                    <a:pt x="1034" y="1111"/>
                    <a:pt x="728" y="1340"/>
                    <a:pt x="536" y="1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973325" y="2463150"/>
              <a:ext cx="65100" cy="28750"/>
            </a:xfrm>
            <a:custGeom>
              <a:avLst/>
              <a:gdLst/>
              <a:ahLst/>
              <a:cxnLst/>
              <a:rect l="l" t="t" r="r" b="b"/>
              <a:pathLst>
                <a:path w="2604" h="1150" extrusionOk="0">
                  <a:moveTo>
                    <a:pt x="1417" y="1149"/>
                  </a:moveTo>
                  <a:cubicBezTo>
                    <a:pt x="0" y="1034"/>
                    <a:pt x="613" y="1"/>
                    <a:pt x="1072" y="460"/>
                  </a:cubicBezTo>
                  <a:cubicBezTo>
                    <a:pt x="1417" y="613"/>
                    <a:pt x="1800" y="613"/>
                    <a:pt x="2183" y="575"/>
                  </a:cubicBezTo>
                  <a:cubicBezTo>
                    <a:pt x="2527" y="537"/>
                    <a:pt x="2604" y="1073"/>
                    <a:pt x="2259" y="1149"/>
                  </a:cubicBezTo>
                  <a:cubicBezTo>
                    <a:pt x="1991" y="1149"/>
                    <a:pt x="1685" y="1149"/>
                    <a:pt x="1417" y="1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997250" y="2503350"/>
              <a:ext cx="43100" cy="21075"/>
            </a:xfrm>
            <a:custGeom>
              <a:avLst/>
              <a:gdLst/>
              <a:ahLst/>
              <a:cxnLst/>
              <a:rect l="l" t="t" r="r" b="b"/>
              <a:pathLst>
                <a:path w="1724" h="843" extrusionOk="0">
                  <a:moveTo>
                    <a:pt x="1340" y="843"/>
                  </a:moveTo>
                  <a:cubicBezTo>
                    <a:pt x="958" y="843"/>
                    <a:pt x="613" y="804"/>
                    <a:pt x="269" y="613"/>
                  </a:cubicBezTo>
                  <a:cubicBezTo>
                    <a:pt x="39" y="498"/>
                    <a:pt x="1" y="154"/>
                    <a:pt x="269" y="39"/>
                  </a:cubicBezTo>
                  <a:cubicBezTo>
                    <a:pt x="383" y="1"/>
                    <a:pt x="498" y="39"/>
                    <a:pt x="613" y="115"/>
                  </a:cubicBezTo>
                  <a:cubicBezTo>
                    <a:pt x="843" y="230"/>
                    <a:pt x="1111" y="269"/>
                    <a:pt x="1340" y="307"/>
                  </a:cubicBezTo>
                  <a:cubicBezTo>
                    <a:pt x="1723" y="307"/>
                    <a:pt x="1723" y="843"/>
                    <a:pt x="1340" y="8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700550" y="2828750"/>
              <a:ext cx="35450" cy="17275"/>
            </a:xfrm>
            <a:custGeom>
              <a:avLst/>
              <a:gdLst/>
              <a:ahLst/>
              <a:cxnLst/>
              <a:rect l="l" t="t" r="r" b="b"/>
              <a:pathLst>
                <a:path w="1418" h="691" extrusionOk="0">
                  <a:moveTo>
                    <a:pt x="996" y="652"/>
                  </a:moveTo>
                  <a:cubicBezTo>
                    <a:pt x="881" y="614"/>
                    <a:pt x="728" y="614"/>
                    <a:pt x="613" y="614"/>
                  </a:cubicBezTo>
                  <a:cubicBezTo>
                    <a:pt x="575" y="614"/>
                    <a:pt x="498" y="575"/>
                    <a:pt x="460" y="575"/>
                  </a:cubicBezTo>
                  <a:lnTo>
                    <a:pt x="460" y="575"/>
                  </a:lnTo>
                  <a:cubicBezTo>
                    <a:pt x="498" y="575"/>
                    <a:pt x="498" y="575"/>
                    <a:pt x="498" y="575"/>
                  </a:cubicBezTo>
                  <a:cubicBezTo>
                    <a:pt x="154" y="690"/>
                    <a:pt x="1" y="154"/>
                    <a:pt x="345" y="39"/>
                  </a:cubicBezTo>
                  <a:cubicBezTo>
                    <a:pt x="575" y="1"/>
                    <a:pt x="843" y="39"/>
                    <a:pt x="1073" y="78"/>
                  </a:cubicBezTo>
                  <a:cubicBezTo>
                    <a:pt x="1417" y="154"/>
                    <a:pt x="1341" y="690"/>
                    <a:pt x="996" y="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983850" y="4462525"/>
              <a:ext cx="492925" cy="226850"/>
            </a:xfrm>
            <a:custGeom>
              <a:avLst/>
              <a:gdLst/>
              <a:ahLst/>
              <a:cxnLst/>
              <a:rect l="l" t="t" r="r" b="b"/>
              <a:pathLst>
                <a:path w="19717" h="9074" extrusionOk="0">
                  <a:moveTo>
                    <a:pt x="16807" y="8882"/>
                  </a:moveTo>
                  <a:cubicBezTo>
                    <a:pt x="13132" y="8346"/>
                    <a:pt x="9686" y="6815"/>
                    <a:pt x="6471" y="5054"/>
                  </a:cubicBezTo>
                  <a:cubicBezTo>
                    <a:pt x="4901" y="4097"/>
                    <a:pt x="3370" y="3063"/>
                    <a:pt x="1915" y="1991"/>
                  </a:cubicBezTo>
                  <a:cubicBezTo>
                    <a:pt x="1417" y="1647"/>
                    <a:pt x="919" y="1264"/>
                    <a:pt x="422" y="881"/>
                  </a:cubicBezTo>
                  <a:cubicBezTo>
                    <a:pt x="269" y="728"/>
                    <a:pt x="1" y="613"/>
                    <a:pt x="1" y="383"/>
                  </a:cubicBezTo>
                  <a:cubicBezTo>
                    <a:pt x="39" y="115"/>
                    <a:pt x="383" y="0"/>
                    <a:pt x="537" y="230"/>
                  </a:cubicBezTo>
                  <a:cubicBezTo>
                    <a:pt x="4748" y="3599"/>
                    <a:pt x="9495" y="6509"/>
                    <a:pt x="14778" y="7925"/>
                  </a:cubicBezTo>
                  <a:cubicBezTo>
                    <a:pt x="16309" y="8308"/>
                    <a:pt x="17841" y="8576"/>
                    <a:pt x="19410" y="8346"/>
                  </a:cubicBezTo>
                  <a:cubicBezTo>
                    <a:pt x="19564" y="8346"/>
                    <a:pt x="19717" y="8461"/>
                    <a:pt x="19717" y="8614"/>
                  </a:cubicBezTo>
                  <a:cubicBezTo>
                    <a:pt x="19717" y="8767"/>
                    <a:pt x="19602" y="8920"/>
                    <a:pt x="19449" y="8920"/>
                  </a:cubicBezTo>
                  <a:cubicBezTo>
                    <a:pt x="18530" y="9074"/>
                    <a:pt x="17688" y="8997"/>
                    <a:pt x="16769" y="88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863250" y="4636700"/>
              <a:ext cx="534100" cy="264200"/>
            </a:xfrm>
            <a:custGeom>
              <a:avLst/>
              <a:gdLst/>
              <a:ahLst/>
              <a:cxnLst/>
              <a:rect l="l" t="t" r="r" b="b"/>
              <a:pathLst>
                <a:path w="21364" h="10568" extrusionOk="0">
                  <a:moveTo>
                    <a:pt x="21095" y="10567"/>
                  </a:moveTo>
                  <a:cubicBezTo>
                    <a:pt x="19908" y="10567"/>
                    <a:pt x="18722" y="10261"/>
                    <a:pt x="17573" y="9955"/>
                  </a:cubicBezTo>
                  <a:cubicBezTo>
                    <a:pt x="15774" y="9495"/>
                    <a:pt x="14013" y="8921"/>
                    <a:pt x="12328" y="8232"/>
                  </a:cubicBezTo>
                  <a:cubicBezTo>
                    <a:pt x="10031" y="7275"/>
                    <a:pt x="7849" y="6088"/>
                    <a:pt x="5782" y="4786"/>
                  </a:cubicBezTo>
                  <a:cubicBezTo>
                    <a:pt x="4135" y="3715"/>
                    <a:pt x="2642" y="2489"/>
                    <a:pt x="1111" y="1264"/>
                  </a:cubicBezTo>
                  <a:cubicBezTo>
                    <a:pt x="843" y="1035"/>
                    <a:pt x="575" y="767"/>
                    <a:pt x="269" y="652"/>
                  </a:cubicBezTo>
                  <a:cubicBezTo>
                    <a:pt x="1" y="460"/>
                    <a:pt x="192" y="1"/>
                    <a:pt x="537" y="116"/>
                  </a:cubicBezTo>
                  <a:cubicBezTo>
                    <a:pt x="1188" y="499"/>
                    <a:pt x="1762" y="1035"/>
                    <a:pt x="2336" y="1494"/>
                  </a:cubicBezTo>
                  <a:cubicBezTo>
                    <a:pt x="3753" y="2643"/>
                    <a:pt x="5207" y="3791"/>
                    <a:pt x="6739" y="4710"/>
                  </a:cubicBezTo>
                  <a:cubicBezTo>
                    <a:pt x="8385" y="5705"/>
                    <a:pt x="10146" y="6624"/>
                    <a:pt x="11869" y="7428"/>
                  </a:cubicBezTo>
                  <a:cubicBezTo>
                    <a:pt x="14472" y="8500"/>
                    <a:pt x="17152" y="9381"/>
                    <a:pt x="19908" y="9878"/>
                  </a:cubicBezTo>
                  <a:cubicBezTo>
                    <a:pt x="20291" y="9955"/>
                    <a:pt x="20636" y="9993"/>
                    <a:pt x="21019" y="9993"/>
                  </a:cubicBezTo>
                  <a:cubicBezTo>
                    <a:pt x="21172" y="9993"/>
                    <a:pt x="21363" y="10070"/>
                    <a:pt x="21363" y="10261"/>
                  </a:cubicBezTo>
                  <a:cubicBezTo>
                    <a:pt x="21363" y="10414"/>
                    <a:pt x="21248" y="10567"/>
                    <a:pt x="21095" y="105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909200" y="4494100"/>
              <a:ext cx="114875" cy="182825"/>
            </a:xfrm>
            <a:custGeom>
              <a:avLst/>
              <a:gdLst/>
              <a:ahLst/>
              <a:cxnLst/>
              <a:rect l="l" t="t" r="r" b="b"/>
              <a:pathLst>
                <a:path w="4595" h="7313" extrusionOk="0">
                  <a:moveTo>
                    <a:pt x="154" y="7198"/>
                  </a:moveTo>
                  <a:cubicBezTo>
                    <a:pt x="0" y="7121"/>
                    <a:pt x="0" y="6930"/>
                    <a:pt x="77" y="6815"/>
                  </a:cubicBezTo>
                  <a:cubicBezTo>
                    <a:pt x="422" y="6241"/>
                    <a:pt x="766" y="5705"/>
                    <a:pt x="1111" y="5131"/>
                  </a:cubicBezTo>
                  <a:cubicBezTo>
                    <a:pt x="1762" y="4135"/>
                    <a:pt x="2374" y="3063"/>
                    <a:pt x="2948" y="2030"/>
                  </a:cubicBezTo>
                  <a:cubicBezTo>
                    <a:pt x="3255" y="1455"/>
                    <a:pt x="3637" y="920"/>
                    <a:pt x="3829" y="307"/>
                  </a:cubicBezTo>
                  <a:cubicBezTo>
                    <a:pt x="3867" y="116"/>
                    <a:pt x="4059" y="1"/>
                    <a:pt x="4250" y="77"/>
                  </a:cubicBezTo>
                  <a:cubicBezTo>
                    <a:pt x="4595" y="230"/>
                    <a:pt x="4365" y="652"/>
                    <a:pt x="4212" y="881"/>
                  </a:cubicBezTo>
                  <a:cubicBezTo>
                    <a:pt x="3829" y="1685"/>
                    <a:pt x="3369" y="2489"/>
                    <a:pt x="2910" y="3293"/>
                  </a:cubicBezTo>
                  <a:cubicBezTo>
                    <a:pt x="2336" y="4288"/>
                    <a:pt x="1723" y="5284"/>
                    <a:pt x="1111" y="6279"/>
                  </a:cubicBezTo>
                  <a:cubicBezTo>
                    <a:pt x="919" y="6547"/>
                    <a:pt x="728" y="6853"/>
                    <a:pt x="536" y="7160"/>
                  </a:cubicBezTo>
                  <a:cubicBezTo>
                    <a:pt x="460" y="7275"/>
                    <a:pt x="268" y="7313"/>
                    <a:pt x="154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969500" y="4536225"/>
              <a:ext cx="108175" cy="190475"/>
            </a:xfrm>
            <a:custGeom>
              <a:avLst/>
              <a:gdLst/>
              <a:ahLst/>
              <a:cxnLst/>
              <a:rect l="l" t="t" r="r" b="b"/>
              <a:pathLst>
                <a:path w="4327" h="7619" extrusionOk="0">
                  <a:moveTo>
                    <a:pt x="230" y="7542"/>
                  </a:moveTo>
                  <a:cubicBezTo>
                    <a:pt x="115" y="7504"/>
                    <a:pt x="0" y="7312"/>
                    <a:pt x="77" y="7159"/>
                  </a:cubicBezTo>
                  <a:cubicBezTo>
                    <a:pt x="1072" y="4786"/>
                    <a:pt x="2297" y="2527"/>
                    <a:pt x="3637" y="306"/>
                  </a:cubicBezTo>
                  <a:cubicBezTo>
                    <a:pt x="3714" y="192"/>
                    <a:pt x="3829" y="0"/>
                    <a:pt x="4020" y="0"/>
                  </a:cubicBezTo>
                  <a:cubicBezTo>
                    <a:pt x="4173" y="0"/>
                    <a:pt x="4326" y="115"/>
                    <a:pt x="4326" y="268"/>
                  </a:cubicBezTo>
                  <a:cubicBezTo>
                    <a:pt x="4326" y="383"/>
                    <a:pt x="4288" y="460"/>
                    <a:pt x="4212" y="536"/>
                  </a:cubicBezTo>
                  <a:cubicBezTo>
                    <a:pt x="3829" y="1072"/>
                    <a:pt x="3522" y="1646"/>
                    <a:pt x="3178" y="2221"/>
                  </a:cubicBezTo>
                  <a:cubicBezTo>
                    <a:pt x="2489" y="3369"/>
                    <a:pt x="1876" y="4556"/>
                    <a:pt x="1340" y="5781"/>
                  </a:cubicBezTo>
                  <a:lnTo>
                    <a:pt x="613" y="7389"/>
                  </a:lnTo>
                  <a:cubicBezTo>
                    <a:pt x="536" y="7504"/>
                    <a:pt x="383" y="7619"/>
                    <a:pt x="230" y="7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2034575" y="4570675"/>
              <a:ext cx="105300" cy="201000"/>
            </a:xfrm>
            <a:custGeom>
              <a:avLst/>
              <a:gdLst/>
              <a:ahLst/>
              <a:cxnLst/>
              <a:rect l="l" t="t" r="r" b="b"/>
              <a:pathLst>
                <a:path w="4212" h="8040" extrusionOk="0">
                  <a:moveTo>
                    <a:pt x="230" y="8002"/>
                  </a:moveTo>
                  <a:cubicBezTo>
                    <a:pt x="77" y="7925"/>
                    <a:pt x="1" y="7772"/>
                    <a:pt x="77" y="7619"/>
                  </a:cubicBezTo>
                  <a:cubicBezTo>
                    <a:pt x="269" y="7083"/>
                    <a:pt x="498" y="6547"/>
                    <a:pt x="728" y="6011"/>
                  </a:cubicBezTo>
                  <a:cubicBezTo>
                    <a:pt x="1226" y="4901"/>
                    <a:pt x="1723" y="3790"/>
                    <a:pt x="2298" y="2719"/>
                  </a:cubicBezTo>
                  <a:cubicBezTo>
                    <a:pt x="2719" y="1915"/>
                    <a:pt x="3178" y="1149"/>
                    <a:pt x="3561" y="345"/>
                  </a:cubicBezTo>
                  <a:lnTo>
                    <a:pt x="3599" y="268"/>
                  </a:lnTo>
                  <a:cubicBezTo>
                    <a:pt x="3638" y="115"/>
                    <a:pt x="3752" y="0"/>
                    <a:pt x="3906" y="0"/>
                  </a:cubicBezTo>
                  <a:cubicBezTo>
                    <a:pt x="4059" y="0"/>
                    <a:pt x="4212" y="154"/>
                    <a:pt x="4174" y="307"/>
                  </a:cubicBezTo>
                  <a:cubicBezTo>
                    <a:pt x="4020" y="881"/>
                    <a:pt x="3638" y="1379"/>
                    <a:pt x="3370" y="1915"/>
                  </a:cubicBezTo>
                  <a:cubicBezTo>
                    <a:pt x="2795" y="2987"/>
                    <a:pt x="2221" y="4097"/>
                    <a:pt x="1723" y="5169"/>
                  </a:cubicBezTo>
                  <a:cubicBezTo>
                    <a:pt x="1341" y="6049"/>
                    <a:pt x="958" y="6930"/>
                    <a:pt x="613" y="7810"/>
                  </a:cubicBezTo>
                  <a:cubicBezTo>
                    <a:pt x="537" y="7963"/>
                    <a:pt x="383" y="8040"/>
                    <a:pt x="230" y="7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2115925" y="4608000"/>
              <a:ext cx="93825" cy="201025"/>
            </a:xfrm>
            <a:custGeom>
              <a:avLst/>
              <a:gdLst/>
              <a:ahLst/>
              <a:cxnLst/>
              <a:rect l="l" t="t" r="r" b="b"/>
              <a:pathLst>
                <a:path w="3753" h="8041" extrusionOk="0">
                  <a:moveTo>
                    <a:pt x="230" y="7963"/>
                  </a:moveTo>
                  <a:cubicBezTo>
                    <a:pt x="77" y="7925"/>
                    <a:pt x="1" y="7734"/>
                    <a:pt x="39" y="7619"/>
                  </a:cubicBezTo>
                  <a:cubicBezTo>
                    <a:pt x="269" y="7083"/>
                    <a:pt x="498" y="6547"/>
                    <a:pt x="690" y="6011"/>
                  </a:cubicBezTo>
                  <a:cubicBezTo>
                    <a:pt x="1188" y="4863"/>
                    <a:pt x="1685" y="3714"/>
                    <a:pt x="2183" y="2604"/>
                  </a:cubicBezTo>
                  <a:cubicBezTo>
                    <a:pt x="2527" y="1838"/>
                    <a:pt x="2910" y="1149"/>
                    <a:pt x="3178" y="383"/>
                  </a:cubicBezTo>
                  <a:cubicBezTo>
                    <a:pt x="3217" y="0"/>
                    <a:pt x="3753" y="77"/>
                    <a:pt x="3753" y="422"/>
                  </a:cubicBezTo>
                  <a:cubicBezTo>
                    <a:pt x="3676" y="804"/>
                    <a:pt x="3446" y="1187"/>
                    <a:pt x="3293" y="1532"/>
                  </a:cubicBezTo>
                  <a:cubicBezTo>
                    <a:pt x="2834" y="2565"/>
                    <a:pt x="2374" y="3599"/>
                    <a:pt x="1915" y="4633"/>
                  </a:cubicBezTo>
                  <a:cubicBezTo>
                    <a:pt x="1685" y="5169"/>
                    <a:pt x="1417" y="5743"/>
                    <a:pt x="1188" y="6279"/>
                  </a:cubicBezTo>
                  <a:cubicBezTo>
                    <a:pt x="996" y="6777"/>
                    <a:pt x="766" y="7313"/>
                    <a:pt x="575" y="7810"/>
                  </a:cubicBezTo>
                  <a:cubicBezTo>
                    <a:pt x="537" y="7963"/>
                    <a:pt x="345" y="8040"/>
                    <a:pt x="230" y="7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2188675" y="4637675"/>
              <a:ext cx="92850" cy="203875"/>
            </a:xfrm>
            <a:custGeom>
              <a:avLst/>
              <a:gdLst/>
              <a:ahLst/>
              <a:cxnLst/>
              <a:rect l="l" t="t" r="r" b="b"/>
              <a:pathLst>
                <a:path w="3714" h="8155" extrusionOk="0">
                  <a:moveTo>
                    <a:pt x="230" y="8116"/>
                  </a:moveTo>
                  <a:cubicBezTo>
                    <a:pt x="77" y="8040"/>
                    <a:pt x="0" y="7887"/>
                    <a:pt x="77" y="7734"/>
                  </a:cubicBezTo>
                  <a:cubicBezTo>
                    <a:pt x="536" y="6623"/>
                    <a:pt x="957" y="5513"/>
                    <a:pt x="1417" y="4403"/>
                  </a:cubicBezTo>
                  <a:cubicBezTo>
                    <a:pt x="1876" y="3293"/>
                    <a:pt x="2374" y="2221"/>
                    <a:pt x="2795" y="1072"/>
                  </a:cubicBezTo>
                  <a:cubicBezTo>
                    <a:pt x="2910" y="804"/>
                    <a:pt x="3025" y="498"/>
                    <a:pt x="3140" y="230"/>
                  </a:cubicBezTo>
                  <a:cubicBezTo>
                    <a:pt x="3178" y="77"/>
                    <a:pt x="3331" y="0"/>
                    <a:pt x="3484" y="39"/>
                  </a:cubicBezTo>
                  <a:cubicBezTo>
                    <a:pt x="3637" y="115"/>
                    <a:pt x="3714" y="268"/>
                    <a:pt x="3637" y="421"/>
                  </a:cubicBezTo>
                  <a:cubicBezTo>
                    <a:pt x="3561" y="689"/>
                    <a:pt x="3484" y="919"/>
                    <a:pt x="3369" y="1187"/>
                  </a:cubicBezTo>
                  <a:cubicBezTo>
                    <a:pt x="3063" y="2029"/>
                    <a:pt x="2718" y="2833"/>
                    <a:pt x="2374" y="3637"/>
                  </a:cubicBezTo>
                  <a:cubicBezTo>
                    <a:pt x="1876" y="4747"/>
                    <a:pt x="1417" y="5896"/>
                    <a:pt x="957" y="7006"/>
                  </a:cubicBezTo>
                  <a:cubicBezTo>
                    <a:pt x="843" y="7312"/>
                    <a:pt x="728" y="7619"/>
                    <a:pt x="575" y="7925"/>
                  </a:cubicBezTo>
                  <a:cubicBezTo>
                    <a:pt x="536" y="8078"/>
                    <a:pt x="383" y="8155"/>
                    <a:pt x="230" y="8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277675" y="4673075"/>
              <a:ext cx="89050" cy="202925"/>
            </a:xfrm>
            <a:custGeom>
              <a:avLst/>
              <a:gdLst/>
              <a:ahLst/>
              <a:cxnLst/>
              <a:rect l="l" t="t" r="r" b="b"/>
              <a:pathLst>
                <a:path w="3562" h="8117" extrusionOk="0">
                  <a:moveTo>
                    <a:pt x="230" y="8040"/>
                  </a:moveTo>
                  <a:cubicBezTo>
                    <a:pt x="77" y="8002"/>
                    <a:pt x="1" y="7811"/>
                    <a:pt x="77" y="7696"/>
                  </a:cubicBezTo>
                  <a:cubicBezTo>
                    <a:pt x="269" y="7160"/>
                    <a:pt x="460" y="6662"/>
                    <a:pt x="652" y="6126"/>
                  </a:cubicBezTo>
                  <a:cubicBezTo>
                    <a:pt x="843" y="5590"/>
                    <a:pt x="1034" y="5016"/>
                    <a:pt x="1226" y="4480"/>
                  </a:cubicBezTo>
                  <a:cubicBezTo>
                    <a:pt x="1609" y="3331"/>
                    <a:pt x="2068" y="2221"/>
                    <a:pt x="2489" y="1073"/>
                  </a:cubicBezTo>
                  <a:cubicBezTo>
                    <a:pt x="2566" y="805"/>
                    <a:pt x="2681" y="537"/>
                    <a:pt x="2719" y="269"/>
                  </a:cubicBezTo>
                  <a:cubicBezTo>
                    <a:pt x="2757" y="116"/>
                    <a:pt x="2872" y="1"/>
                    <a:pt x="3025" y="1"/>
                  </a:cubicBezTo>
                  <a:cubicBezTo>
                    <a:pt x="3561" y="116"/>
                    <a:pt x="3140" y="766"/>
                    <a:pt x="3063" y="1111"/>
                  </a:cubicBezTo>
                  <a:cubicBezTo>
                    <a:pt x="2757" y="1953"/>
                    <a:pt x="2413" y="2795"/>
                    <a:pt x="2106" y="3676"/>
                  </a:cubicBezTo>
                  <a:cubicBezTo>
                    <a:pt x="1685" y="4748"/>
                    <a:pt x="1302" y="5896"/>
                    <a:pt x="920" y="7007"/>
                  </a:cubicBezTo>
                  <a:cubicBezTo>
                    <a:pt x="843" y="7313"/>
                    <a:pt x="690" y="7581"/>
                    <a:pt x="613" y="7887"/>
                  </a:cubicBezTo>
                  <a:cubicBezTo>
                    <a:pt x="537" y="8040"/>
                    <a:pt x="384" y="8117"/>
                    <a:pt x="230" y="80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2354250" y="4676900"/>
              <a:ext cx="82325" cy="218250"/>
            </a:xfrm>
            <a:custGeom>
              <a:avLst/>
              <a:gdLst/>
              <a:ahLst/>
              <a:cxnLst/>
              <a:rect l="l" t="t" r="r" b="b"/>
              <a:pathLst>
                <a:path w="3293" h="8730" extrusionOk="0">
                  <a:moveTo>
                    <a:pt x="230" y="8691"/>
                  </a:moveTo>
                  <a:cubicBezTo>
                    <a:pt x="77" y="8615"/>
                    <a:pt x="0" y="8462"/>
                    <a:pt x="77" y="8308"/>
                  </a:cubicBezTo>
                  <a:cubicBezTo>
                    <a:pt x="230" y="7811"/>
                    <a:pt x="422" y="7313"/>
                    <a:pt x="575" y="6777"/>
                  </a:cubicBezTo>
                  <a:cubicBezTo>
                    <a:pt x="1340" y="4633"/>
                    <a:pt x="2068" y="2489"/>
                    <a:pt x="2642" y="307"/>
                  </a:cubicBezTo>
                  <a:cubicBezTo>
                    <a:pt x="2833" y="1"/>
                    <a:pt x="3293" y="269"/>
                    <a:pt x="3140" y="575"/>
                  </a:cubicBezTo>
                  <a:cubicBezTo>
                    <a:pt x="2872" y="1724"/>
                    <a:pt x="2489" y="2872"/>
                    <a:pt x="2144" y="3982"/>
                  </a:cubicBezTo>
                  <a:cubicBezTo>
                    <a:pt x="1761" y="5093"/>
                    <a:pt x="1379" y="6241"/>
                    <a:pt x="996" y="7351"/>
                  </a:cubicBezTo>
                  <a:cubicBezTo>
                    <a:pt x="881" y="7734"/>
                    <a:pt x="728" y="8117"/>
                    <a:pt x="613" y="8500"/>
                  </a:cubicBezTo>
                  <a:cubicBezTo>
                    <a:pt x="536" y="8653"/>
                    <a:pt x="383" y="8730"/>
                    <a:pt x="230" y="8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909200" y="507800"/>
              <a:ext cx="1730450" cy="1310300"/>
            </a:xfrm>
            <a:custGeom>
              <a:avLst/>
              <a:gdLst/>
              <a:ahLst/>
              <a:cxnLst/>
              <a:rect l="l" t="t" r="r" b="b"/>
              <a:pathLst>
                <a:path w="69218" h="52412" extrusionOk="0">
                  <a:moveTo>
                    <a:pt x="192" y="52335"/>
                  </a:moveTo>
                  <a:cubicBezTo>
                    <a:pt x="77" y="52258"/>
                    <a:pt x="0" y="52067"/>
                    <a:pt x="115" y="51952"/>
                  </a:cubicBezTo>
                  <a:cubicBezTo>
                    <a:pt x="230" y="51722"/>
                    <a:pt x="345" y="51531"/>
                    <a:pt x="460" y="51301"/>
                  </a:cubicBezTo>
                  <a:cubicBezTo>
                    <a:pt x="881" y="50612"/>
                    <a:pt x="1379" y="49961"/>
                    <a:pt x="2029" y="49540"/>
                  </a:cubicBezTo>
                  <a:cubicBezTo>
                    <a:pt x="2374" y="49272"/>
                    <a:pt x="2757" y="49119"/>
                    <a:pt x="3140" y="48889"/>
                  </a:cubicBezTo>
                  <a:cubicBezTo>
                    <a:pt x="4020" y="48277"/>
                    <a:pt x="4709" y="47396"/>
                    <a:pt x="5590" y="46745"/>
                  </a:cubicBezTo>
                  <a:cubicBezTo>
                    <a:pt x="6241" y="46209"/>
                    <a:pt x="7045" y="45865"/>
                    <a:pt x="7734" y="45405"/>
                  </a:cubicBezTo>
                  <a:cubicBezTo>
                    <a:pt x="8193" y="45099"/>
                    <a:pt x="8614" y="44755"/>
                    <a:pt x="9074" y="44448"/>
                  </a:cubicBezTo>
                  <a:cubicBezTo>
                    <a:pt x="9916" y="43912"/>
                    <a:pt x="10873" y="43453"/>
                    <a:pt x="11830" y="43185"/>
                  </a:cubicBezTo>
                  <a:cubicBezTo>
                    <a:pt x="12902" y="42802"/>
                    <a:pt x="13936" y="42304"/>
                    <a:pt x="15046" y="42075"/>
                  </a:cubicBezTo>
                  <a:cubicBezTo>
                    <a:pt x="15582" y="41960"/>
                    <a:pt x="16156" y="41960"/>
                    <a:pt x="16692" y="41922"/>
                  </a:cubicBezTo>
                  <a:cubicBezTo>
                    <a:pt x="17228" y="41845"/>
                    <a:pt x="17764" y="41692"/>
                    <a:pt x="18300" y="41539"/>
                  </a:cubicBezTo>
                  <a:cubicBezTo>
                    <a:pt x="19027" y="41347"/>
                    <a:pt x="19755" y="41194"/>
                    <a:pt x="20482" y="41233"/>
                  </a:cubicBezTo>
                  <a:cubicBezTo>
                    <a:pt x="21363" y="41309"/>
                    <a:pt x="22243" y="41500"/>
                    <a:pt x="23124" y="41233"/>
                  </a:cubicBezTo>
                  <a:cubicBezTo>
                    <a:pt x="23813" y="41003"/>
                    <a:pt x="23698" y="40620"/>
                    <a:pt x="23277" y="40161"/>
                  </a:cubicBezTo>
                  <a:cubicBezTo>
                    <a:pt x="22167" y="39165"/>
                    <a:pt x="21631" y="38323"/>
                    <a:pt x="22971" y="37136"/>
                  </a:cubicBezTo>
                  <a:cubicBezTo>
                    <a:pt x="23468" y="36677"/>
                    <a:pt x="23928" y="36217"/>
                    <a:pt x="24387" y="35758"/>
                  </a:cubicBezTo>
                  <a:cubicBezTo>
                    <a:pt x="25421" y="34877"/>
                    <a:pt x="26608" y="34150"/>
                    <a:pt x="27909" y="33729"/>
                  </a:cubicBezTo>
                  <a:cubicBezTo>
                    <a:pt x="29020" y="33346"/>
                    <a:pt x="30245" y="33384"/>
                    <a:pt x="31393" y="33040"/>
                  </a:cubicBezTo>
                  <a:cubicBezTo>
                    <a:pt x="33039" y="32427"/>
                    <a:pt x="34494" y="31432"/>
                    <a:pt x="36025" y="30551"/>
                  </a:cubicBezTo>
                  <a:cubicBezTo>
                    <a:pt x="36906" y="30054"/>
                    <a:pt x="37863" y="29594"/>
                    <a:pt x="38897" y="29365"/>
                  </a:cubicBezTo>
                  <a:cubicBezTo>
                    <a:pt x="39701" y="29211"/>
                    <a:pt x="40658" y="29326"/>
                    <a:pt x="41462" y="29365"/>
                  </a:cubicBezTo>
                  <a:cubicBezTo>
                    <a:pt x="42763" y="29441"/>
                    <a:pt x="44103" y="29441"/>
                    <a:pt x="45405" y="29747"/>
                  </a:cubicBezTo>
                  <a:cubicBezTo>
                    <a:pt x="46171" y="29901"/>
                    <a:pt x="46898" y="30322"/>
                    <a:pt x="47702" y="30360"/>
                  </a:cubicBezTo>
                  <a:cubicBezTo>
                    <a:pt x="48697" y="30360"/>
                    <a:pt x="49693" y="30283"/>
                    <a:pt x="50688" y="30398"/>
                  </a:cubicBezTo>
                  <a:cubicBezTo>
                    <a:pt x="51186" y="30436"/>
                    <a:pt x="51645" y="30513"/>
                    <a:pt x="52143" y="30590"/>
                  </a:cubicBezTo>
                  <a:cubicBezTo>
                    <a:pt x="52947" y="30743"/>
                    <a:pt x="53789" y="30972"/>
                    <a:pt x="54593" y="30666"/>
                  </a:cubicBezTo>
                  <a:cubicBezTo>
                    <a:pt x="56010" y="30130"/>
                    <a:pt x="57503" y="29135"/>
                    <a:pt x="59111" y="29556"/>
                  </a:cubicBezTo>
                  <a:cubicBezTo>
                    <a:pt x="59761" y="29786"/>
                    <a:pt x="60412" y="29939"/>
                    <a:pt x="61101" y="30054"/>
                  </a:cubicBezTo>
                  <a:cubicBezTo>
                    <a:pt x="61561" y="30130"/>
                    <a:pt x="62020" y="30283"/>
                    <a:pt x="62518" y="30283"/>
                  </a:cubicBezTo>
                  <a:cubicBezTo>
                    <a:pt x="62901" y="30245"/>
                    <a:pt x="63245" y="30092"/>
                    <a:pt x="63628" y="30015"/>
                  </a:cubicBezTo>
                  <a:cubicBezTo>
                    <a:pt x="64011" y="29862"/>
                    <a:pt x="64432" y="29786"/>
                    <a:pt x="64777" y="29594"/>
                  </a:cubicBezTo>
                  <a:cubicBezTo>
                    <a:pt x="65351" y="29250"/>
                    <a:pt x="65810" y="28714"/>
                    <a:pt x="66308" y="28254"/>
                  </a:cubicBezTo>
                  <a:cubicBezTo>
                    <a:pt x="66806" y="27718"/>
                    <a:pt x="67456" y="27336"/>
                    <a:pt x="67878" y="26723"/>
                  </a:cubicBezTo>
                  <a:cubicBezTo>
                    <a:pt x="68605" y="25651"/>
                    <a:pt x="68720" y="25115"/>
                    <a:pt x="68605" y="23852"/>
                  </a:cubicBezTo>
                  <a:cubicBezTo>
                    <a:pt x="68567" y="23048"/>
                    <a:pt x="68605" y="22205"/>
                    <a:pt x="68299" y="21440"/>
                  </a:cubicBezTo>
                  <a:cubicBezTo>
                    <a:pt x="68031" y="20712"/>
                    <a:pt x="67724" y="19947"/>
                    <a:pt x="67112" y="19411"/>
                  </a:cubicBezTo>
                  <a:cubicBezTo>
                    <a:pt x="66423" y="18837"/>
                    <a:pt x="65542" y="18415"/>
                    <a:pt x="65198" y="17497"/>
                  </a:cubicBezTo>
                  <a:cubicBezTo>
                    <a:pt x="64930" y="16884"/>
                    <a:pt x="64930" y="16195"/>
                    <a:pt x="65236" y="15582"/>
                  </a:cubicBezTo>
                  <a:cubicBezTo>
                    <a:pt x="65389" y="15161"/>
                    <a:pt x="65504" y="14817"/>
                    <a:pt x="65619" y="14396"/>
                  </a:cubicBezTo>
                  <a:cubicBezTo>
                    <a:pt x="65695" y="13860"/>
                    <a:pt x="65695" y="13285"/>
                    <a:pt x="65887" y="12749"/>
                  </a:cubicBezTo>
                  <a:cubicBezTo>
                    <a:pt x="66384" y="11524"/>
                    <a:pt x="65849" y="11027"/>
                    <a:pt x="65045" y="10146"/>
                  </a:cubicBezTo>
                  <a:cubicBezTo>
                    <a:pt x="64738" y="9763"/>
                    <a:pt x="64470" y="9342"/>
                    <a:pt x="64355" y="8844"/>
                  </a:cubicBezTo>
                  <a:cubicBezTo>
                    <a:pt x="64317" y="8385"/>
                    <a:pt x="64279" y="7926"/>
                    <a:pt x="64011" y="7505"/>
                  </a:cubicBezTo>
                  <a:cubicBezTo>
                    <a:pt x="63666" y="6854"/>
                    <a:pt x="63054" y="6394"/>
                    <a:pt x="62556" y="5858"/>
                  </a:cubicBezTo>
                  <a:cubicBezTo>
                    <a:pt x="62365" y="5590"/>
                    <a:pt x="62173" y="5361"/>
                    <a:pt x="61905" y="5169"/>
                  </a:cubicBezTo>
                  <a:cubicBezTo>
                    <a:pt x="61599" y="4940"/>
                    <a:pt x="61254" y="4863"/>
                    <a:pt x="60872" y="4786"/>
                  </a:cubicBezTo>
                  <a:cubicBezTo>
                    <a:pt x="59876" y="4595"/>
                    <a:pt x="58881" y="4518"/>
                    <a:pt x="57924" y="4289"/>
                  </a:cubicBezTo>
                  <a:cubicBezTo>
                    <a:pt x="56622" y="3944"/>
                    <a:pt x="55282" y="3753"/>
                    <a:pt x="53942" y="3523"/>
                  </a:cubicBezTo>
                  <a:cubicBezTo>
                    <a:pt x="52870" y="3293"/>
                    <a:pt x="50458" y="3600"/>
                    <a:pt x="49846" y="2642"/>
                  </a:cubicBezTo>
                  <a:cubicBezTo>
                    <a:pt x="49693" y="2336"/>
                    <a:pt x="49540" y="1915"/>
                    <a:pt x="49195" y="1724"/>
                  </a:cubicBezTo>
                  <a:cubicBezTo>
                    <a:pt x="48468" y="1417"/>
                    <a:pt x="47664" y="1456"/>
                    <a:pt x="46860" y="1379"/>
                  </a:cubicBezTo>
                  <a:cubicBezTo>
                    <a:pt x="46286" y="1341"/>
                    <a:pt x="45673" y="1226"/>
                    <a:pt x="45060" y="1149"/>
                  </a:cubicBezTo>
                  <a:cubicBezTo>
                    <a:pt x="44333" y="1111"/>
                    <a:pt x="42151" y="1379"/>
                    <a:pt x="42074" y="345"/>
                  </a:cubicBezTo>
                  <a:cubicBezTo>
                    <a:pt x="42113" y="154"/>
                    <a:pt x="42227" y="77"/>
                    <a:pt x="42381" y="39"/>
                  </a:cubicBezTo>
                  <a:cubicBezTo>
                    <a:pt x="42572" y="1"/>
                    <a:pt x="42763" y="192"/>
                    <a:pt x="42725" y="384"/>
                  </a:cubicBezTo>
                  <a:cubicBezTo>
                    <a:pt x="43529" y="728"/>
                    <a:pt x="44486" y="499"/>
                    <a:pt x="45367" y="613"/>
                  </a:cubicBezTo>
                  <a:cubicBezTo>
                    <a:pt x="45941" y="690"/>
                    <a:pt x="46554" y="767"/>
                    <a:pt x="47128" y="805"/>
                  </a:cubicBezTo>
                  <a:cubicBezTo>
                    <a:pt x="48047" y="958"/>
                    <a:pt x="49157" y="843"/>
                    <a:pt x="49846" y="1532"/>
                  </a:cubicBezTo>
                  <a:cubicBezTo>
                    <a:pt x="49961" y="1647"/>
                    <a:pt x="50037" y="1762"/>
                    <a:pt x="50114" y="1877"/>
                  </a:cubicBezTo>
                  <a:cubicBezTo>
                    <a:pt x="50229" y="2107"/>
                    <a:pt x="50305" y="2375"/>
                    <a:pt x="50497" y="2489"/>
                  </a:cubicBezTo>
                  <a:cubicBezTo>
                    <a:pt x="50918" y="2757"/>
                    <a:pt x="51416" y="2757"/>
                    <a:pt x="51913" y="2796"/>
                  </a:cubicBezTo>
                  <a:cubicBezTo>
                    <a:pt x="52679" y="2834"/>
                    <a:pt x="53445" y="2872"/>
                    <a:pt x="54210" y="2987"/>
                  </a:cubicBezTo>
                  <a:cubicBezTo>
                    <a:pt x="55053" y="3140"/>
                    <a:pt x="55856" y="3293"/>
                    <a:pt x="56699" y="3408"/>
                  </a:cubicBezTo>
                  <a:cubicBezTo>
                    <a:pt x="57694" y="3600"/>
                    <a:pt x="58651" y="3906"/>
                    <a:pt x="59647" y="3982"/>
                  </a:cubicBezTo>
                  <a:cubicBezTo>
                    <a:pt x="60948" y="4174"/>
                    <a:pt x="62135" y="4250"/>
                    <a:pt x="62939" y="5399"/>
                  </a:cubicBezTo>
                  <a:cubicBezTo>
                    <a:pt x="63398" y="5935"/>
                    <a:pt x="63934" y="6356"/>
                    <a:pt x="64355" y="6930"/>
                  </a:cubicBezTo>
                  <a:cubicBezTo>
                    <a:pt x="64623" y="7313"/>
                    <a:pt x="64777" y="7734"/>
                    <a:pt x="64891" y="8194"/>
                  </a:cubicBezTo>
                  <a:cubicBezTo>
                    <a:pt x="64891" y="8615"/>
                    <a:pt x="64968" y="9036"/>
                    <a:pt x="65236" y="9380"/>
                  </a:cubicBezTo>
                  <a:cubicBezTo>
                    <a:pt x="66078" y="10606"/>
                    <a:pt x="67112" y="11141"/>
                    <a:pt x="66461" y="12826"/>
                  </a:cubicBezTo>
                  <a:cubicBezTo>
                    <a:pt x="66231" y="13439"/>
                    <a:pt x="66308" y="14128"/>
                    <a:pt x="66117" y="14778"/>
                  </a:cubicBezTo>
                  <a:cubicBezTo>
                    <a:pt x="66002" y="15276"/>
                    <a:pt x="65734" y="15736"/>
                    <a:pt x="65619" y="16195"/>
                  </a:cubicBezTo>
                  <a:cubicBezTo>
                    <a:pt x="65504" y="16884"/>
                    <a:pt x="65772" y="17611"/>
                    <a:pt x="66308" y="18071"/>
                  </a:cubicBezTo>
                  <a:cubicBezTo>
                    <a:pt x="66767" y="18492"/>
                    <a:pt x="67342" y="18798"/>
                    <a:pt x="67763" y="19258"/>
                  </a:cubicBezTo>
                  <a:cubicBezTo>
                    <a:pt x="68605" y="20215"/>
                    <a:pt x="69141" y="21631"/>
                    <a:pt x="69141" y="22895"/>
                  </a:cubicBezTo>
                  <a:cubicBezTo>
                    <a:pt x="69141" y="23545"/>
                    <a:pt x="69217" y="24196"/>
                    <a:pt x="69217" y="24847"/>
                  </a:cubicBezTo>
                  <a:cubicBezTo>
                    <a:pt x="69179" y="25842"/>
                    <a:pt x="68605" y="26761"/>
                    <a:pt x="67992" y="27489"/>
                  </a:cubicBezTo>
                  <a:cubicBezTo>
                    <a:pt x="67801" y="27718"/>
                    <a:pt x="67533" y="27871"/>
                    <a:pt x="67342" y="28063"/>
                  </a:cubicBezTo>
                  <a:cubicBezTo>
                    <a:pt x="66920" y="28446"/>
                    <a:pt x="66538" y="28829"/>
                    <a:pt x="66117" y="29211"/>
                  </a:cubicBezTo>
                  <a:cubicBezTo>
                    <a:pt x="65810" y="29518"/>
                    <a:pt x="65504" y="29862"/>
                    <a:pt x="65083" y="30092"/>
                  </a:cubicBezTo>
                  <a:cubicBezTo>
                    <a:pt x="64700" y="30283"/>
                    <a:pt x="64241" y="30398"/>
                    <a:pt x="63819" y="30513"/>
                  </a:cubicBezTo>
                  <a:cubicBezTo>
                    <a:pt x="63284" y="30704"/>
                    <a:pt x="62748" y="30896"/>
                    <a:pt x="62173" y="30819"/>
                  </a:cubicBezTo>
                  <a:cubicBezTo>
                    <a:pt x="61025" y="30628"/>
                    <a:pt x="59915" y="30398"/>
                    <a:pt x="58804" y="30054"/>
                  </a:cubicBezTo>
                  <a:cubicBezTo>
                    <a:pt x="57579" y="29862"/>
                    <a:pt x="56469" y="30513"/>
                    <a:pt x="55397" y="30934"/>
                  </a:cubicBezTo>
                  <a:cubicBezTo>
                    <a:pt x="54670" y="31317"/>
                    <a:pt x="53827" y="31508"/>
                    <a:pt x="53023" y="31317"/>
                  </a:cubicBezTo>
                  <a:cubicBezTo>
                    <a:pt x="52181" y="31164"/>
                    <a:pt x="51339" y="30972"/>
                    <a:pt x="50497" y="30934"/>
                  </a:cubicBezTo>
                  <a:cubicBezTo>
                    <a:pt x="49731" y="30896"/>
                    <a:pt x="48965" y="30896"/>
                    <a:pt x="48238" y="30896"/>
                  </a:cubicBezTo>
                  <a:cubicBezTo>
                    <a:pt x="47855" y="30896"/>
                    <a:pt x="47472" y="30896"/>
                    <a:pt x="47089" y="30819"/>
                  </a:cubicBezTo>
                  <a:cubicBezTo>
                    <a:pt x="46362" y="30666"/>
                    <a:pt x="45750" y="30360"/>
                    <a:pt x="44984" y="30245"/>
                  </a:cubicBezTo>
                  <a:cubicBezTo>
                    <a:pt x="44027" y="30054"/>
                    <a:pt x="43070" y="30015"/>
                    <a:pt x="42074" y="29977"/>
                  </a:cubicBezTo>
                  <a:cubicBezTo>
                    <a:pt x="41194" y="29939"/>
                    <a:pt x="40313" y="29824"/>
                    <a:pt x="39433" y="29862"/>
                  </a:cubicBezTo>
                  <a:cubicBezTo>
                    <a:pt x="38361" y="29977"/>
                    <a:pt x="37365" y="30436"/>
                    <a:pt x="36447" y="30972"/>
                  </a:cubicBezTo>
                  <a:cubicBezTo>
                    <a:pt x="35222" y="31662"/>
                    <a:pt x="34035" y="32389"/>
                    <a:pt x="32810" y="33040"/>
                  </a:cubicBezTo>
                  <a:cubicBezTo>
                    <a:pt x="32235" y="33308"/>
                    <a:pt x="31623" y="33576"/>
                    <a:pt x="30972" y="33729"/>
                  </a:cubicBezTo>
                  <a:cubicBezTo>
                    <a:pt x="30321" y="33844"/>
                    <a:pt x="29670" y="33882"/>
                    <a:pt x="29020" y="34035"/>
                  </a:cubicBezTo>
                  <a:cubicBezTo>
                    <a:pt x="27029" y="34380"/>
                    <a:pt x="25268" y="35528"/>
                    <a:pt x="23928" y="36983"/>
                  </a:cubicBezTo>
                  <a:cubicBezTo>
                    <a:pt x="23583" y="37289"/>
                    <a:pt x="23239" y="37634"/>
                    <a:pt x="22932" y="37978"/>
                  </a:cubicBezTo>
                  <a:cubicBezTo>
                    <a:pt x="22856" y="38093"/>
                    <a:pt x="22818" y="38170"/>
                    <a:pt x="22779" y="38285"/>
                  </a:cubicBezTo>
                  <a:cubicBezTo>
                    <a:pt x="22779" y="38323"/>
                    <a:pt x="22741" y="38361"/>
                    <a:pt x="22741" y="38400"/>
                  </a:cubicBezTo>
                  <a:lnTo>
                    <a:pt x="22741" y="38438"/>
                  </a:lnTo>
                  <a:cubicBezTo>
                    <a:pt x="22741" y="38514"/>
                    <a:pt x="22741" y="38553"/>
                    <a:pt x="22779" y="38591"/>
                  </a:cubicBezTo>
                  <a:cubicBezTo>
                    <a:pt x="22932" y="39203"/>
                    <a:pt x="23583" y="39510"/>
                    <a:pt x="23890" y="40007"/>
                  </a:cubicBezTo>
                  <a:cubicBezTo>
                    <a:pt x="24425" y="40697"/>
                    <a:pt x="24158" y="41462"/>
                    <a:pt x="23392" y="41730"/>
                  </a:cubicBezTo>
                  <a:cubicBezTo>
                    <a:pt x="22014" y="42228"/>
                    <a:pt x="20482" y="41539"/>
                    <a:pt x="19104" y="41922"/>
                  </a:cubicBezTo>
                  <a:cubicBezTo>
                    <a:pt x="18338" y="42075"/>
                    <a:pt x="17649" y="42343"/>
                    <a:pt x="16884" y="42458"/>
                  </a:cubicBezTo>
                  <a:cubicBezTo>
                    <a:pt x="16309" y="42534"/>
                    <a:pt x="15697" y="42534"/>
                    <a:pt x="15123" y="42649"/>
                  </a:cubicBezTo>
                  <a:cubicBezTo>
                    <a:pt x="14319" y="42802"/>
                    <a:pt x="13553" y="43108"/>
                    <a:pt x="12826" y="43376"/>
                  </a:cubicBezTo>
                  <a:cubicBezTo>
                    <a:pt x="11562" y="43836"/>
                    <a:pt x="10375" y="44219"/>
                    <a:pt x="9265" y="44984"/>
                  </a:cubicBezTo>
                  <a:cubicBezTo>
                    <a:pt x="8806" y="45291"/>
                    <a:pt x="8385" y="45673"/>
                    <a:pt x="7925" y="45941"/>
                  </a:cubicBezTo>
                  <a:cubicBezTo>
                    <a:pt x="7466" y="46248"/>
                    <a:pt x="6930" y="46477"/>
                    <a:pt x="6470" y="46784"/>
                  </a:cubicBezTo>
                  <a:cubicBezTo>
                    <a:pt x="5513" y="47434"/>
                    <a:pt x="4786" y="48238"/>
                    <a:pt x="3905" y="49004"/>
                  </a:cubicBezTo>
                  <a:cubicBezTo>
                    <a:pt x="3446" y="49387"/>
                    <a:pt x="2872" y="49655"/>
                    <a:pt x="2374" y="49961"/>
                  </a:cubicBezTo>
                  <a:cubicBezTo>
                    <a:pt x="1876" y="50306"/>
                    <a:pt x="1494" y="50765"/>
                    <a:pt x="1187" y="51225"/>
                  </a:cubicBezTo>
                  <a:cubicBezTo>
                    <a:pt x="958" y="51531"/>
                    <a:pt x="766" y="51875"/>
                    <a:pt x="575" y="52220"/>
                  </a:cubicBezTo>
                  <a:cubicBezTo>
                    <a:pt x="498" y="52335"/>
                    <a:pt x="307" y="52411"/>
                    <a:pt x="192" y="522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1938875" y="1709925"/>
              <a:ext cx="316825" cy="216325"/>
            </a:xfrm>
            <a:custGeom>
              <a:avLst/>
              <a:gdLst/>
              <a:ahLst/>
              <a:cxnLst/>
              <a:rect l="l" t="t" r="r" b="b"/>
              <a:pathLst>
                <a:path w="12673" h="8653" extrusionOk="0">
                  <a:moveTo>
                    <a:pt x="3369" y="8384"/>
                  </a:moveTo>
                  <a:cubicBezTo>
                    <a:pt x="3140" y="8308"/>
                    <a:pt x="2910" y="8193"/>
                    <a:pt x="2680" y="8155"/>
                  </a:cubicBezTo>
                  <a:cubicBezTo>
                    <a:pt x="1914" y="7963"/>
                    <a:pt x="613" y="8155"/>
                    <a:pt x="153" y="7427"/>
                  </a:cubicBezTo>
                  <a:cubicBezTo>
                    <a:pt x="0" y="7121"/>
                    <a:pt x="115" y="6777"/>
                    <a:pt x="307" y="6509"/>
                  </a:cubicBezTo>
                  <a:cubicBezTo>
                    <a:pt x="536" y="6126"/>
                    <a:pt x="766" y="5781"/>
                    <a:pt x="1034" y="5437"/>
                  </a:cubicBezTo>
                  <a:cubicBezTo>
                    <a:pt x="1493" y="4824"/>
                    <a:pt x="2221" y="4594"/>
                    <a:pt x="2872" y="4212"/>
                  </a:cubicBezTo>
                  <a:cubicBezTo>
                    <a:pt x="3101" y="4097"/>
                    <a:pt x="3331" y="3944"/>
                    <a:pt x="3561" y="3829"/>
                  </a:cubicBezTo>
                  <a:cubicBezTo>
                    <a:pt x="3637" y="3790"/>
                    <a:pt x="3714" y="3790"/>
                    <a:pt x="3790" y="3790"/>
                  </a:cubicBezTo>
                  <a:cubicBezTo>
                    <a:pt x="4518" y="3599"/>
                    <a:pt x="5130" y="3063"/>
                    <a:pt x="5781" y="2680"/>
                  </a:cubicBezTo>
                  <a:cubicBezTo>
                    <a:pt x="6853" y="2029"/>
                    <a:pt x="8040" y="1608"/>
                    <a:pt x="9188" y="1111"/>
                  </a:cubicBezTo>
                  <a:cubicBezTo>
                    <a:pt x="9916" y="766"/>
                    <a:pt x="10949" y="0"/>
                    <a:pt x="11753" y="383"/>
                  </a:cubicBezTo>
                  <a:cubicBezTo>
                    <a:pt x="12672" y="957"/>
                    <a:pt x="11792" y="2221"/>
                    <a:pt x="11447" y="2910"/>
                  </a:cubicBezTo>
                  <a:cubicBezTo>
                    <a:pt x="10988" y="3714"/>
                    <a:pt x="10452" y="4518"/>
                    <a:pt x="9686" y="5015"/>
                  </a:cubicBezTo>
                  <a:cubicBezTo>
                    <a:pt x="8882" y="5551"/>
                    <a:pt x="8002" y="5973"/>
                    <a:pt x="7198" y="6470"/>
                  </a:cubicBezTo>
                  <a:cubicBezTo>
                    <a:pt x="6662" y="6815"/>
                    <a:pt x="6241" y="7351"/>
                    <a:pt x="5705" y="7734"/>
                  </a:cubicBezTo>
                  <a:cubicBezTo>
                    <a:pt x="5054" y="8231"/>
                    <a:pt x="4211" y="8652"/>
                    <a:pt x="3369" y="8384"/>
                  </a:cubicBezTo>
                  <a:lnTo>
                    <a:pt x="3369" y="8384"/>
                  </a:lnTo>
                  <a:close/>
                  <a:moveTo>
                    <a:pt x="3982" y="7887"/>
                  </a:moveTo>
                  <a:cubicBezTo>
                    <a:pt x="5283" y="7772"/>
                    <a:pt x="5973" y="6509"/>
                    <a:pt x="7006" y="5896"/>
                  </a:cubicBezTo>
                  <a:cubicBezTo>
                    <a:pt x="8231" y="5130"/>
                    <a:pt x="9724" y="4594"/>
                    <a:pt x="10528" y="3293"/>
                  </a:cubicBezTo>
                  <a:cubicBezTo>
                    <a:pt x="10758" y="2910"/>
                    <a:pt x="11868" y="1187"/>
                    <a:pt x="11447" y="881"/>
                  </a:cubicBezTo>
                  <a:cubicBezTo>
                    <a:pt x="10873" y="728"/>
                    <a:pt x="9916" y="1417"/>
                    <a:pt x="9341" y="1646"/>
                  </a:cubicBezTo>
                  <a:cubicBezTo>
                    <a:pt x="8614" y="1991"/>
                    <a:pt x="7848" y="2221"/>
                    <a:pt x="7121" y="2604"/>
                  </a:cubicBezTo>
                  <a:cubicBezTo>
                    <a:pt x="6623" y="2872"/>
                    <a:pt x="6126" y="3140"/>
                    <a:pt x="5628" y="3446"/>
                  </a:cubicBezTo>
                  <a:cubicBezTo>
                    <a:pt x="5015" y="3790"/>
                    <a:pt x="4441" y="4288"/>
                    <a:pt x="3714" y="4365"/>
                  </a:cubicBezTo>
                  <a:cubicBezTo>
                    <a:pt x="3063" y="4824"/>
                    <a:pt x="2297" y="5092"/>
                    <a:pt x="1685" y="5551"/>
                  </a:cubicBezTo>
                  <a:cubicBezTo>
                    <a:pt x="1455" y="5781"/>
                    <a:pt x="1302" y="6087"/>
                    <a:pt x="1110" y="6355"/>
                  </a:cubicBezTo>
                  <a:cubicBezTo>
                    <a:pt x="957" y="6547"/>
                    <a:pt x="804" y="6777"/>
                    <a:pt x="689" y="7006"/>
                  </a:cubicBezTo>
                  <a:cubicBezTo>
                    <a:pt x="651" y="7083"/>
                    <a:pt x="651" y="7159"/>
                    <a:pt x="689" y="7198"/>
                  </a:cubicBezTo>
                  <a:cubicBezTo>
                    <a:pt x="1110" y="7466"/>
                    <a:pt x="1800" y="7466"/>
                    <a:pt x="2374" y="7542"/>
                  </a:cubicBezTo>
                  <a:cubicBezTo>
                    <a:pt x="2680" y="7542"/>
                    <a:pt x="2986" y="7619"/>
                    <a:pt x="3254" y="7734"/>
                  </a:cubicBezTo>
                  <a:cubicBezTo>
                    <a:pt x="3484" y="7810"/>
                    <a:pt x="3714" y="7925"/>
                    <a:pt x="3982" y="78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1872825" y="2026725"/>
              <a:ext cx="508250" cy="394350"/>
            </a:xfrm>
            <a:custGeom>
              <a:avLst/>
              <a:gdLst/>
              <a:ahLst/>
              <a:cxnLst/>
              <a:rect l="l" t="t" r="r" b="b"/>
              <a:pathLst>
                <a:path w="20330" h="15774" extrusionOk="0">
                  <a:moveTo>
                    <a:pt x="19640" y="15467"/>
                  </a:moveTo>
                  <a:cubicBezTo>
                    <a:pt x="19104" y="14854"/>
                    <a:pt x="18645" y="14165"/>
                    <a:pt x="18224" y="13438"/>
                  </a:cubicBezTo>
                  <a:cubicBezTo>
                    <a:pt x="17917" y="12902"/>
                    <a:pt x="17841" y="12289"/>
                    <a:pt x="17649" y="11677"/>
                  </a:cubicBezTo>
                  <a:cubicBezTo>
                    <a:pt x="17420" y="11064"/>
                    <a:pt x="17075" y="10528"/>
                    <a:pt x="16539" y="10069"/>
                  </a:cubicBezTo>
                  <a:cubicBezTo>
                    <a:pt x="16003" y="9609"/>
                    <a:pt x="15352" y="9227"/>
                    <a:pt x="14702" y="8882"/>
                  </a:cubicBezTo>
                  <a:cubicBezTo>
                    <a:pt x="14127" y="8576"/>
                    <a:pt x="13515" y="8384"/>
                    <a:pt x="13017" y="7963"/>
                  </a:cubicBezTo>
                  <a:cubicBezTo>
                    <a:pt x="12251" y="7274"/>
                    <a:pt x="11677" y="6394"/>
                    <a:pt x="10758" y="5934"/>
                  </a:cubicBezTo>
                  <a:cubicBezTo>
                    <a:pt x="9954" y="5513"/>
                    <a:pt x="9036" y="5628"/>
                    <a:pt x="8270" y="5283"/>
                  </a:cubicBezTo>
                  <a:cubicBezTo>
                    <a:pt x="7619" y="5015"/>
                    <a:pt x="7121" y="4518"/>
                    <a:pt x="6777" y="3982"/>
                  </a:cubicBezTo>
                  <a:cubicBezTo>
                    <a:pt x="6394" y="3407"/>
                    <a:pt x="6011" y="2871"/>
                    <a:pt x="5514" y="2450"/>
                  </a:cubicBezTo>
                  <a:cubicBezTo>
                    <a:pt x="4978" y="2029"/>
                    <a:pt x="4442" y="1608"/>
                    <a:pt x="3982" y="1110"/>
                  </a:cubicBezTo>
                  <a:cubicBezTo>
                    <a:pt x="3255" y="536"/>
                    <a:pt x="2259" y="536"/>
                    <a:pt x="1417" y="574"/>
                  </a:cubicBezTo>
                  <a:cubicBezTo>
                    <a:pt x="1111" y="613"/>
                    <a:pt x="805" y="651"/>
                    <a:pt x="537" y="651"/>
                  </a:cubicBezTo>
                  <a:cubicBezTo>
                    <a:pt x="307" y="728"/>
                    <a:pt x="1" y="689"/>
                    <a:pt x="1" y="383"/>
                  </a:cubicBezTo>
                  <a:cubicBezTo>
                    <a:pt x="1" y="230"/>
                    <a:pt x="154" y="115"/>
                    <a:pt x="345" y="115"/>
                  </a:cubicBezTo>
                  <a:cubicBezTo>
                    <a:pt x="919" y="77"/>
                    <a:pt x="1494" y="0"/>
                    <a:pt x="2106" y="0"/>
                  </a:cubicBezTo>
                  <a:cubicBezTo>
                    <a:pt x="2949" y="0"/>
                    <a:pt x="3867" y="153"/>
                    <a:pt x="4480" y="804"/>
                  </a:cubicBezTo>
                  <a:cubicBezTo>
                    <a:pt x="4824" y="1149"/>
                    <a:pt x="5207" y="1455"/>
                    <a:pt x="5590" y="1761"/>
                  </a:cubicBezTo>
                  <a:cubicBezTo>
                    <a:pt x="6317" y="2297"/>
                    <a:pt x="6853" y="3025"/>
                    <a:pt x="7351" y="3790"/>
                  </a:cubicBezTo>
                  <a:cubicBezTo>
                    <a:pt x="7734" y="4441"/>
                    <a:pt x="8461" y="4824"/>
                    <a:pt x="9189" y="4977"/>
                  </a:cubicBezTo>
                  <a:cubicBezTo>
                    <a:pt x="9801" y="5054"/>
                    <a:pt x="10414" y="5092"/>
                    <a:pt x="10950" y="5398"/>
                  </a:cubicBezTo>
                  <a:cubicBezTo>
                    <a:pt x="12060" y="5896"/>
                    <a:pt x="12673" y="6968"/>
                    <a:pt x="13591" y="7695"/>
                  </a:cubicBezTo>
                  <a:cubicBezTo>
                    <a:pt x="13974" y="7963"/>
                    <a:pt x="14395" y="8078"/>
                    <a:pt x="14816" y="8308"/>
                  </a:cubicBezTo>
                  <a:cubicBezTo>
                    <a:pt x="16118" y="8959"/>
                    <a:pt x="17496" y="9801"/>
                    <a:pt x="18071" y="11179"/>
                  </a:cubicBezTo>
                  <a:cubicBezTo>
                    <a:pt x="18300" y="11677"/>
                    <a:pt x="18377" y="12213"/>
                    <a:pt x="18530" y="12710"/>
                  </a:cubicBezTo>
                  <a:cubicBezTo>
                    <a:pt x="18721" y="13170"/>
                    <a:pt x="18989" y="13591"/>
                    <a:pt x="19257" y="14012"/>
                  </a:cubicBezTo>
                  <a:cubicBezTo>
                    <a:pt x="19525" y="14395"/>
                    <a:pt x="19793" y="14778"/>
                    <a:pt x="20100" y="15122"/>
                  </a:cubicBezTo>
                  <a:cubicBezTo>
                    <a:pt x="20329" y="15429"/>
                    <a:pt x="19908" y="15773"/>
                    <a:pt x="19640" y="15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2602125" y="3371425"/>
              <a:ext cx="104350" cy="297700"/>
            </a:xfrm>
            <a:custGeom>
              <a:avLst/>
              <a:gdLst/>
              <a:ahLst/>
              <a:cxnLst/>
              <a:rect l="l" t="t" r="r" b="b"/>
              <a:pathLst>
                <a:path w="4174" h="11908" extrusionOk="0">
                  <a:moveTo>
                    <a:pt x="3523" y="11639"/>
                  </a:moveTo>
                  <a:cubicBezTo>
                    <a:pt x="2374" y="10605"/>
                    <a:pt x="1724" y="9151"/>
                    <a:pt x="843" y="7926"/>
                  </a:cubicBezTo>
                  <a:cubicBezTo>
                    <a:pt x="499" y="7428"/>
                    <a:pt x="231" y="6854"/>
                    <a:pt x="116" y="6241"/>
                  </a:cubicBezTo>
                  <a:cubicBezTo>
                    <a:pt x="1" y="5437"/>
                    <a:pt x="77" y="4595"/>
                    <a:pt x="154" y="3753"/>
                  </a:cubicBezTo>
                  <a:cubicBezTo>
                    <a:pt x="231" y="2987"/>
                    <a:pt x="652" y="2260"/>
                    <a:pt x="575" y="1494"/>
                  </a:cubicBezTo>
                  <a:cubicBezTo>
                    <a:pt x="575" y="1149"/>
                    <a:pt x="499" y="843"/>
                    <a:pt x="422" y="537"/>
                  </a:cubicBezTo>
                  <a:cubicBezTo>
                    <a:pt x="345" y="307"/>
                    <a:pt x="422" y="1"/>
                    <a:pt x="690" y="1"/>
                  </a:cubicBezTo>
                  <a:cubicBezTo>
                    <a:pt x="881" y="1"/>
                    <a:pt x="996" y="116"/>
                    <a:pt x="996" y="269"/>
                  </a:cubicBezTo>
                  <a:cubicBezTo>
                    <a:pt x="958" y="575"/>
                    <a:pt x="1111" y="843"/>
                    <a:pt x="1111" y="1149"/>
                  </a:cubicBezTo>
                  <a:cubicBezTo>
                    <a:pt x="1149" y="1417"/>
                    <a:pt x="1188" y="1724"/>
                    <a:pt x="1149" y="1992"/>
                  </a:cubicBezTo>
                  <a:cubicBezTo>
                    <a:pt x="1111" y="2489"/>
                    <a:pt x="881" y="2987"/>
                    <a:pt x="767" y="3446"/>
                  </a:cubicBezTo>
                  <a:cubicBezTo>
                    <a:pt x="613" y="4212"/>
                    <a:pt x="613" y="5016"/>
                    <a:pt x="652" y="5782"/>
                  </a:cubicBezTo>
                  <a:cubicBezTo>
                    <a:pt x="652" y="6088"/>
                    <a:pt x="728" y="6394"/>
                    <a:pt x="805" y="6662"/>
                  </a:cubicBezTo>
                  <a:cubicBezTo>
                    <a:pt x="1073" y="7313"/>
                    <a:pt x="1456" y="7849"/>
                    <a:pt x="1839" y="8385"/>
                  </a:cubicBezTo>
                  <a:cubicBezTo>
                    <a:pt x="2336" y="9189"/>
                    <a:pt x="2834" y="10031"/>
                    <a:pt x="3446" y="10759"/>
                  </a:cubicBezTo>
                  <a:cubicBezTo>
                    <a:pt x="3600" y="10912"/>
                    <a:pt x="3753" y="11103"/>
                    <a:pt x="3944" y="11218"/>
                  </a:cubicBezTo>
                  <a:cubicBezTo>
                    <a:pt x="4174" y="11486"/>
                    <a:pt x="3791" y="11907"/>
                    <a:pt x="3523" y="11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4077025" y="3966750"/>
              <a:ext cx="274700" cy="84250"/>
            </a:xfrm>
            <a:custGeom>
              <a:avLst/>
              <a:gdLst/>
              <a:ahLst/>
              <a:cxnLst/>
              <a:rect l="l" t="t" r="r" b="b"/>
              <a:pathLst>
                <a:path w="10988" h="3370" extrusionOk="0">
                  <a:moveTo>
                    <a:pt x="38" y="3101"/>
                  </a:moveTo>
                  <a:cubicBezTo>
                    <a:pt x="0" y="2948"/>
                    <a:pt x="115" y="2833"/>
                    <a:pt x="268" y="2795"/>
                  </a:cubicBezTo>
                  <a:lnTo>
                    <a:pt x="1302" y="2565"/>
                  </a:lnTo>
                  <a:cubicBezTo>
                    <a:pt x="4403" y="1953"/>
                    <a:pt x="7466" y="1111"/>
                    <a:pt x="10490" y="77"/>
                  </a:cubicBezTo>
                  <a:cubicBezTo>
                    <a:pt x="10834" y="0"/>
                    <a:pt x="10988" y="536"/>
                    <a:pt x="10643" y="651"/>
                  </a:cubicBezTo>
                  <a:cubicBezTo>
                    <a:pt x="8920" y="1225"/>
                    <a:pt x="7159" y="1761"/>
                    <a:pt x="5398" y="2221"/>
                  </a:cubicBezTo>
                  <a:cubicBezTo>
                    <a:pt x="4058" y="2565"/>
                    <a:pt x="2680" y="2910"/>
                    <a:pt x="1302" y="3178"/>
                  </a:cubicBezTo>
                  <a:cubicBezTo>
                    <a:pt x="996" y="3216"/>
                    <a:pt x="689" y="3293"/>
                    <a:pt x="345" y="3369"/>
                  </a:cubicBezTo>
                  <a:cubicBezTo>
                    <a:pt x="192" y="3369"/>
                    <a:pt x="38" y="3254"/>
                    <a:pt x="38" y="3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3888475" y="2816325"/>
              <a:ext cx="37350" cy="148375"/>
            </a:xfrm>
            <a:custGeom>
              <a:avLst/>
              <a:gdLst/>
              <a:ahLst/>
              <a:cxnLst/>
              <a:rect l="l" t="t" r="r" b="b"/>
              <a:pathLst>
                <a:path w="1494" h="5935" extrusionOk="0">
                  <a:moveTo>
                    <a:pt x="268" y="5819"/>
                  </a:moveTo>
                  <a:cubicBezTo>
                    <a:pt x="0" y="5705"/>
                    <a:pt x="115" y="5360"/>
                    <a:pt x="77" y="5092"/>
                  </a:cubicBezTo>
                  <a:cubicBezTo>
                    <a:pt x="39" y="4556"/>
                    <a:pt x="0" y="4020"/>
                    <a:pt x="268" y="3522"/>
                  </a:cubicBezTo>
                  <a:cubicBezTo>
                    <a:pt x="383" y="3293"/>
                    <a:pt x="575" y="3063"/>
                    <a:pt x="689" y="2872"/>
                  </a:cubicBezTo>
                  <a:cubicBezTo>
                    <a:pt x="804" y="2718"/>
                    <a:pt x="919" y="2489"/>
                    <a:pt x="843" y="2297"/>
                  </a:cubicBezTo>
                  <a:cubicBezTo>
                    <a:pt x="689" y="1991"/>
                    <a:pt x="460" y="1685"/>
                    <a:pt x="383" y="1302"/>
                  </a:cubicBezTo>
                  <a:cubicBezTo>
                    <a:pt x="307" y="996"/>
                    <a:pt x="268" y="0"/>
                    <a:pt x="804" y="115"/>
                  </a:cubicBezTo>
                  <a:cubicBezTo>
                    <a:pt x="919" y="153"/>
                    <a:pt x="1034" y="307"/>
                    <a:pt x="996" y="460"/>
                  </a:cubicBezTo>
                  <a:cubicBezTo>
                    <a:pt x="651" y="1417"/>
                    <a:pt x="1493" y="1761"/>
                    <a:pt x="1455" y="2527"/>
                  </a:cubicBezTo>
                  <a:cubicBezTo>
                    <a:pt x="1378" y="3216"/>
                    <a:pt x="651" y="3637"/>
                    <a:pt x="651" y="4326"/>
                  </a:cubicBezTo>
                  <a:cubicBezTo>
                    <a:pt x="651" y="4709"/>
                    <a:pt x="651" y="5092"/>
                    <a:pt x="651" y="5475"/>
                  </a:cubicBezTo>
                  <a:cubicBezTo>
                    <a:pt x="728" y="5705"/>
                    <a:pt x="498" y="5934"/>
                    <a:pt x="268" y="58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00900" y="2812500"/>
              <a:ext cx="14400" cy="14375"/>
            </a:xfrm>
            <a:custGeom>
              <a:avLst/>
              <a:gdLst/>
              <a:ahLst/>
              <a:cxnLst/>
              <a:rect l="l" t="t" r="r" b="b"/>
              <a:pathLst>
                <a:path w="576" h="575" extrusionOk="0">
                  <a:moveTo>
                    <a:pt x="1" y="268"/>
                  </a:moveTo>
                  <a:cubicBezTo>
                    <a:pt x="1" y="115"/>
                    <a:pt x="154" y="0"/>
                    <a:pt x="307" y="0"/>
                  </a:cubicBezTo>
                  <a:cubicBezTo>
                    <a:pt x="460" y="0"/>
                    <a:pt x="575" y="115"/>
                    <a:pt x="575" y="268"/>
                  </a:cubicBezTo>
                  <a:cubicBezTo>
                    <a:pt x="575" y="421"/>
                    <a:pt x="460" y="574"/>
                    <a:pt x="307" y="574"/>
                  </a:cubicBezTo>
                  <a:cubicBezTo>
                    <a:pt x="154" y="574"/>
                    <a:pt x="1" y="421"/>
                    <a:pt x="1" y="268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3921975" y="2330125"/>
              <a:ext cx="76575" cy="171325"/>
            </a:xfrm>
            <a:custGeom>
              <a:avLst/>
              <a:gdLst/>
              <a:ahLst/>
              <a:cxnLst/>
              <a:rect l="l" t="t" r="r" b="b"/>
              <a:pathLst>
                <a:path w="3063" h="6853" extrusionOk="0">
                  <a:moveTo>
                    <a:pt x="230" y="6623"/>
                  </a:moveTo>
                  <a:cubicBezTo>
                    <a:pt x="0" y="6470"/>
                    <a:pt x="38" y="6240"/>
                    <a:pt x="230" y="6087"/>
                  </a:cubicBezTo>
                  <a:cubicBezTo>
                    <a:pt x="498" y="5781"/>
                    <a:pt x="689" y="5398"/>
                    <a:pt x="766" y="5015"/>
                  </a:cubicBezTo>
                  <a:cubicBezTo>
                    <a:pt x="881" y="3905"/>
                    <a:pt x="957" y="3139"/>
                    <a:pt x="1685" y="2182"/>
                  </a:cubicBezTo>
                  <a:cubicBezTo>
                    <a:pt x="2029" y="1723"/>
                    <a:pt x="1991" y="1110"/>
                    <a:pt x="2297" y="613"/>
                  </a:cubicBezTo>
                  <a:cubicBezTo>
                    <a:pt x="2374" y="460"/>
                    <a:pt x="2450" y="306"/>
                    <a:pt x="2565" y="192"/>
                  </a:cubicBezTo>
                  <a:cubicBezTo>
                    <a:pt x="2718" y="0"/>
                    <a:pt x="3063" y="153"/>
                    <a:pt x="3063" y="383"/>
                  </a:cubicBezTo>
                  <a:cubicBezTo>
                    <a:pt x="3025" y="613"/>
                    <a:pt x="2833" y="728"/>
                    <a:pt x="2757" y="919"/>
                  </a:cubicBezTo>
                  <a:cubicBezTo>
                    <a:pt x="2604" y="1225"/>
                    <a:pt x="2565" y="1570"/>
                    <a:pt x="2450" y="1876"/>
                  </a:cubicBezTo>
                  <a:cubicBezTo>
                    <a:pt x="2336" y="2335"/>
                    <a:pt x="1953" y="2718"/>
                    <a:pt x="1761" y="3139"/>
                  </a:cubicBezTo>
                  <a:cubicBezTo>
                    <a:pt x="1570" y="3484"/>
                    <a:pt x="1493" y="3905"/>
                    <a:pt x="1417" y="4326"/>
                  </a:cubicBezTo>
                  <a:cubicBezTo>
                    <a:pt x="1378" y="4747"/>
                    <a:pt x="1378" y="5207"/>
                    <a:pt x="1187" y="5590"/>
                  </a:cubicBezTo>
                  <a:cubicBezTo>
                    <a:pt x="1072" y="5896"/>
                    <a:pt x="613" y="6853"/>
                    <a:pt x="192" y="6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4159325" y="2215275"/>
              <a:ext cx="145500" cy="25850"/>
            </a:xfrm>
            <a:custGeom>
              <a:avLst/>
              <a:gdLst/>
              <a:ahLst/>
              <a:cxnLst/>
              <a:rect l="l" t="t" r="r" b="b"/>
              <a:pathLst>
                <a:path w="5820" h="1034" extrusionOk="0">
                  <a:moveTo>
                    <a:pt x="307" y="1034"/>
                  </a:moveTo>
                  <a:cubicBezTo>
                    <a:pt x="154" y="1034"/>
                    <a:pt x="1" y="881"/>
                    <a:pt x="39" y="689"/>
                  </a:cubicBezTo>
                  <a:cubicBezTo>
                    <a:pt x="77" y="536"/>
                    <a:pt x="230" y="460"/>
                    <a:pt x="383" y="383"/>
                  </a:cubicBezTo>
                  <a:cubicBezTo>
                    <a:pt x="805" y="153"/>
                    <a:pt x="1302" y="0"/>
                    <a:pt x="1762" y="38"/>
                  </a:cubicBezTo>
                  <a:cubicBezTo>
                    <a:pt x="2412" y="38"/>
                    <a:pt x="3025" y="345"/>
                    <a:pt x="3638" y="345"/>
                  </a:cubicBezTo>
                  <a:cubicBezTo>
                    <a:pt x="4135" y="306"/>
                    <a:pt x="4556" y="0"/>
                    <a:pt x="5054" y="115"/>
                  </a:cubicBezTo>
                  <a:cubicBezTo>
                    <a:pt x="5207" y="153"/>
                    <a:pt x="5360" y="192"/>
                    <a:pt x="5513" y="268"/>
                  </a:cubicBezTo>
                  <a:cubicBezTo>
                    <a:pt x="5820" y="498"/>
                    <a:pt x="5552" y="957"/>
                    <a:pt x="5207" y="766"/>
                  </a:cubicBezTo>
                  <a:cubicBezTo>
                    <a:pt x="4709" y="460"/>
                    <a:pt x="4135" y="957"/>
                    <a:pt x="3561" y="919"/>
                  </a:cubicBezTo>
                  <a:cubicBezTo>
                    <a:pt x="2795" y="881"/>
                    <a:pt x="2030" y="460"/>
                    <a:pt x="1226" y="651"/>
                  </a:cubicBezTo>
                  <a:cubicBezTo>
                    <a:pt x="996" y="728"/>
                    <a:pt x="766" y="804"/>
                    <a:pt x="537" y="957"/>
                  </a:cubicBezTo>
                  <a:cubicBezTo>
                    <a:pt x="460" y="995"/>
                    <a:pt x="422" y="1034"/>
                    <a:pt x="345" y="10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4455075" y="1935800"/>
              <a:ext cx="493875" cy="273750"/>
            </a:xfrm>
            <a:custGeom>
              <a:avLst/>
              <a:gdLst/>
              <a:ahLst/>
              <a:cxnLst/>
              <a:rect l="l" t="t" r="r" b="b"/>
              <a:pathLst>
                <a:path w="19755" h="10950" extrusionOk="0">
                  <a:moveTo>
                    <a:pt x="2718" y="10835"/>
                  </a:moveTo>
                  <a:cubicBezTo>
                    <a:pt x="2259" y="10567"/>
                    <a:pt x="2872" y="10184"/>
                    <a:pt x="3101" y="9954"/>
                  </a:cubicBezTo>
                  <a:cubicBezTo>
                    <a:pt x="4135" y="9074"/>
                    <a:pt x="4479" y="9341"/>
                    <a:pt x="5705" y="9227"/>
                  </a:cubicBezTo>
                  <a:cubicBezTo>
                    <a:pt x="6202" y="9112"/>
                    <a:pt x="6662" y="8806"/>
                    <a:pt x="7083" y="8538"/>
                  </a:cubicBezTo>
                  <a:cubicBezTo>
                    <a:pt x="8155" y="7810"/>
                    <a:pt x="9303" y="7389"/>
                    <a:pt x="10605" y="7695"/>
                  </a:cubicBezTo>
                  <a:cubicBezTo>
                    <a:pt x="11141" y="7848"/>
                    <a:pt x="11639" y="8193"/>
                    <a:pt x="12213" y="8116"/>
                  </a:cubicBezTo>
                  <a:cubicBezTo>
                    <a:pt x="13668" y="7963"/>
                    <a:pt x="15007" y="7351"/>
                    <a:pt x="16424" y="7083"/>
                  </a:cubicBezTo>
                  <a:cubicBezTo>
                    <a:pt x="16998" y="6968"/>
                    <a:pt x="17573" y="6738"/>
                    <a:pt x="18147" y="6470"/>
                  </a:cubicBezTo>
                  <a:cubicBezTo>
                    <a:pt x="19027" y="6087"/>
                    <a:pt x="19180" y="5245"/>
                    <a:pt x="18912" y="4403"/>
                  </a:cubicBezTo>
                  <a:cubicBezTo>
                    <a:pt x="18721" y="3905"/>
                    <a:pt x="18453" y="3446"/>
                    <a:pt x="18338" y="2910"/>
                  </a:cubicBezTo>
                  <a:cubicBezTo>
                    <a:pt x="18147" y="2259"/>
                    <a:pt x="17917" y="1378"/>
                    <a:pt x="17266" y="1110"/>
                  </a:cubicBezTo>
                  <a:cubicBezTo>
                    <a:pt x="15620" y="766"/>
                    <a:pt x="14050" y="1646"/>
                    <a:pt x="12519" y="2106"/>
                  </a:cubicBezTo>
                  <a:cubicBezTo>
                    <a:pt x="12251" y="2221"/>
                    <a:pt x="11945" y="2297"/>
                    <a:pt x="11677" y="2297"/>
                  </a:cubicBezTo>
                  <a:cubicBezTo>
                    <a:pt x="11256" y="2336"/>
                    <a:pt x="10873" y="2259"/>
                    <a:pt x="10490" y="2259"/>
                  </a:cubicBezTo>
                  <a:cubicBezTo>
                    <a:pt x="9648" y="2336"/>
                    <a:pt x="8844" y="2642"/>
                    <a:pt x="8002" y="2795"/>
                  </a:cubicBezTo>
                  <a:cubicBezTo>
                    <a:pt x="7236" y="2948"/>
                    <a:pt x="6432" y="2795"/>
                    <a:pt x="5628" y="2680"/>
                  </a:cubicBezTo>
                  <a:cubicBezTo>
                    <a:pt x="4250" y="2412"/>
                    <a:pt x="3178" y="2795"/>
                    <a:pt x="2029" y="3561"/>
                  </a:cubicBezTo>
                  <a:cubicBezTo>
                    <a:pt x="1646" y="3790"/>
                    <a:pt x="1302" y="4135"/>
                    <a:pt x="843" y="4326"/>
                  </a:cubicBezTo>
                  <a:cubicBezTo>
                    <a:pt x="613" y="4403"/>
                    <a:pt x="192" y="4633"/>
                    <a:pt x="39" y="4250"/>
                  </a:cubicBezTo>
                  <a:cubicBezTo>
                    <a:pt x="0" y="4097"/>
                    <a:pt x="115" y="3943"/>
                    <a:pt x="268" y="3905"/>
                  </a:cubicBezTo>
                  <a:cubicBezTo>
                    <a:pt x="1072" y="3714"/>
                    <a:pt x="1608" y="3025"/>
                    <a:pt x="2336" y="2680"/>
                  </a:cubicBezTo>
                  <a:cubicBezTo>
                    <a:pt x="2872" y="2412"/>
                    <a:pt x="3446" y="2182"/>
                    <a:pt x="4058" y="2068"/>
                  </a:cubicBezTo>
                  <a:cubicBezTo>
                    <a:pt x="4518" y="1991"/>
                    <a:pt x="5054" y="2029"/>
                    <a:pt x="5513" y="2068"/>
                  </a:cubicBezTo>
                  <a:cubicBezTo>
                    <a:pt x="6432" y="2221"/>
                    <a:pt x="7351" y="2412"/>
                    <a:pt x="8231" y="2144"/>
                  </a:cubicBezTo>
                  <a:cubicBezTo>
                    <a:pt x="8997" y="1991"/>
                    <a:pt x="9724" y="1723"/>
                    <a:pt x="10490" y="1685"/>
                  </a:cubicBezTo>
                  <a:cubicBezTo>
                    <a:pt x="10835" y="1685"/>
                    <a:pt x="11217" y="1761"/>
                    <a:pt x="11562" y="1723"/>
                  </a:cubicBezTo>
                  <a:cubicBezTo>
                    <a:pt x="11868" y="1723"/>
                    <a:pt x="12174" y="1646"/>
                    <a:pt x="12481" y="1532"/>
                  </a:cubicBezTo>
                  <a:cubicBezTo>
                    <a:pt x="14012" y="1034"/>
                    <a:pt x="16118" y="0"/>
                    <a:pt x="17687" y="689"/>
                  </a:cubicBezTo>
                  <a:cubicBezTo>
                    <a:pt x="18338" y="1072"/>
                    <a:pt x="18606" y="1800"/>
                    <a:pt x="18798" y="2489"/>
                  </a:cubicBezTo>
                  <a:cubicBezTo>
                    <a:pt x="18912" y="3178"/>
                    <a:pt x="19334" y="3752"/>
                    <a:pt x="19525" y="4403"/>
                  </a:cubicBezTo>
                  <a:cubicBezTo>
                    <a:pt x="19755" y="5437"/>
                    <a:pt x="19487" y="6508"/>
                    <a:pt x="18453" y="6968"/>
                  </a:cubicBezTo>
                  <a:cubicBezTo>
                    <a:pt x="17802" y="7274"/>
                    <a:pt x="17151" y="7542"/>
                    <a:pt x="16462" y="7657"/>
                  </a:cubicBezTo>
                  <a:cubicBezTo>
                    <a:pt x="15620" y="7848"/>
                    <a:pt x="14816" y="8078"/>
                    <a:pt x="13974" y="8346"/>
                  </a:cubicBezTo>
                  <a:cubicBezTo>
                    <a:pt x="13285" y="8538"/>
                    <a:pt x="12557" y="8691"/>
                    <a:pt x="11830" y="8652"/>
                  </a:cubicBezTo>
                  <a:cubicBezTo>
                    <a:pt x="11371" y="8614"/>
                    <a:pt x="10988" y="8461"/>
                    <a:pt x="10605" y="8270"/>
                  </a:cubicBezTo>
                  <a:cubicBezTo>
                    <a:pt x="9763" y="8040"/>
                    <a:pt x="8882" y="8155"/>
                    <a:pt x="8155" y="8576"/>
                  </a:cubicBezTo>
                  <a:cubicBezTo>
                    <a:pt x="6968" y="9227"/>
                    <a:pt x="6317" y="9954"/>
                    <a:pt x="4862" y="9839"/>
                  </a:cubicBezTo>
                  <a:cubicBezTo>
                    <a:pt x="4594" y="9839"/>
                    <a:pt x="4365" y="9839"/>
                    <a:pt x="4097" y="9992"/>
                  </a:cubicBezTo>
                  <a:cubicBezTo>
                    <a:pt x="3790" y="10145"/>
                    <a:pt x="3522" y="10375"/>
                    <a:pt x="3216" y="10605"/>
                  </a:cubicBezTo>
                  <a:cubicBezTo>
                    <a:pt x="3101" y="10720"/>
                    <a:pt x="2948" y="10949"/>
                    <a:pt x="2718" y="10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4449325" y="2034375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1" y="268"/>
                  </a:moveTo>
                  <a:cubicBezTo>
                    <a:pt x="1" y="115"/>
                    <a:pt x="154" y="0"/>
                    <a:pt x="307" y="0"/>
                  </a:cubicBezTo>
                  <a:cubicBezTo>
                    <a:pt x="460" y="0"/>
                    <a:pt x="575" y="115"/>
                    <a:pt x="575" y="268"/>
                  </a:cubicBezTo>
                  <a:cubicBezTo>
                    <a:pt x="575" y="422"/>
                    <a:pt x="460" y="575"/>
                    <a:pt x="307" y="575"/>
                  </a:cubicBezTo>
                  <a:cubicBezTo>
                    <a:pt x="154" y="575"/>
                    <a:pt x="1" y="422"/>
                    <a:pt x="1" y="268"/>
                  </a:cubicBezTo>
                  <a:close/>
                </a:path>
              </a:pathLst>
            </a:custGeom>
            <a:solidFill>
              <a:srgbClr val="57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4290450" y="1017950"/>
              <a:ext cx="956150" cy="874800"/>
            </a:xfrm>
            <a:custGeom>
              <a:avLst/>
              <a:gdLst/>
              <a:ahLst/>
              <a:cxnLst/>
              <a:rect l="l" t="t" r="r" b="b"/>
              <a:pathLst>
                <a:path w="38246" h="34992" extrusionOk="0">
                  <a:moveTo>
                    <a:pt x="575" y="34800"/>
                  </a:moveTo>
                  <a:cubicBezTo>
                    <a:pt x="422" y="34685"/>
                    <a:pt x="345" y="34532"/>
                    <a:pt x="307" y="34417"/>
                  </a:cubicBezTo>
                  <a:cubicBezTo>
                    <a:pt x="115" y="33996"/>
                    <a:pt x="0" y="33575"/>
                    <a:pt x="0" y="33154"/>
                  </a:cubicBezTo>
                  <a:cubicBezTo>
                    <a:pt x="0" y="32541"/>
                    <a:pt x="422" y="32082"/>
                    <a:pt x="766" y="31661"/>
                  </a:cubicBezTo>
                  <a:cubicBezTo>
                    <a:pt x="1187" y="31048"/>
                    <a:pt x="1302" y="30321"/>
                    <a:pt x="1570" y="29632"/>
                  </a:cubicBezTo>
                  <a:cubicBezTo>
                    <a:pt x="1876" y="28904"/>
                    <a:pt x="2259" y="28254"/>
                    <a:pt x="2757" y="27603"/>
                  </a:cubicBezTo>
                  <a:cubicBezTo>
                    <a:pt x="3369" y="26760"/>
                    <a:pt x="4173" y="25995"/>
                    <a:pt x="5207" y="25612"/>
                  </a:cubicBezTo>
                  <a:cubicBezTo>
                    <a:pt x="5513" y="25459"/>
                    <a:pt x="5858" y="25382"/>
                    <a:pt x="6164" y="25344"/>
                  </a:cubicBezTo>
                  <a:cubicBezTo>
                    <a:pt x="6777" y="25344"/>
                    <a:pt x="7351" y="25497"/>
                    <a:pt x="7925" y="25459"/>
                  </a:cubicBezTo>
                  <a:cubicBezTo>
                    <a:pt x="8653" y="25382"/>
                    <a:pt x="9303" y="25114"/>
                    <a:pt x="9993" y="24923"/>
                  </a:cubicBezTo>
                  <a:cubicBezTo>
                    <a:pt x="10720" y="24731"/>
                    <a:pt x="11486" y="24578"/>
                    <a:pt x="12175" y="24234"/>
                  </a:cubicBezTo>
                  <a:cubicBezTo>
                    <a:pt x="12404" y="24119"/>
                    <a:pt x="12672" y="24004"/>
                    <a:pt x="12940" y="23927"/>
                  </a:cubicBezTo>
                  <a:cubicBezTo>
                    <a:pt x="13438" y="23774"/>
                    <a:pt x="13974" y="23813"/>
                    <a:pt x="14472" y="23698"/>
                  </a:cubicBezTo>
                  <a:cubicBezTo>
                    <a:pt x="14931" y="23583"/>
                    <a:pt x="15352" y="23430"/>
                    <a:pt x="15812" y="23315"/>
                  </a:cubicBezTo>
                  <a:cubicBezTo>
                    <a:pt x="16271" y="23238"/>
                    <a:pt x="16730" y="23162"/>
                    <a:pt x="17152" y="23009"/>
                  </a:cubicBezTo>
                  <a:cubicBezTo>
                    <a:pt x="18453" y="22511"/>
                    <a:pt x="19640" y="21707"/>
                    <a:pt x="20444" y="20559"/>
                  </a:cubicBezTo>
                  <a:cubicBezTo>
                    <a:pt x="21363" y="19333"/>
                    <a:pt x="22320" y="17917"/>
                    <a:pt x="22205" y="16309"/>
                  </a:cubicBezTo>
                  <a:cubicBezTo>
                    <a:pt x="22128" y="15161"/>
                    <a:pt x="21325" y="13859"/>
                    <a:pt x="20061" y="13859"/>
                  </a:cubicBezTo>
                  <a:cubicBezTo>
                    <a:pt x="19295" y="13897"/>
                    <a:pt x="18836" y="14586"/>
                    <a:pt x="18377" y="15084"/>
                  </a:cubicBezTo>
                  <a:cubicBezTo>
                    <a:pt x="17764" y="15888"/>
                    <a:pt x="16807" y="16194"/>
                    <a:pt x="16080" y="16845"/>
                  </a:cubicBezTo>
                  <a:cubicBezTo>
                    <a:pt x="15582" y="17304"/>
                    <a:pt x="15199" y="17840"/>
                    <a:pt x="14740" y="18300"/>
                  </a:cubicBezTo>
                  <a:cubicBezTo>
                    <a:pt x="14280" y="18721"/>
                    <a:pt x="13783" y="19065"/>
                    <a:pt x="13247" y="19372"/>
                  </a:cubicBezTo>
                  <a:cubicBezTo>
                    <a:pt x="12711" y="19678"/>
                    <a:pt x="12175" y="20061"/>
                    <a:pt x="11562" y="20214"/>
                  </a:cubicBezTo>
                  <a:cubicBezTo>
                    <a:pt x="11141" y="20329"/>
                    <a:pt x="10682" y="20214"/>
                    <a:pt x="10261" y="20176"/>
                  </a:cubicBezTo>
                  <a:cubicBezTo>
                    <a:pt x="9801" y="20176"/>
                    <a:pt x="9342" y="20252"/>
                    <a:pt x="8882" y="20329"/>
                  </a:cubicBezTo>
                  <a:cubicBezTo>
                    <a:pt x="7925" y="20482"/>
                    <a:pt x="6892" y="20788"/>
                    <a:pt x="5934" y="20520"/>
                  </a:cubicBezTo>
                  <a:cubicBezTo>
                    <a:pt x="3752" y="19869"/>
                    <a:pt x="3484" y="18491"/>
                    <a:pt x="4748" y="16692"/>
                  </a:cubicBezTo>
                  <a:cubicBezTo>
                    <a:pt x="4939" y="16424"/>
                    <a:pt x="5130" y="16156"/>
                    <a:pt x="5322" y="15888"/>
                  </a:cubicBezTo>
                  <a:cubicBezTo>
                    <a:pt x="5705" y="15275"/>
                    <a:pt x="6011" y="14586"/>
                    <a:pt x="6241" y="13859"/>
                  </a:cubicBezTo>
                  <a:cubicBezTo>
                    <a:pt x="6662" y="12940"/>
                    <a:pt x="7428" y="12289"/>
                    <a:pt x="8193" y="11638"/>
                  </a:cubicBezTo>
                  <a:cubicBezTo>
                    <a:pt x="9610" y="10490"/>
                    <a:pt x="11332" y="9609"/>
                    <a:pt x="12481" y="8116"/>
                  </a:cubicBezTo>
                  <a:cubicBezTo>
                    <a:pt x="12787" y="7695"/>
                    <a:pt x="12940" y="7197"/>
                    <a:pt x="13247" y="6738"/>
                  </a:cubicBezTo>
                  <a:cubicBezTo>
                    <a:pt x="13553" y="6317"/>
                    <a:pt x="14012" y="5934"/>
                    <a:pt x="14280" y="5475"/>
                  </a:cubicBezTo>
                  <a:cubicBezTo>
                    <a:pt x="14816" y="4518"/>
                    <a:pt x="15008" y="3407"/>
                    <a:pt x="15620" y="2527"/>
                  </a:cubicBezTo>
                  <a:cubicBezTo>
                    <a:pt x="16194" y="1723"/>
                    <a:pt x="16884" y="957"/>
                    <a:pt x="17802" y="536"/>
                  </a:cubicBezTo>
                  <a:cubicBezTo>
                    <a:pt x="18606" y="153"/>
                    <a:pt x="19525" y="0"/>
                    <a:pt x="20444" y="0"/>
                  </a:cubicBezTo>
                  <a:cubicBezTo>
                    <a:pt x="21210" y="0"/>
                    <a:pt x="21975" y="230"/>
                    <a:pt x="22664" y="536"/>
                  </a:cubicBezTo>
                  <a:cubicBezTo>
                    <a:pt x="23086" y="689"/>
                    <a:pt x="23468" y="919"/>
                    <a:pt x="23890" y="1072"/>
                  </a:cubicBezTo>
                  <a:cubicBezTo>
                    <a:pt x="24617" y="1302"/>
                    <a:pt x="25383" y="1264"/>
                    <a:pt x="26110" y="1264"/>
                  </a:cubicBezTo>
                  <a:cubicBezTo>
                    <a:pt x="26914" y="1302"/>
                    <a:pt x="27680" y="1531"/>
                    <a:pt x="28407" y="1876"/>
                  </a:cubicBezTo>
                  <a:cubicBezTo>
                    <a:pt x="29020" y="2221"/>
                    <a:pt x="29517" y="2680"/>
                    <a:pt x="30091" y="3063"/>
                  </a:cubicBezTo>
                  <a:cubicBezTo>
                    <a:pt x="30704" y="3522"/>
                    <a:pt x="31431" y="3675"/>
                    <a:pt x="32159" y="3522"/>
                  </a:cubicBezTo>
                  <a:cubicBezTo>
                    <a:pt x="33001" y="3293"/>
                    <a:pt x="33805" y="2795"/>
                    <a:pt x="34724" y="2986"/>
                  </a:cubicBezTo>
                  <a:cubicBezTo>
                    <a:pt x="35260" y="3063"/>
                    <a:pt x="35757" y="3216"/>
                    <a:pt x="36255" y="3293"/>
                  </a:cubicBezTo>
                  <a:cubicBezTo>
                    <a:pt x="36753" y="3331"/>
                    <a:pt x="38246" y="3522"/>
                    <a:pt x="37978" y="4135"/>
                  </a:cubicBezTo>
                  <a:cubicBezTo>
                    <a:pt x="37901" y="4250"/>
                    <a:pt x="37710" y="4288"/>
                    <a:pt x="37595" y="4211"/>
                  </a:cubicBezTo>
                  <a:cubicBezTo>
                    <a:pt x="37365" y="4097"/>
                    <a:pt x="37097" y="3982"/>
                    <a:pt x="36868" y="3943"/>
                  </a:cubicBezTo>
                  <a:cubicBezTo>
                    <a:pt x="36370" y="3867"/>
                    <a:pt x="35911" y="3829"/>
                    <a:pt x="35451" y="3714"/>
                  </a:cubicBezTo>
                  <a:cubicBezTo>
                    <a:pt x="34992" y="3637"/>
                    <a:pt x="34571" y="3484"/>
                    <a:pt x="34111" y="3522"/>
                  </a:cubicBezTo>
                  <a:cubicBezTo>
                    <a:pt x="33499" y="3561"/>
                    <a:pt x="32963" y="3905"/>
                    <a:pt x="32389" y="4058"/>
                  </a:cubicBezTo>
                  <a:cubicBezTo>
                    <a:pt x="31087" y="4364"/>
                    <a:pt x="30130" y="3867"/>
                    <a:pt x="29134" y="3063"/>
                  </a:cubicBezTo>
                  <a:cubicBezTo>
                    <a:pt x="28330" y="2412"/>
                    <a:pt x="27335" y="1953"/>
                    <a:pt x="26263" y="1838"/>
                  </a:cubicBezTo>
                  <a:cubicBezTo>
                    <a:pt x="25497" y="1799"/>
                    <a:pt x="24732" y="1876"/>
                    <a:pt x="24004" y="1685"/>
                  </a:cubicBezTo>
                  <a:cubicBezTo>
                    <a:pt x="23622" y="1608"/>
                    <a:pt x="23239" y="1417"/>
                    <a:pt x="22894" y="1264"/>
                  </a:cubicBezTo>
                  <a:cubicBezTo>
                    <a:pt x="22090" y="881"/>
                    <a:pt x="21248" y="574"/>
                    <a:pt x="20367" y="536"/>
                  </a:cubicBezTo>
                  <a:cubicBezTo>
                    <a:pt x="19372" y="574"/>
                    <a:pt x="18377" y="804"/>
                    <a:pt x="17534" y="1340"/>
                  </a:cubicBezTo>
                  <a:cubicBezTo>
                    <a:pt x="16845" y="1876"/>
                    <a:pt x="16194" y="2565"/>
                    <a:pt x="15812" y="3331"/>
                  </a:cubicBezTo>
                  <a:cubicBezTo>
                    <a:pt x="15352" y="4250"/>
                    <a:pt x="15161" y="5283"/>
                    <a:pt x="14548" y="6087"/>
                  </a:cubicBezTo>
                  <a:cubicBezTo>
                    <a:pt x="14280" y="6470"/>
                    <a:pt x="13936" y="6776"/>
                    <a:pt x="13668" y="7159"/>
                  </a:cubicBezTo>
                  <a:cubicBezTo>
                    <a:pt x="13400" y="7580"/>
                    <a:pt x="13247" y="8040"/>
                    <a:pt x="12979" y="8423"/>
                  </a:cubicBezTo>
                  <a:cubicBezTo>
                    <a:pt x="12519" y="9073"/>
                    <a:pt x="11868" y="9609"/>
                    <a:pt x="11256" y="10107"/>
                  </a:cubicBezTo>
                  <a:cubicBezTo>
                    <a:pt x="9763" y="11332"/>
                    <a:pt x="7849" y="12213"/>
                    <a:pt x="6853" y="13935"/>
                  </a:cubicBezTo>
                  <a:cubicBezTo>
                    <a:pt x="6547" y="14663"/>
                    <a:pt x="6317" y="15390"/>
                    <a:pt x="5896" y="16041"/>
                  </a:cubicBezTo>
                  <a:cubicBezTo>
                    <a:pt x="5207" y="17113"/>
                    <a:pt x="3561" y="18874"/>
                    <a:pt x="5437" y="19716"/>
                  </a:cubicBezTo>
                  <a:cubicBezTo>
                    <a:pt x="6202" y="20137"/>
                    <a:pt x="7045" y="20099"/>
                    <a:pt x="7887" y="19946"/>
                  </a:cubicBezTo>
                  <a:cubicBezTo>
                    <a:pt x="8576" y="19793"/>
                    <a:pt x="9265" y="19678"/>
                    <a:pt x="9954" y="19640"/>
                  </a:cubicBezTo>
                  <a:cubicBezTo>
                    <a:pt x="10337" y="19563"/>
                    <a:pt x="10758" y="19678"/>
                    <a:pt x="11141" y="19716"/>
                  </a:cubicBezTo>
                  <a:cubicBezTo>
                    <a:pt x="11409" y="19678"/>
                    <a:pt x="11677" y="19640"/>
                    <a:pt x="11907" y="19487"/>
                  </a:cubicBezTo>
                  <a:cubicBezTo>
                    <a:pt x="12672" y="19065"/>
                    <a:pt x="13476" y="18606"/>
                    <a:pt x="14165" y="18070"/>
                  </a:cubicBezTo>
                  <a:cubicBezTo>
                    <a:pt x="14701" y="17572"/>
                    <a:pt x="15123" y="16998"/>
                    <a:pt x="15620" y="16500"/>
                  </a:cubicBezTo>
                  <a:cubicBezTo>
                    <a:pt x="16118" y="16041"/>
                    <a:pt x="16692" y="15696"/>
                    <a:pt x="17266" y="15352"/>
                  </a:cubicBezTo>
                  <a:cubicBezTo>
                    <a:pt x="17841" y="14969"/>
                    <a:pt x="18185" y="14357"/>
                    <a:pt x="18683" y="13897"/>
                  </a:cubicBezTo>
                  <a:cubicBezTo>
                    <a:pt x="19219" y="13399"/>
                    <a:pt x="20061" y="13093"/>
                    <a:pt x="20750" y="13399"/>
                  </a:cubicBezTo>
                  <a:cubicBezTo>
                    <a:pt x="22320" y="13974"/>
                    <a:pt x="22971" y="15773"/>
                    <a:pt x="22703" y="17304"/>
                  </a:cubicBezTo>
                  <a:cubicBezTo>
                    <a:pt x="22473" y="18836"/>
                    <a:pt x="20903" y="21248"/>
                    <a:pt x="19678" y="22205"/>
                  </a:cubicBezTo>
                  <a:cubicBezTo>
                    <a:pt x="18568" y="23085"/>
                    <a:pt x="17381" y="23660"/>
                    <a:pt x="15965" y="23889"/>
                  </a:cubicBezTo>
                  <a:cubicBezTo>
                    <a:pt x="15391" y="24004"/>
                    <a:pt x="14855" y="24234"/>
                    <a:pt x="14280" y="24310"/>
                  </a:cubicBezTo>
                  <a:cubicBezTo>
                    <a:pt x="13936" y="24349"/>
                    <a:pt x="13591" y="24349"/>
                    <a:pt x="13247" y="24425"/>
                  </a:cubicBezTo>
                  <a:cubicBezTo>
                    <a:pt x="12787" y="24540"/>
                    <a:pt x="12404" y="24808"/>
                    <a:pt x="11945" y="24961"/>
                  </a:cubicBezTo>
                  <a:cubicBezTo>
                    <a:pt x="11256" y="25267"/>
                    <a:pt x="10490" y="25382"/>
                    <a:pt x="9801" y="25612"/>
                  </a:cubicBezTo>
                  <a:cubicBezTo>
                    <a:pt x="9035" y="25842"/>
                    <a:pt x="8308" y="26071"/>
                    <a:pt x="7504" y="26033"/>
                  </a:cubicBezTo>
                  <a:cubicBezTo>
                    <a:pt x="7083" y="26033"/>
                    <a:pt x="6700" y="25957"/>
                    <a:pt x="6279" y="25957"/>
                  </a:cubicBezTo>
                  <a:cubicBezTo>
                    <a:pt x="5896" y="25957"/>
                    <a:pt x="5513" y="26071"/>
                    <a:pt x="5169" y="26225"/>
                  </a:cubicBezTo>
                  <a:cubicBezTo>
                    <a:pt x="4173" y="26684"/>
                    <a:pt x="3484" y="27526"/>
                    <a:pt x="2872" y="28407"/>
                  </a:cubicBezTo>
                  <a:cubicBezTo>
                    <a:pt x="2374" y="29134"/>
                    <a:pt x="1991" y="29976"/>
                    <a:pt x="1762" y="30857"/>
                  </a:cubicBezTo>
                  <a:cubicBezTo>
                    <a:pt x="1608" y="31278"/>
                    <a:pt x="1455" y="31699"/>
                    <a:pt x="1149" y="32082"/>
                  </a:cubicBezTo>
                  <a:cubicBezTo>
                    <a:pt x="460" y="32848"/>
                    <a:pt x="383" y="33307"/>
                    <a:pt x="881" y="34302"/>
                  </a:cubicBezTo>
                  <a:cubicBezTo>
                    <a:pt x="1226" y="34494"/>
                    <a:pt x="881" y="34991"/>
                    <a:pt x="536" y="34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4227275" y="1068675"/>
              <a:ext cx="310125" cy="274700"/>
            </a:xfrm>
            <a:custGeom>
              <a:avLst/>
              <a:gdLst/>
              <a:ahLst/>
              <a:cxnLst/>
              <a:rect l="l" t="t" r="r" b="b"/>
              <a:pathLst>
                <a:path w="12405" h="10988" extrusionOk="0">
                  <a:moveTo>
                    <a:pt x="2030" y="10720"/>
                  </a:moveTo>
                  <a:cubicBezTo>
                    <a:pt x="1417" y="10528"/>
                    <a:pt x="958" y="9992"/>
                    <a:pt x="575" y="9495"/>
                  </a:cubicBezTo>
                  <a:cubicBezTo>
                    <a:pt x="422" y="9303"/>
                    <a:pt x="269" y="9112"/>
                    <a:pt x="192" y="8882"/>
                  </a:cubicBezTo>
                  <a:cubicBezTo>
                    <a:pt x="1" y="8231"/>
                    <a:pt x="384" y="7580"/>
                    <a:pt x="728" y="7044"/>
                  </a:cubicBezTo>
                  <a:cubicBezTo>
                    <a:pt x="1226" y="6279"/>
                    <a:pt x="1609" y="5436"/>
                    <a:pt x="2183" y="4747"/>
                  </a:cubicBezTo>
                  <a:cubicBezTo>
                    <a:pt x="2872" y="3943"/>
                    <a:pt x="3791" y="3293"/>
                    <a:pt x="4633" y="2680"/>
                  </a:cubicBezTo>
                  <a:cubicBezTo>
                    <a:pt x="6050" y="1685"/>
                    <a:pt x="10720" y="0"/>
                    <a:pt x="11830" y="1838"/>
                  </a:cubicBezTo>
                  <a:cubicBezTo>
                    <a:pt x="12098" y="2144"/>
                    <a:pt x="12405" y="3293"/>
                    <a:pt x="11945" y="3522"/>
                  </a:cubicBezTo>
                  <a:cubicBezTo>
                    <a:pt x="11486" y="4326"/>
                    <a:pt x="10529" y="4671"/>
                    <a:pt x="9763" y="5092"/>
                  </a:cubicBezTo>
                  <a:cubicBezTo>
                    <a:pt x="9151" y="5398"/>
                    <a:pt x="8576" y="5819"/>
                    <a:pt x="8117" y="6317"/>
                  </a:cubicBezTo>
                  <a:cubicBezTo>
                    <a:pt x="7466" y="7159"/>
                    <a:pt x="6624" y="7848"/>
                    <a:pt x="6011" y="8729"/>
                  </a:cubicBezTo>
                  <a:cubicBezTo>
                    <a:pt x="5782" y="9112"/>
                    <a:pt x="5552" y="9495"/>
                    <a:pt x="5246" y="9801"/>
                  </a:cubicBezTo>
                  <a:cubicBezTo>
                    <a:pt x="4365" y="10528"/>
                    <a:pt x="3140" y="10988"/>
                    <a:pt x="2030" y="10720"/>
                  </a:cubicBezTo>
                  <a:close/>
                  <a:moveTo>
                    <a:pt x="2949" y="10222"/>
                  </a:moveTo>
                  <a:cubicBezTo>
                    <a:pt x="3714" y="10145"/>
                    <a:pt x="4403" y="9801"/>
                    <a:pt x="4978" y="9265"/>
                  </a:cubicBezTo>
                  <a:cubicBezTo>
                    <a:pt x="5322" y="8805"/>
                    <a:pt x="5628" y="8308"/>
                    <a:pt x="5973" y="7848"/>
                  </a:cubicBezTo>
                  <a:cubicBezTo>
                    <a:pt x="6356" y="7389"/>
                    <a:pt x="6777" y="7006"/>
                    <a:pt x="7160" y="6585"/>
                  </a:cubicBezTo>
                  <a:cubicBezTo>
                    <a:pt x="7543" y="6126"/>
                    <a:pt x="7925" y="5628"/>
                    <a:pt x="8423" y="5283"/>
                  </a:cubicBezTo>
                  <a:cubicBezTo>
                    <a:pt x="9151" y="4671"/>
                    <a:pt x="10031" y="4365"/>
                    <a:pt x="10835" y="3829"/>
                  </a:cubicBezTo>
                  <a:cubicBezTo>
                    <a:pt x="10988" y="3714"/>
                    <a:pt x="11141" y="3599"/>
                    <a:pt x="11294" y="3446"/>
                  </a:cubicBezTo>
                  <a:cubicBezTo>
                    <a:pt x="11409" y="3331"/>
                    <a:pt x="11486" y="3178"/>
                    <a:pt x="11601" y="3063"/>
                  </a:cubicBezTo>
                  <a:cubicBezTo>
                    <a:pt x="11639" y="1761"/>
                    <a:pt x="10682" y="1493"/>
                    <a:pt x="9572" y="1608"/>
                  </a:cubicBezTo>
                  <a:cubicBezTo>
                    <a:pt x="8729" y="1646"/>
                    <a:pt x="7887" y="1838"/>
                    <a:pt x="7083" y="2144"/>
                  </a:cubicBezTo>
                  <a:cubicBezTo>
                    <a:pt x="6318" y="2374"/>
                    <a:pt x="5552" y="2718"/>
                    <a:pt x="4901" y="3178"/>
                  </a:cubicBezTo>
                  <a:cubicBezTo>
                    <a:pt x="4135" y="3752"/>
                    <a:pt x="3370" y="4288"/>
                    <a:pt x="2719" y="5015"/>
                  </a:cubicBezTo>
                  <a:cubicBezTo>
                    <a:pt x="2259" y="5475"/>
                    <a:pt x="1991" y="6049"/>
                    <a:pt x="1647" y="6623"/>
                  </a:cubicBezTo>
                  <a:cubicBezTo>
                    <a:pt x="1341" y="7121"/>
                    <a:pt x="996" y="7619"/>
                    <a:pt x="766" y="8193"/>
                  </a:cubicBezTo>
                  <a:cubicBezTo>
                    <a:pt x="575" y="8691"/>
                    <a:pt x="920" y="9073"/>
                    <a:pt x="1226" y="9418"/>
                  </a:cubicBezTo>
                  <a:cubicBezTo>
                    <a:pt x="1685" y="9992"/>
                    <a:pt x="2183" y="10337"/>
                    <a:pt x="2949" y="102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5015925" y="2484200"/>
              <a:ext cx="253650" cy="1061450"/>
            </a:xfrm>
            <a:custGeom>
              <a:avLst/>
              <a:gdLst/>
              <a:ahLst/>
              <a:cxnLst/>
              <a:rect l="l" t="t" r="r" b="b"/>
              <a:pathLst>
                <a:path w="10146" h="42458" extrusionOk="0">
                  <a:moveTo>
                    <a:pt x="192" y="42381"/>
                  </a:moveTo>
                  <a:cubicBezTo>
                    <a:pt x="77" y="42343"/>
                    <a:pt x="1" y="42151"/>
                    <a:pt x="39" y="42036"/>
                  </a:cubicBezTo>
                  <a:cubicBezTo>
                    <a:pt x="154" y="41768"/>
                    <a:pt x="269" y="41500"/>
                    <a:pt x="345" y="41271"/>
                  </a:cubicBezTo>
                  <a:cubicBezTo>
                    <a:pt x="766" y="40122"/>
                    <a:pt x="958" y="38897"/>
                    <a:pt x="881" y="37672"/>
                  </a:cubicBezTo>
                  <a:cubicBezTo>
                    <a:pt x="881" y="36141"/>
                    <a:pt x="498" y="34418"/>
                    <a:pt x="1379" y="33078"/>
                  </a:cubicBezTo>
                  <a:cubicBezTo>
                    <a:pt x="1800" y="32465"/>
                    <a:pt x="2336" y="31929"/>
                    <a:pt x="2757" y="31317"/>
                  </a:cubicBezTo>
                  <a:cubicBezTo>
                    <a:pt x="3293" y="30475"/>
                    <a:pt x="3638" y="29518"/>
                    <a:pt x="3829" y="28522"/>
                  </a:cubicBezTo>
                  <a:cubicBezTo>
                    <a:pt x="3982" y="27680"/>
                    <a:pt x="4059" y="26799"/>
                    <a:pt x="4327" y="25957"/>
                  </a:cubicBezTo>
                  <a:cubicBezTo>
                    <a:pt x="4595" y="24924"/>
                    <a:pt x="5284" y="24120"/>
                    <a:pt x="5667" y="23163"/>
                  </a:cubicBezTo>
                  <a:cubicBezTo>
                    <a:pt x="6011" y="22014"/>
                    <a:pt x="5820" y="20789"/>
                    <a:pt x="6049" y="19602"/>
                  </a:cubicBezTo>
                  <a:cubicBezTo>
                    <a:pt x="6164" y="18836"/>
                    <a:pt x="6432" y="18109"/>
                    <a:pt x="6624" y="17343"/>
                  </a:cubicBezTo>
                  <a:cubicBezTo>
                    <a:pt x="6892" y="15774"/>
                    <a:pt x="6662" y="14128"/>
                    <a:pt x="6011" y="12673"/>
                  </a:cubicBezTo>
                  <a:cubicBezTo>
                    <a:pt x="5437" y="11486"/>
                    <a:pt x="4786" y="10261"/>
                    <a:pt x="4863" y="8921"/>
                  </a:cubicBezTo>
                  <a:cubicBezTo>
                    <a:pt x="4901" y="7849"/>
                    <a:pt x="4709" y="6777"/>
                    <a:pt x="5169" y="5782"/>
                  </a:cubicBezTo>
                  <a:cubicBezTo>
                    <a:pt x="5552" y="4978"/>
                    <a:pt x="6049" y="4250"/>
                    <a:pt x="6471" y="3446"/>
                  </a:cubicBezTo>
                  <a:cubicBezTo>
                    <a:pt x="6662" y="2987"/>
                    <a:pt x="6777" y="2489"/>
                    <a:pt x="7121" y="2106"/>
                  </a:cubicBezTo>
                  <a:cubicBezTo>
                    <a:pt x="7772" y="1264"/>
                    <a:pt x="8768" y="843"/>
                    <a:pt x="9533" y="154"/>
                  </a:cubicBezTo>
                  <a:cubicBezTo>
                    <a:pt x="9725" y="1"/>
                    <a:pt x="10146" y="39"/>
                    <a:pt x="10146" y="345"/>
                  </a:cubicBezTo>
                  <a:cubicBezTo>
                    <a:pt x="10146" y="499"/>
                    <a:pt x="9993" y="613"/>
                    <a:pt x="9878" y="652"/>
                  </a:cubicBezTo>
                  <a:cubicBezTo>
                    <a:pt x="8997" y="1379"/>
                    <a:pt x="7810" y="1877"/>
                    <a:pt x="7274" y="2949"/>
                  </a:cubicBezTo>
                  <a:cubicBezTo>
                    <a:pt x="7121" y="3293"/>
                    <a:pt x="7006" y="3676"/>
                    <a:pt x="6815" y="4021"/>
                  </a:cubicBezTo>
                  <a:cubicBezTo>
                    <a:pt x="6432" y="4748"/>
                    <a:pt x="5935" y="5437"/>
                    <a:pt x="5590" y="6203"/>
                  </a:cubicBezTo>
                  <a:cubicBezTo>
                    <a:pt x="5399" y="6854"/>
                    <a:pt x="5437" y="7504"/>
                    <a:pt x="5437" y="8194"/>
                  </a:cubicBezTo>
                  <a:cubicBezTo>
                    <a:pt x="5437" y="8576"/>
                    <a:pt x="5399" y="8998"/>
                    <a:pt x="5437" y="9380"/>
                  </a:cubicBezTo>
                  <a:cubicBezTo>
                    <a:pt x="5513" y="10682"/>
                    <a:pt x="6279" y="11754"/>
                    <a:pt x="6738" y="12902"/>
                  </a:cubicBezTo>
                  <a:cubicBezTo>
                    <a:pt x="7389" y="14664"/>
                    <a:pt x="7542" y="16654"/>
                    <a:pt x="6930" y="18454"/>
                  </a:cubicBezTo>
                  <a:cubicBezTo>
                    <a:pt x="6700" y="19143"/>
                    <a:pt x="6585" y="19870"/>
                    <a:pt x="6509" y="20559"/>
                  </a:cubicBezTo>
                  <a:cubicBezTo>
                    <a:pt x="6471" y="21861"/>
                    <a:pt x="6471" y="23163"/>
                    <a:pt x="5743" y="24311"/>
                  </a:cubicBezTo>
                  <a:cubicBezTo>
                    <a:pt x="5207" y="25153"/>
                    <a:pt x="4824" y="26072"/>
                    <a:pt x="4671" y="27067"/>
                  </a:cubicBezTo>
                  <a:cubicBezTo>
                    <a:pt x="4480" y="28369"/>
                    <a:pt x="4288" y="29671"/>
                    <a:pt x="3676" y="30858"/>
                  </a:cubicBezTo>
                  <a:cubicBezTo>
                    <a:pt x="3484" y="31240"/>
                    <a:pt x="3255" y="31623"/>
                    <a:pt x="2987" y="31968"/>
                  </a:cubicBezTo>
                  <a:cubicBezTo>
                    <a:pt x="2451" y="32733"/>
                    <a:pt x="1647" y="33384"/>
                    <a:pt x="1455" y="34341"/>
                  </a:cubicBezTo>
                  <a:cubicBezTo>
                    <a:pt x="1226" y="35758"/>
                    <a:pt x="1532" y="37213"/>
                    <a:pt x="1455" y="38629"/>
                  </a:cubicBezTo>
                  <a:cubicBezTo>
                    <a:pt x="1417" y="39471"/>
                    <a:pt x="1264" y="40314"/>
                    <a:pt x="996" y="41156"/>
                  </a:cubicBezTo>
                  <a:cubicBezTo>
                    <a:pt x="881" y="41539"/>
                    <a:pt x="766" y="41883"/>
                    <a:pt x="613" y="42266"/>
                  </a:cubicBezTo>
                  <a:cubicBezTo>
                    <a:pt x="537" y="42419"/>
                    <a:pt x="345" y="42458"/>
                    <a:pt x="230" y="42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4052125" y="3805000"/>
              <a:ext cx="136900" cy="220150"/>
            </a:xfrm>
            <a:custGeom>
              <a:avLst/>
              <a:gdLst/>
              <a:ahLst/>
              <a:cxnLst/>
              <a:rect l="l" t="t" r="r" b="b"/>
              <a:pathLst>
                <a:path w="5476" h="8806" extrusionOk="0">
                  <a:moveTo>
                    <a:pt x="4557" y="8346"/>
                  </a:moveTo>
                  <a:cubicBezTo>
                    <a:pt x="4212" y="7619"/>
                    <a:pt x="4250" y="6662"/>
                    <a:pt x="3561" y="6088"/>
                  </a:cubicBezTo>
                  <a:cubicBezTo>
                    <a:pt x="3255" y="5858"/>
                    <a:pt x="2949" y="5705"/>
                    <a:pt x="2642" y="5475"/>
                  </a:cubicBezTo>
                  <a:cubicBezTo>
                    <a:pt x="2145" y="5130"/>
                    <a:pt x="1685" y="4671"/>
                    <a:pt x="1494" y="4097"/>
                  </a:cubicBezTo>
                  <a:cubicBezTo>
                    <a:pt x="958" y="2489"/>
                    <a:pt x="1762" y="2029"/>
                    <a:pt x="269" y="651"/>
                  </a:cubicBezTo>
                  <a:cubicBezTo>
                    <a:pt x="1" y="383"/>
                    <a:pt x="422" y="0"/>
                    <a:pt x="690" y="268"/>
                  </a:cubicBezTo>
                  <a:cubicBezTo>
                    <a:pt x="1992" y="1570"/>
                    <a:pt x="1685" y="1838"/>
                    <a:pt x="1915" y="3523"/>
                  </a:cubicBezTo>
                  <a:cubicBezTo>
                    <a:pt x="1992" y="4020"/>
                    <a:pt x="2260" y="4480"/>
                    <a:pt x="2681" y="4786"/>
                  </a:cubicBezTo>
                  <a:cubicBezTo>
                    <a:pt x="3064" y="5130"/>
                    <a:pt x="3523" y="5322"/>
                    <a:pt x="3906" y="5628"/>
                  </a:cubicBezTo>
                  <a:cubicBezTo>
                    <a:pt x="4633" y="6202"/>
                    <a:pt x="4748" y="7121"/>
                    <a:pt x="4978" y="7963"/>
                  </a:cubicBezTo>
                  <a:cubicBezTo>
                    <a:pt x="5475" y="8270"/>
                    <a:pt x="4825" y="8806"/>
                    <a:pt x="4557" y="8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3877950" y="3209675"/>
              <a:ext cx="138800" cy="420200"/>
            </a:xfrm>
            <a:custGeom>
              <a:avLst/>
              <a:gdLst/>
              <a:ahLst/>
              <a:cxnLst/>
              <a:rect l="l" t="t" r="r" b="b"/>
              <a:pathLst>
                <a:path w="5552" h="16808" extrusionOk="0">
                  <a:moveTo>
                    <a:pt x="4977" y="16501"/>
                  </a:moveTo>
                  <a:cubicBezTo>
                    <a:pt x="5015" y="13017"/>
                    <a:pt x="3790" y="13668"/>
                    <a:pt x="2565" y="11103"/>
                  </a:cubicBezTo>
                  <a:cubicBezTo>
                    <a:pt x="2144" y="9993"/>
                    <a:pt x="1953" y="8806"/>
                    <a:pt x="1570" y="7696"/>
                  </a:cubicBezTo>
                  <a:cubicBezTo>
                    <a:pt x="1187" y="6624"/>
                    <a:pt x="536" y="5590"/>
                    <a:pt x="268" y="4442"/>
                  </a:cubicBezTo>
                  <a:cubicBezTo>
                    <a:pt x="77" y="3561"/>
                    <a:pt x="0" y="2681"/>
                    <a:pt x="153" y="1800"/>
                  </a:cubicBezTo>
                  <a:cubicBezTo>
                    <a:pt x="230" y="1264"/>
                    <a:pt x="383" y="767"/>
                    <a:pt x="498" y="231"/>
                  </a:cubicBezTo>
                  <a:cubicBezTo>
                    <a:pt x="536" y="77"/>
                    <a:pt x="689" y="1"/>
                    <a:pt x="842" y="39"/>
                  </a:cubicBezTo>
                  <a:cubicBezTo>
                    <a:pt x="996" y="77"/>
                    <a:pt x="1072" y="231"/>
                    <a:pt x="1034" y="384"/>
                  </a:cubicBezTo>
                  <a:cubicBezTo>
                    <a:pt x="957" y="843"/>
                    <a:pt x="804" y="1264"/>
                    <a:pt x="728" y="1724"/>
                  </a:cubicBezTo>
                  <a:cubicBezTo>
                    <a:pt x="536" y="2834"/>
                    <a:pt x="689" y="3944"/>
                    <a:pt x="1034" y="4978"/>
                  </a:cubicBezTo>
                  <a:cubicBezTo>
                    <a:pt x="1378" y="5858"/>
                    <a:pt x="1838" y="6662"/>
                    <a:pt x="2106" y="7505"/>
                  </a:cubicBezTo>
                  <a:cubicBezTo>
                    <a:pt x="2603" y="8883"/>
                    <a:pt x="2718" y="10376"/>
                    <a:pt x="3522" y="11639"/>
                  </a:cubicBezTo>
                  <a:cubicBezTo>
                    <a:pt x="3982" y="12367"/>
                    <a:pt x="4747" y="12941"/>
                    <a:pt x="5130" y="13745"/>
                  </a:cubicBezTo>
                  <a:cubicBezTo>
                    <a:pt x="5513" y="14587"/>
                    <a:pt x="5551" y="15506"/>
                    <a:pt x="5551" y="16425"/>
                  </a:cubicBezTo>
                  <a:cubicBezTo>
                    <a:pt x="5551" y="16769"/>
                    <a:pt x="5054" y="16807"/>
                    <a:pt x="4977" y="16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3572625" y="619800"/>
              <a:ext cx="332150" cy="295750"/>
            </a:xfrm>
            <a:custGeom>
              <a:avLst/>
              <a:gdLst/>
              <a:ahLst/>
              <a:cxnLst/>
              <a:rect l="l" t="t" r="r" b="b"/>
              <a:pathLst>
                <a:path w="13286" h="11830" extrusionOk="0">
                  <a:moveTo>
                    <a:pt x="6011" y="11792"/>
                  </a:moveTo>
                  <a:cubicBezTo>
                    <a:pt x="5284" y="11715"/>
                    <a:pt x="4518" y="11332"/>
                    <a:pt x="4174" y="10643"/>
                  </a:cubicBezTo>
                  <a:cubicBezTo>
                    <a:pt x="3906" y="10030"/>
                    <a:pt x="3867" y="9380"/>
                    <a:pt x="3638" y="8767"/>
                  </a:cubicBezTo>
                  <a:cubicBezTo>
                    <a:pt x="3370" y="8001"/>
                    <a:pt x="2757" y="7427"/>
                    <a:pt x="2451" y="6700"/>
                  </a:cubicBezTo>
                  <a:cubicBezTo>
                    <a:pt x="2298" y="6317"/>
                    <a:pt x="2298" y="5896"/>
                    <a:pt x="2336" y="5513"/>
                  </a:cubicBezTo>
                  <a:cubicBezTo>
                    <a:pt x="2413" y="4441"/>
                    <a:pt x="2413" y="3560"/>
                    <a:pt x="1570" y="2795"/>
                  </a:cubicBezTo>
                  <a:cubicBezTo>
                    <a:pt x="1379" y="2642"/>
                    <a:pt x="1187" y="2527"/>
                    <a:pt x="996" y="2412"/>
                  </a:cubicBezTo>
                  <a:cubicBezTo>
                    <a:pt x="958" y="2412"/>
                    <a:pt x="919" y="2374"/>
                    <a:pt x="881" y="2297"/>
                  </a:cubicBezTo>
                  <a:cubicBezTo>
                    <a:pt x="1" y="1531"/>
                    <a:pt x="383" y="192"/>
                    <a:pt x="1609" y="77"/>
                  </a:cubicBezTo>
                  <a:cubicBezTo>
                    <a:pt x="2489" y="0"/>
                    <a:pt x="3331" y="268"/>
                    <a:pt x="4174" y="421"/>
                  </a:cubicBezTo>
                  <a:cubicBezTo>
                    <a:pt x="5667" y="766"/>
                    <a:pt x="7160" y="1225"/>
                    <a:pt x="8346" y="2221"/>
                  </a:cubicBezTo>
                  <a:cubicBezTo>
                    <a:pt x="8844" y="2603"/>
                    <a:pt x="9342" y="2948"/>
                    <a:pt x="9801" y="3369"/>
                  </a:cubicBezTo>
                  <a:cubicBezTo>
                    <a:pt x="10490" y="3982"/>
                    <a:pt x="10912" y="4786"/>
                    <a:pt x="11447" y="5513"/>
                  </a:cubicBezTo>
                  <a:cubicBezTo>
                    <a:pt x="11754" y="5896"/>
                    <a:pt x="12022" y="6279"/>
                    <a:pt x="12328" y="6661"/>
                  </a:cubicBezTo>
                  <a:cubicBezTo>
                    <a:pt x="12673" y="7006"/>
                    <a:pt x="12979" y="7389"/>
                    <a:pt x="13132" y="7887"/>
                  </a:cubicBezTo>
                  <a:cubicBezTo>
                    <a:pt x="13285" y="8461"/>
                    <a:pt x="13055" y="9035"/>
                    <a:pt x="12787" y="9533"/>
                  </a:cubicBezTo>
                  <a:cubicBezTo>
                    <a:pt x="12366" y="10375"/>
                    <a:pt x="11601" y="11064"/>
                    <a:pt x="10644" y="11217"/>
                  </a:cubicBezTo>
                  <a:cubicBezTo>
                    <a:pt x="9763" y="11409"/>
                    <a:pt x="8882" y="11370"/>
                    <a:pt x="8002" y="11562"/>
                  </a:cubicBezTo>
                  <a:cubicBezTo>
                    <a:pt x="7351" y="11677"/>
                    <a:pt x="6700" y="11830"/>
                    <a:pt x="6011" y="11753"/>
                  </a:cubicBezTo>
                  <a:lnTo>
                    <a:pt x="6011" y="11753"/>
                  </a:lnTo>
                  <a:close/>
                  <a:moveTo>
                    <a:pt x="6662" y="11179"/>
                  </a:moveTo>
                  <a:cubicBezTo>
                    <a:pt x="7275" y="11141"/>
                    <a:pt x="7887" y="10988"/>
                    <a:pt x="8500" y="10911"/>
                  </a:cubicBezTo>
                  <a:cubicBezTo>
                    <a:pt x="9342" y="10758"/>
                    <a:pt x="10299" y="10834"/>
                    <a:pt x="11103" y="10490"/>
                  </a:cubicBezTo>
                  <a:cubicBezTo>
                    <a:pt x="11792" y="10145"/>
                    <a:pt x="12251" y="9456"/>
                    <a:pt x="12519" y="8767"/>
                  </a:cubicBezTo>
                  <a:cubicBezTo>
                    <a:pt x="12634" y="8423"/>
                    <a:pt x="12634" y="8078"/>
                    <a:pt x="12443" y="7733"/>
                  </a:cubicBezTo>
                  <a:cubicBezTo>
                    <a:pt x="12213" y="7312"/>
                    <a:pt x="11830" y="6968"/>
                    <a:pt x="11524" y="6585"/>
                  </a:cubicBezTo>
                  <a:cubicBezTo>
                    <a:pt x="11333" y="6355"/>
                    <a:pt x="11141" y="6087"/>
                    <a:pt x="10988" y="5858"/>
                  </a:cubicBezTo>
                  <a:cubicBezTo>
                    <a:pt x="10605" y="5283"/>
                    <a:pt x="10222" y="4709"/>
                    <a:pt x="9801" y="4173"/>
                  </a:cubicBezTo>
                  <a:cubicBezTo>
                    <a:pt x="9380" y="3714"/>
                    <a:pt x="8844" y="3331"/>
                    <a:pt x="8346" y="2948"/>
                  </a:cubicBezTo>
                  <a:cubicBezTo>
                    <a:pt x="7543" y="2297"/>
                    <a:pt x="6739" y="1761"/>
                    <a:pt x="5743" y="1455"/>
                  </a:cubicBezTo>
                  <a:cubicBezTo>
                    <a:pt x="4480" y="1072"/>
                    <a:pt x="3140" y="728"/>
                    <a:pt x="1800" y="651"/>
                  </a:cubicBezTo>
                  <a:cubicBezTo>
                    <a:pt x="958" y="651"/>
                    <a:pt x="690" y="1302"/>
                    <a:pt x="1264" y="1914"/>
                  </a:cubicBezTo>
                  <a:cubicBezTo>
                    <a:pt x="2259" y="2412"/>
                    <a:pt x="2987" y="3484"/>
                    <a:pt x="2910" y="4632"/>
                  </a:cubicBezTo>
                  <a:cubicBezTo>
                    <a:pt x="2987" y="5322"/>
                    <a:pt x="2719" y="6011"/>
                    <a:pt x="3063" y="6623"/>
                  </a:cubicBezTo>
                  <a:cubicBezTo>
                    <a:pt x="3408" y="7312"/>
                    <a:pt x="3906" y="7887"/>
                    <a:pt x="4174" y="8576"/>
                  </a:cubicBezTo>
                  <a:cubicBezTo>
                    <a:pt x="4403" y="9188"/>
                    <a:pt x="4442" y="9877"/>
                    <a:pt x="4710" y="10452"/>
                  </a:cubicBezTo>
                  <a:cubicBezTo>
                    <a:pt x="5092" y="11102"/>
                    <a:pt x="5935" y="11256"/>
                    <a:pt x="6624" y="11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1977150" y="1535725"/>
              <a:ext cx="286200" cy="131150"/>
            </a:xfrm>
            <a:custGeom>
              <a:avLst/>
              <a:gdLst/>
              <a:ahLst/>
              <a:cxnLst/>
              <a:rect l="l" t="t" r="r" b="b"/>
              <a:pathLst>
                <a:path w="11448" h="5246" extrusionOk="0">
                  <a:moveTo>
                    <a:pt x="192" y="5016"/>
                  </a:moveTo>
                  <a:cubicBezTo>
                    <a:pt x="1" y="4595"/>
                    <a:pt x="575" y="4480"/>
                    <a:pt x="843" y="4327"/>
                  </a:cubicBezTo>
                  <a:cubicBezTo>
                    <a:pt x="1417" y="4097"/>
                    <a:pt x="2068" y="4020"/>
                    <a:pt x="2680" y="3906"/>
                  </a:cubicBezTo>
                  <a:cubicBezTo>
                    <a:pt x="3446" y="3752"/>
                    <a:pt x="4097" y="3331"/>
                    <a:pt x="4671" y="2834"/>
                  </a:cubicBezTo>
                  <a:cubicBezTo>
                    <a:pt x="5284" y="2298"/>
                    <a:pt x="5820" y="1685"/>
                    <a:pt x="6585" y="1417"/>
                  </a:cubicBezTo>
                  <a:cubicBezTo>
                    <a:pt x="6815" y="1302"/>
                    <a:pt x="7083" y="1264"/>
                    <a:pt x="7351" y="1149"/>
                  </a:cubicBezTo>
                  <a:cubicBezTo>
                    <a:pt x="8040" y="958"/>
                    <a:pt x="8653" y="537"/>
                    <a:pt x="9342" y="345"/>
                  </a:cubicBezTo>
                  <a:cubicBezTo>
                    <a:pt x="9916" y="192"/>
                    <a:pt x="10490" y="154"/>
                    <a:pt x="11065" y="1"/>
                  </a:cubicBezTo>
                  <a:cubicBezTo>
                    <a:pt x="11218" y="1"/>
                    <a:pt x="11371" y="77"/>
                    <a:pt x="11409" y="230"/>
                  </a:cubicBezTo>
                  <a:cubicBezTo>
                    <a:pt x="11447" y="345"/>
                    <a:pt x="11371" y="537"/>
                    <a:pt x="11218" y="575"/>
                  </a:cubicBezTo>
                  <a:cubicBezTo>
                    <a:pt x="10682" y="690"/>
                    <a:pt x="10146" y="766"/>
                    <a:pt x="9610" y="843"/>
                  </a:cubicBezTo>
                  <a:cubicBezTo>
                    <a:pt x="9074" y="958"/>
                    <a:pt x="8614" y="1264"/>
                    <a:pt x="8117" y="1455"/>
                  </a:cubicBezTo>
                  <a:cubicBezTo>
                    <a:pt x="7696" y="1647"/>
                    <a:pt x="7275" y="1762"/>
                    <a:pt x="6853" y="1915"/>
                  </a:cubicBezTo>
                  <a:cubicBezTo>
                    <a:pt x="6164" y="2145"/>
                    <a:pt x="5667" y="2719"/>
                    <a:pt x="5131" y="3178"/>
                  </a:cubicBezTo>
                  <a:cubicBezTo>
                    <a:pt x="4480" y="3791"/>
                    <a:pt x="3676" y="4288"/>
                    <a:pt x="2795" y="4480"/>
                  </a:cubicBezTo>
                  <a:cubicBezTo>
                    <a:pt x="2259" y="4556"/>
                    <a:pt x="1723" y="4633"/>
                    <a:pt x="1226" y="4786"/>
                  </a:cubicBezTo>
                  <a:cubicBezTo>
                    <a:pt x="1073" y="4824"/>
                    <a:pt x="958" y="4901"/>
                    <a:pt x="805" y="4978"/>
                  </a:cubicBezTo>
                  <a:cubicBezTo>
                    <a:pt x="613" y="5092"/>
                    <a:pt x="345" y="5246"/>
                    <a:pt x="154" y="4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2322675" y="1507975"/>
              <a:ext cx="26800" cy="17250"/>
            </a:xfrm>
            <a:custGeom>
              <a:avLst/>
              <a:gdLst/>
              <a:ahLst/>
              <a:cxnLst/>
              <a:rect l="l" t="t" r="r" b="b"/>
              <a:pathLst>
                <a:path w="1072" h="690" extrusionOk="0">
                  <a:moveTo>
                    <a:pt x="345" y="651"/>
                  </a:moveTo>
                  <a:cubicBezTo>
                    <a:pt x="0" y="613"/>
                    <a:pt x="77" y="39"/>
                    <a:pt x="421" y="77"/>
                  </a:cubicBezTo>
                  <a:cubicBezTo>
                    <a:pt x="498" y="115"/>
                    <a:pt x="574" y="77"/>
                    <a:pt x="651" y="77"/>
                  </a:cubicBezTo>
                  <a:cubicBezTo>
                    <a:pt x="804" y="0"/>
                    <a:pt x="957" y="115"/>
                    <a:pt x="995" y="268"/>
                  </a:cubicBezTo>
                  <a:cubicBezTo>
                    <a:pt x="1072" y="613"/>
                    <a:pt x="613" y="690"/>
                    <a:pt x="345" y="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2684450" y="1203625"/>
              <a:ext cx="219200" cy="96675"/>
            </a:xfrm>
            <a:custGeom>
              <a:avLst/>
              <a:gdLst/>
              <a:ahLst/>
              <a:cxnLst/>
              <a:rect l="l" t="t" r="r" b="b"/>
              <a:pathLst>
                <a:path w="8768" h="3867" extrusionOk="0">
                  <a:moveTo>
                    <a:pt x="345" y="3714"/>
                  </a:moveTo>
                  <a:cubicBezTo>
                    <a:pt x="0" y="3599"/>
                    <a:pt x="153" y="3063"/>
                    <a:pt x="498" y="3139"/>
                  </a:cubicBezTo>
                  <a:cubicBezTo>
                    <a:pt x="919" y="3139"/>
                    <a:pt x="1302" y="2871"/>
                    <a:pt x="1647" y="2642"/>
                  </a:cubicBezTo>
                  <a:cubicBezTo>
                    <a:pt x="2144" y="2297"/>
                    <a:pt x="2604" y="1914"/>
                    <a:pt x="3101" y="1608"/>
                  </a:cubicBezTo>
                  <a:cubicBezTo>
                    <a:pt x="3752" y="1264"/>
                    <a:pt x="4518" y="1072"/>
                    <a:pt x="5245" y="804"/>
                  </a:cubicBezTo>
                  <a:cubicBezTo>
                    <a:pt x="6279" y="421"/>
                    <a:pt x="7389" y="0"/>
                    <a:pt x="8499" y="230"/>
                  </a:cubicBezTo>
                  <a:cubicBezTo>
                    <a:pt x="8652" y="268"/>
                    <a:pt x="8767" y="421"/>
                    <a:pt x="8767" y="574"/>
                  </a:cubicBezTo>
                  <a:cubicBezTo>
                    <a:pt x="8691" y="957"/>
                    <a:pt x="8231" y="766"/>
                    <a:pt x="7963" y="766"/>
                  </a:cubicBezTo>
                  <a:cubicBezTo>
                    <a:pt x="7045" y="689"/>
                    <a:pt x="6202" y="1072"/>
                    <a:pt x="5360" y="1378"/>
                  </a:cubicBezTo>
                  <a:cubicBezTo>
                    <a:pt x="4747" y="1570"/>
                    <a:pt x="4135" y="1761"/>
                    <a:pt x="3522" y="2068"/>
                  </a:cubicBezTo>
                  <a:cubicBezTo>
                    <a:pt x="2604" y="2489"/>
                    <a:pt x="1417" y="3867"/>
                    <a:pt x="345" y="3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3002200" y="1209350"/>
              <a:ext cx="63200" cy="27800"/>
            </a:xfrm>
            <a:custGeom>
              <a:avLst/>
              <a:gdLst/>
              <a:ahLst/>
              <a:cxnLst/>
              <a:rect l="l" t="t" r="r" b="b"/>
              <a:pathLst>
                <a:path w="2528" h="1112" extrusionOk="0">
                  <a:moveTo>
                    <a:pt x="2183" y="1111"/>
                  </a:moveTo>
                  <a:cubicBezTo>
                    <a:pt x="1570" y="996"/>
                    <a:pt x="843" y="996"/>
                    <a:pt x="268" y="690"/>
                  </a:cubicBezTo>
                  <a:cubicBezTo>
                    <a:pt x="1" y="460"/>
                    <a:pt x="307" y="1"/>
                    <a:pt x="613" y="231"/>
                  </a:cubicBezTo>
                  <a:cubicBezTo>
                    <a:pt x="1149" y="422"/>
                    <a:pt x="1723" y="460"/>
                    <a:pt x="2259" y="537"/>
                  </a:cubicBezTo>
                  <a:cubicBezTo>
                    <a:pt x="2412" y="537"/>
                    <a:pt x="2527" y="690"/>
                    <a:pt x="2527" y="843"/>
                  </a:cubicBezTo>
                  <a:cubicBezTo>
                    <a:pt x="2489" y="996"/>
                    <a:pt x="2336" y="1111"/>
                    <a:pt x="2183" y="10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3415675" y="1149075"/>
              <a:ext cx="176125" cy="84225"/>
            </a:xfrm>
            <a:custGeom>
              <a:avLst/>
              <a:gdLst/>
              <a:ahLst/>
              <a:cxnLst/>
              <a:rect l="l" t="t" r="r" b="b"/>
              <a:pathLst>
                <a:path w="7045" h="3369" extrusionOk="0">
                  <a:moveTo>
                    <a:pt x="1187" y="3292"/>
                  </a:moveTo>
                  <a:cubicBezTo>
                    <a:pt x="881" y="3254"/>
                    <a:pt x="574" y="3216"/>
                    <a:pt x="268" y="3139"/>
                  </a:cubicBezTo>
                  <a:cubicBezTo>
                    <a:pt x="115" y="3139"/>
                    <a:pt x="0" y="3024"/>
                    <a:pt x="0" y="2871"/>
                  </a:cubicBezTo>
                  <a:cubicBezTo>
                    <a:pt x="0" y="2718"/>
                    <a:pt x="115" y="2565"/>
                    <a:pt x="268" y="2565"/>
                  </a:cubicBezTo>
                  <a:cubicBezTo>
                    <a:pt x="842" y="2680"/>
                    <a:pt x="1455" y="2756"/>
                    <a:pt x="2067" y="2718"/>
                  </a:cubicBezTo>
                  <a:cubicBezTo>
                    <a:pt x="3101" y="2642"/>
                    <a:pt x="4135" y="2220"/>
                    <a:pt x="4939" y="1531"/>
                  </a:cubicBezTo>
                  <a:cubicBezTo>
                    <a:pt x="5513" y="1149"/>
                    <a:pt x="6125" y="766"/>
                    <a:pt x="6508" y="153"/>
                  </a:cubicBezTo>
                  <a:cubicBezTo>
                    <a:pt x="6585" y="38"/>
                    <a:pt x="6776" y="0"/>
                    <a:pt x="6929" y="115"/>
                  </a:cubicBezTo>
                  <a:cubicBezTo>
                    <a:pt x="7044" y="191"/>
                    <a:pt x="7044" y="383"/>
                    <a:pt x="6968" y="498"/>
                  </a:cubicBezTo>
                  <a:cubicBezTo>
                    <a:pt x="6738" y="804"/>
                    <a:pt x="6508" y="1072"/>
                    <a:pt x="6240" y="1340"/>
                  </a:cubicBezTo>
                  <a:cubicBezTo>
                    <a:pt x="5972" y="1531"/>
                    <a:pt x="5666" y="1723"/>
                    <a:pt x="5360" y="1914"/>
                  </a:cubicBezTo>
                  <a:cubicBezTo>
                    <a:pt x="5130" y="2067"/>
                    <a:pt x="4939" y="2259"/>
                    <a:pt x="4709" y="2412"/>
                  </a:cubicBezTo>
                  <a:cubicBezTo>
                    <a:pt x="3675" y="3101"/>
                    <a:pt x="2412" y="3369"/>
                    <a:pt x="1187" y="3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3582200" y="1069625"/>
              <a:ext cx="20125" cy="24900"/>
            </a:xfrm>
            <a:custGeom>
              <a:avLst/>
              <a:gdLst/>
              <a:ahLst/>
              <a:cxnLst/>
              <a:rect l="l" t="t" r="r" b="b"/>
              <a:pathLst>
                <a:path w="805" h="996" extrusionOk="0">
                  <a:moveTo>
                    <a:pt x="192" y="690"/>
                  </a:moveTo>
                  <a:cubicBezTo>
                    <a:pt x="77" y="498"/>
                    <a:pt x="0" y="115"/>
                    <a:pt x="307" y="39"/>
                  </a:cubicBezTo>
                  <a:cubicBezTo>
                    <a:pt x="460" y="0"/>
                    <a:pt x="613" y="77"/>
                    <a:pt x="651" y="230"/>
                  </a:cubicBezTo>
                  <a:cubicBezTo>
                    <a:pt x="690" y="307"/>
                    <a:pt x="690" y="383"/>
                    <a:pt x="728" y="460"/>
                  </a:cubicBezTo>
                  <a:cubicBezTo>
                    <a:pt x="804" y="804"/>
                    <a:pt x="345" y="996"/>
                    <a:pt x="192" y="690"/>
                  </a:cubicBezTo>
                  <a:lnTo>
                    <a:pt x="192" y="6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3670250" y="773875"/>
              <a:ext cx="157000" cy="98625"/>
            </a:xfrm>
            <a:custGeom>
              <a:avLst/>
              <a:gdLst/>
              <a:ahLst/>
              <a:cxnLst/>
              <a:rect l="l" t="t" r="r" b="b"/>
              <a:pathLst>
                <a:path w="6280" h="3945" extrusionOk="0">
                  <a:moveTo>
                    <a:pt x="4250" y="3791"/>
                  </a:moveTo>
                  <a:cubicBezTo>
                    <a:pt x="3714" y="3714"/>
                    <a:pt x="3216" y="3446"/>
                    <a:pt x="2719" y="3255"/>
                  </a:cubicBezTo>
                  <a:cubicBezTo>
                    <a:pt x="2489" y="3178"/>
                    <a:pt x="2259" y="3102"/>
                    <a:pt x="2030" y="3025"/>
                  </a:cubicBezTo>
                  <a:cubicBezTo>
                    <a:pt x="1111" y="2681"/>
                    <a:pt x="958" y="1762"/>
                    <a:pt x="613" y="996"/>
                  </a:cubicBezTo>
                  <a:cubicBezTo>
                    <a:pt x="537" y="843"/>
                    <a:pt x="422" y="690"/>
                    <a:pt x="269" y="575"/>
                  </a:cubicBezTo>
                  <a:cubicBezTo>
                    <a:pt x="115" y="575"/>
                    <a:pt x="1" y="460"/>
                    <a:pt x="1" y="307"/>
                  </a:cubicBezTo>
                  <a:cubicBezTo>
                    <a:pt x="1" y="154"/>
                    <a:pt x="154" y="1"/>
                    <a:pt x="307" y="1"/>
                  </a:cubicBezTo>
                  <a:cubicBezTo>
                    <a:pt x="1226" y="192"/>
                    <a:pt x="1264" y="1379"/>
                    <a:pt x="1685" y="2030"/>
                  </a:cubicBezTo>
                  <a:lnTo>
                    <a:pt x="1685" y="2030"/>
                  </a:lnTo>
                  <a:cubicBezTo>
                    <a:pt x="1685" y="1992"/>
                    <a:pt x="1685" y="1992"/>
                    <a:pt x="1647" y="1992"/>
                  </a:cubicBezTo>
                  <a:cubicBezTo>
                    <a:pt x="1953" y="2566"/>
                    <a:pt x="2642" y="2566"/>
                    <a:pt x="3140" y="2796"/>
                  </a:cubicBezTo>
                  <a:cubicBezTo>
                    <a:pt x="3944" y="3217"/>
                    <a:pt x="4901" y="3408"/>
                    <a:pt x="5781" y="3140"/>
                  </a:cubicBezTo>
                  <a:cubicBezTo>
                    <a:pt x="5935" y="3102"/>
                    <a:pt x="6088" y="3178"/>
                    <a:pt x="6126" y="3331"/>
                  </a:cubicBezTo>
                  <a:cubicBezTo>
                    <a:pt x="6279" y="3944"/>
                    <a:pt x="4595" y="3867"/>
                    <a:pt x="4250" y="37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3857850" y="826525"/>
              <a:ext cx="19150" cy="18200"/>
            </a:xfrm>
            <a:custGeom>
              <a:avLst/>
              <a:gdLst/>
              <a:ahLst/>
              <a:cxnLst/>
              <a:rect l="l" t="t" r="r" b="b"/>
              <a:pathLst>
                <a:path w="766" h="728" extrusionOk="0">
                  <a:moveTo>
                    <a:pt x="0" y="460"/>
                  </a:moveTo>
                  <a:cubicBezTo>
                    <a:pt x="0" y="307"/>
                    <a:pt x="115" y="230"/>
                    <a:pt x="192" y="115"/>
                  </a:cubicBezTo>
                  <a:cubicBezTo>
                    <a:pt x="268" y="0"/>
                    <a:pt x="460" y="0"/>
                    <a:pt x="574" y="77"/>
                  </a:cubicBezTo>
                  <a:cubicBezTo>
                    <a:pt x="766" y="192"/>
                    <a:pt x="689" y="460"/>
                    <a:pt x="536" y="575"/>
                  </a:cubicBezTo>
                  <a:cubicBezTo>
                    <a:pt x="498" y="651"/>
                    <a:pt x="383" y="728"/>
                    <a:pt x="268" y="728"/>
                  </a:cubicBezTo>
                  <a:cubicBezTo>
                    <a:pt x="115" y="728"/>
                    <a:pt x="0" y="613"/>
                    <a:pt x="0" y="4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4249300" y="1238075"/>
              <a:ext cx="125400" cy="69900"/>
            </a:xfrm>
            <a:custGeom>
              <a:avLst/>
              <a:gdLst/>
              <a:ahLst/>
              <a:cxnLst/>
              <a:rect l="l" t="t" r="r" b="b"/>
              <a:pathLst>
                <a:path w="5016" h="2796" extrusionOk="0">
                  <a:moveTo>
                    <a:pt x="1455" y="2412"/>
                  </a:moveTo>
                  <a:cubicBezTo>
                    <a:pt x="996" y="2336"/>
                    <a:pt x="575" y="2029"/>
                    <a:pt x="307" y="1647"/>
                  </a:cubicBezTo>
                  <a:cubicBezTo>
                    <a:pt x="0" y="1264"/>
                    <a:pt x="613" y="881"/>
                    <a:pt x="766" y="1340"/>
                  </a:cubicBezTo>
                  <a:cubicBezTo>
                    <a:pt x="957" y="1570"/>
                    <a:pt x="1187" y="1723"/>
                    <a:pt x="1455" y="1838"/>
                  </a:cubicBezTo>
                  <a:cubicBezTo>
                    <a:pt x="1991" y="2029"/>
                    <a:pt x="2565" y="1915"/>
                    <a:pt x="2986" y="1570"/>
                  </a:cubicBezTo>
                  <a:cubicBezTo>
                    <a:pt x="3484" y="1264"/>
                    <a:pt x="3905" y="843"/>
                    <a:pt x="4288" y="383"/>
                  </a:cubicBezTo>
                  <a:cubicBezTo>
                    <a:pt x="4441" y="230"/>
                    <a:pt x="4671" y="0"/>
                    <a:pt x="4901" y="192"/>
                  </a:cubicBezTo>
                  <a:cubicBezTo>
                    <a:pt x="5015" y="307"/>
                    <a:pt x="4977" y="498"/>
                    <a:pt x="4901" y="613"/>
                  </a:cubicBezTo>
                  <a:cubicBezTo>
                    <a:pt x="4020" y="1570"/>
                    <a:pt x="2872" y="2795"/>
                    <a:pt x="1455" y="24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428275" y="1344300"/>
              <a:ext cx="312025" cy="137850"/>
            </a:xfrm>
            <a:custGeom>
              <a:avLst/>
              <a:gdLst/>
              <a:ahLst/>
              <a:cxnLst/>
              <a:rect l="l" t="t" r="r" b="b"/>
              <a:pathLst>
                <a:path w="12481" h="5514" extrusionOk="0">
                  <a:moveTo>
                    <a:pt x="1608" y="5437"/>
                  </a:moveTo>
                  <a:cubicBezTo>
                    <a:pt x="1072" y="5437"/>
                    <a:pt x="39" y="5131"/>
                    <a:pt x="0" y="4480"/>
                  </a:cubicBezTo>
                  <a:cubicBezTo>
                    <a:pt x="0" y="4327"/>
                    <a:pt x="153" y="4174"/>
                    <a:pt x="307" y="4174"/>
                  </a:cubicBezTo>
                  <a:cubicBezTo>
                    <a:pt x="460" y="4174"/>
                    <a:pt x="575" y="4327"/>
                    <a:pt x="575" y="4480"/>
                  </a:cubicBezTo>
                  <a:cubicBezTo>
                    <a:pt x="996" y="4863"/>
                    <a:pt x="1570" y="4901"/>
                    <a:pt x="2106" y="4901"/>
                  </a:cubicBezTo>
                  <a:cubicBezTo>
                    <a:pt x="2489" y="4863"/>
                    <a:pt x="2833" y="4786"/>
                    <a:pt x="3216" y="4633"/>
                  </a:cubicBezTo>
                  <a:cubicBezTo>
                    <a:pt x="3522" y="4518"/>
                    <a:pt x="3867" y="4365"/>
                    <a:pt x="4212" y="4404"/>
                  </a:cubicBezTo>
                  <a:cubicBezTo>
                    <a:pt x="4977" y="4442"/>
                    <a:pt x="5781" y="4863"/>
                    <a:pt x="6509" y="4442"/>
                  </a:cubicBezTo>
                  <a:cubicBezTo>
                    <a:pt x="6891" y="4250"/>
                    <a:pt x="7198" y="3982"/>
                    <a:pt x="7504" y="3638"/>
                  </a:cubicBezTo>
                  <a:cubicBezTo>
                    <a:pt x="7734" y="3408"/>
                    <a:pt x="7925" y="3102"/>
                    <a:pt x="8193" y="2910"/>
                  </a:cubicBezTo>
                  <a:cubicBezTo>
                    <a:pt x="8767" y="2604"/>
                    <a:pt x="9380" y="2413"/>
                    <a:pt x="9839" y="1992"/>
                  </a:cubicBezTo>
                  <a:cubicBezTo>
                    <a:pt x="10260" y="1647"/>
                    <a:pt x="10528" y="1149"/>
                    <a:pt x="10949" y="767"/>
                  </a:cubicBezTo>
                  <a:cubicBezTo>
                    <a:pt x="11294" y="499"/>
                    <a:pt x="11639" y="307"/>
                    <a:pt x="12021" y="77"/>
                  </a:cubicBezTo>
                  <a:cubicBezTo>
                    <a:pt x="12136" y="1"/>
                    <a:pt x="12328" y="39"/>
                    <a:pt x="12404" y="154"/>
                  </a:cubicBezTo>
                  <a:cubicBezTo>
                    <a:pt x="12481" y="307"/>
                    <a:pt x="12443" y="460"/>
                    <a:pt x="12328" y="575"/>
                  </a:cubicBezTo>
                  <a:cubicBezTo>
                    <a:pt x="11945" y="767"/>
                    <a:pt x="11600" y="996"/>
                    <a:pt x="11256" y="1264"/>
                  </a:cubicBezTo>
                  <a:cubicBezTo>
                    <a:pt x="10949" y="1571"/>
                    <a:pt x="10720" y="1953"/>
                    <a:pt x="10414" y="2221"/>
                  </a:cubicBezTo>
                  <a:cubicBezTo>
                    <a:pt x="9916" y="2757"/>
                    <a:pt x="9265" y="3064"/>
                    <a:pt x="8652" y="3332"/>
                  </a:cubicBezTo>
                  <a:cubicBezTo>
                    <a:pt x="8270" y="3523"/>
                    <a:pt x="8040" y="3944"/>
                    <a:pt x="7734" y="4212"/>
                  </a:cubicBezTo>
                  <a:cubicBezTo>
                    <a:pt x="7542" y="4442"/>
                    <a:pt x="7313" y="4633"/>
                    <a:pt x="7045" y="4786"/>
                  </a:cubicBezTo>
                  <a:cubicBezTo>
                    <a:pt x="5896" y="5514"/>
                    <a:pt x="5322" y="5093"/>
                    <a:pt x="4173" y="4940"/>
                  </a:cubicBezTo>
                  <a:cubicBezTo>
                    <a:pt x="3752" y="4978"/>
                    <a:pt x="3369" y="5207"/>
                    <a:pt x="2986" y="5322"/>
                  </a:cubicBezTo>
                  <a:cubicBezTo>
                    <a:pt x="2527" y="5437"/>
                    <a:pt x="2068" y="5475"/>
                    <a:pt x="1608" y="54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4785275" y="1317500"/>
              <a:ext cx="31600" cy="24925"/>
            </a:xfrm>
            <a:custGeom>
              <a:avLst/>
              <a:gdLst/>
              <a:ahLst/>
              <a:cxnLst/>
              <a:rect l="l" t="t" r="r" b="b"/>
              <a:pathLst>
                <a:path w="1264" h="997" extrusionOk="0">
                  <a:moveTo>
                    <a:pt x="689" y="881"/>
                  </a:moveTo>
                  <a:cubicBezTo>
                    <a:pt x="651" y="881"/>
                    <a:pt x="613" y="843"/>
                    <a:pt x="574" y="843"/>
                  </a:cubicBezTo>
                  <a:cubicBezTo>
                    <a:pt x="574" y="843"/>
                    <a:pt x="613" y="843"/>
                    <a:pt x="613" y="843"/>
                  </a:cubicBezTo>
                  <a:lnTo>
                    <a:pt x="613" y="843"/>
                  </a:lnTo>
                  <a:cubicBezTo>
                    <a:pt x="0" y="728"/>
                    <a:pt x="268" y="1"/>
                    <a:pt x="804" y="307"/>
                  </a:cubicBezTo>
                  <a:lnTo>
                    <a:pt x="804" y="307"/>
                  </a:lnTo>
                  <a:cubicBezTo>
                    <a:pt x="1264" y="384"/>
                    <a:pt x="1149" y="996"/>
                    <a:pt x="689" y="881"/>
                  </a:cubicBezTo>
                  <a:lnTo>
                    <a:pt x="689" y="881"/>
                  </a:lnTo>
                  <a:close/>
                  <a:moveTo>
                    <a:pt x="689" y="767"/>
                  </a:moveTo>
                  <a:cubicBezTo>
                    <a:pt x="728" y="728"/>
                    <a:pt x="766" y="728"/>
                    <a:pt x="766" y="690"/>
                  </a:cubicBezTo>
                  <a:cubicBezTo>
                    <a:pt x="766" y="728"/>
                    <a:pt x="728" y="728"/>
                    <a:pt x="689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5078125" y="1140450"/>
              <a:ext cx="81400" cy="25875"/>
            </a:xfrm>
            <a:custGeom>
              <a:avLst/>
              <a:gdLst/>
              <a:ahLst/>
              <a:cxnLst/>
              <a:rect l="l" t="t" r="r" b="b"/>
              <a:pathLst>
                <a:path w="3256" h="1035" extrusionOk="0">
                  <a:moveTo>
                    <a:pt x="958" y="919"/>
                  </a:moveTo>
                  <a:cubicBezTo>
                    <a:pt x="652" y="843"/>
                    <a:pt x="1" y="536"/>
                    <a:pt x="384" y="154"/>
                  </a:cubicBezTo>
                  <a:cubicBezTo>
                    <a:pt x="499" y="39"/>
                    <a:pt x="652" y="77"/>
                    <a:pt x="767" y="192"/>
                  </a:cubicBezTo>
                  <a:cubicBezTo>
                    <a:pt x="805" y="230"/>
                    <a:pt x="843" y="230"/>
                    <a:pt x="843" y="268"/>
                  </a:cubicBezTo>
                  <a:cubicBezTo>
                    <a:pt x="1264" y="460"/>
                    <a:pt x="1762" y="345"/>
                    <a:pt x="2183" y="268"/>
                  </a:cubicBezTo>
                  <a:cubicBezTo>
                    <a:pt x="2375" y="230"/>
                    <a:pt x="2566" y="192"/>
                    <a:pt x="2757" y="77"/>
                  </a:cubicBezTo>
                  <a:cubicBezTo>
                    <a:pt x="2911" y="0"/>
                    <a:pt x="3102" y="0"/>
                    <a:pt x="3179" y="154"/>
                  </a:cubicBezTo>
                  <a:cubicBezTo>
                    <a:pt x="3255" y="307"/>
                    <a:pt x="3217" y="498"/>
                    <a:pt x="3064" y="575"/>
                  </a:cubicBezTo>
                  <a:cubicBezTo>
                    <a:pt x="2451" y="881"/>
                    <a:pt x="1685" y="1034"/>
                    <a:pt x="958" y="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5215000" y="1148100"/>
              <a:ext cx="34475" cy="18225"/>
            </a:xfrm>
            <a:custGeom>
              <a:avLst/>
              <a:gdLst/>
              <a:ahLst/>
              <a:cxnLst/>
              <a:rect l="l" t="t" r="r" b="b"/>
              <a:pathLst>
                <a:path w="1379" h="729" extrusionOk="0">
                  <a:moveTo>
                    <a:pt x="881" y="652"/>
                  </a:moveTo>
                  <a:cubicBezTo>
                    <a:pt x="728" y="613"/>
                    <a:pt x="537" y="575"/>
                    <a:pt x="383" y="575"/>
                  </a:cubicBezTo>
                  <a:cubicBezTo>
                    <a:pt x="1" y="537"/>
                    <a:pt x="1" y="1"/>
                    <a:pt x="383" y="1"/>
                  </a:cubicBezTo>
                  <a:cubicBezTo>
                    <a:pt x="613" y="1"/>
                    <a:pt x="843" y="39"/>
                    <a:pt x="1034" y="116"/>
                  </a:cubicBezTo>
                  <a:cubicBezTo>
                    <a:pt x="1379" y="230"/>
                    <a:pt x="1264" y="728"/>
                    <a:pt x="881" y="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4423475" y="1938675"/>
              <a:ext cx="194325" cy="61275"/>
            </a:xfrm>
            <a:custGeom>
              <a:avLst/>
              <a:gdLst/>
              <a:ahLst/>
              <a:cxnLst/>
              <a:rect l="l" t="t" r="r" b="b"/>
              <a:pathLst>
                <a:path w="7773" h="2451" extrusionOk="0">
                  <a:moveTo>
                    <a:pt x="422" y="2182"/>
                  </a:moveTo>
                  <a:cubicBezTo>
                    <a:pt x="1" y="1953"/>
                    <a:pt x="345" y="1417"/>
                    <a:pt x="690" y="1685"/>
                  </a:cubicBezTo>
                  <a:lnTo>
                    <a:pt x="690" y="1685"/>
                  </a:lnTo>
                  <a:cubicBezTo>
                    <a:pt x="1724" y="1608"/>
                    <a:pt x="2566" y="957"/>
                    <a:pt x="3332" y="383"/>
                  </a:cubicBezTo>
                  <a:cubicBezTo>
                    <a:pt x="4097" y="0"/>
                    <a:pt x="5246" y="115"/>
                    <a:pt x="6050" y="230"/>
                  </a:cubicBezTo>
                  <a:cubicBezTo>
                    <a:pt x="6433" y="345"/>
                    <a:pt x="6854" y="460"/>
                    <a:pt x="7237" y="421"/>
                  </a:cubicBezTo>
                  <a:cubicBezTo>
                    <a:pt x="7466" y="383"/>
                    <a:pt x="7696" y="383"/>
                    <a:pt x="7773" y="651"/>
                  </a:cubicBezTo>
                  <a:cubicBezTo>
                    <a:pt x="7773" y="804"/>
                    <a:pt x="7658" y="957"/>
                    <a:pt x="7505" y="957"/>
                  </a:cubicBezTo>
                  <a:cubicBezTo>
                    <a:pt x="6969" y="1072"/>
                    <a:pt x="6433" y="919"/>
                    <a:pt x="5897" y="804"/>
                  </a:cubicBezTo>
                  <a:cubicBezTo>
                    <a:pt x="5399" y="689"/>
                    <a:pt x="4863" y="689"/>
                    <a:pt x="4365" y="689"/>
                  </a:cubicBezTo>
                  <a:cubicBezTo>
                    <a:pt x="3791" y="689"/>
                    <a:pt x="3370" y="1072"/>
                    <a:pt x="2949" y="1378"/>
                  </a:cubicBezTo>
                  <a:cubicBezTo>
                    <a:pt x="2298" y="1799"/>
                    <a:pt x="1188" y="2450"/>
                    <a:pt x="422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4671375" y="1906125"/>
              <a:ext cx="179000" cy="55525"/>
            </a:xfrm>
            <a:custGeom>
              <a:avLst/>
              <a:gdLst/>
              <a:ahLst/>
              <a:cxnLst/>
              <a:rect l="l" t="t" r="r" b="b"/>
              <a:pathLst>
                <a:path w="7160" h="2221" extrusionOk="0">
                  <a:moveTo>
                    <a:pt x="230" y="2068"/>
                  </a:moveTo>
                  <a:cubicBezTo>
                    <a:pt x="0" y="1915"/>
                    <a:pt x="115" y="1532"/>
                    <a:pt x="383" y="1532"/>
                  </a:cubicBezTo>
                  <a:cubicBezTo>
                    <a:pt x="460" y="1570"/>
                    <a:pt x="536" y="1570"/>
                    <a:pt x="613" y="1570"/>
                  </a:cubicBezTo>
                  <a:cubicBezTo>
                    <a:pt x="996" y="1494"/>
                    <a:pt x="1302" y="1264"/>
                    <a:pt x="1647" y="1072"/>
                  </a:cubicBezTo>
                  <a:cubicBezTo>
                    <a:pt x="2183" y="881"/>
                    <a:pt x="2795" y="843"/>
                    <a:pt x="3331" y="651"/>
                  </a:cubicBezTo>
                  <a:cubicBezTo>
                    <a:pt x="3867" y="422"/>
                    <a:pt x="4365" y="268"/>
                    <a:pt x="4939" y="230"/>
                  </a:cubicBezTo>
                  <a:cubicBezTo>
                    <a:pt x="5513" y="154"/>
                    <a:pt x="6126" y="77"/>
                    <a:pt x="6700" y="39"/>
                  </a:cubicBezTo>
                  <a:cubicBezTo>
                    <a:pt x="7083" y="0"/>
                    <a:pt x="7159" y="536"/>
                    <a:pt x="6777" y="575"/>
                  </a:cubicBezTo>
                  <a:cubicBezTo>
                    <a:pt x="5973" y="651"/>
                    <a:pt x="5169" y="766"/>
                    <a:pt x="4365" y="881"/>
                  </a:cubicBezTo>
                  <a:cubicBezTo>
                    <a:pt x="3982" y="958"/>
                    <a:pt x="3599" y="1187"/>
                    <a:pt x="3178" y="1302"/>
                  </a:cubicBezTo>
                  <a:cubicBezTo>
                    <a:pt x="2795" y="1417"/>
                    <a:pt x="2374" y="1494"/>
                    <a:pt x="1953" y="1570"/>
                  </a:cubicBezTo>
                  <a:cubicBezTo>
                    <a:pt x="1647" y="1723"/>
                    <a:pt x="1379" y="1953"/>
                    <a:pt x="1034" y="2030"/>
                  </a:cubicBezTo>
                  <a:cubicBezTo>
                    <a:pt x="766" y="2106"/>
                    <a:pt x="460" y="2221"/>
                    <a:pt x="230" y="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5126000" y="2423900"/>
              <a:ext cx="132100" cy="158925"/>
            </a:xfrm>
            <a:custGeom>
              <a:avLst/>
              <a:gdLst/>
              <a:ahLst/>
              <a:cxnLst/>
              <a:rect l="l" t="t" r="r" b="b"/>
              <a:pathLst>
                <a:path w="5284" h="6357" extrusionOk="0">
                  <a:moveTo>
                    <a:pt x="230" y="6318"/>
                  </a:moveTo>
                  <a:cubicBezTo>
                    <a:pt x="115" y="6280"/>
                    <a:pt x="0" y="6088"/>
                    <a:pt x="38" y="5973"/>
                  </a:cubicBezTo>
                  <a:cubicBezTo>
                    <a:pt x="153" y="5629"/>
                    <a:pt x="306" y="5284"/>
                    <a:pt x="536" y="5016"/>
                  </a:cubicBezTo>
                  <a:cubicBezTo>
                    <a:pt x="766" y="4633"/>
                    <a:pt x="1149" y="4365"/>
                    <a:pt x="1302" y="3944"/>
                  </a:cubicBezTo>
                  <a:cubicBezTo>
                    <a:pt x="1914" y="1647"/>
                    <a:pt x="3599" y="1839"/>
                    <a:pt x="4786" y="192"/>
                  </a:cubicBezTo>
                  <a:cubicBezTo>
                    <a:pt x="4939" y="1"/>
                    <a:pt x="5283" y="116"/>
                    <a:pt x="5283" y="384"/>
                  </a:cubicBezTo>
                  <a:cubicBezTo>
                    <a:pt x="5283" y="575"/>
                    <a:pt x="5092" y="690"/>
                    <a:pt x="5015" y="843"/>
                  </a:cubicBezTo>
                  <a:cubicBezTo>
                    <a:pt x="4479" y="1494"/>
                    <a:pt x="3714" y="1915"/>
                    <a:pt x="3025" y="2375"/>
                  </a:cubicBezTo>
                  <a:cubicBezTo>
                    <a:pt x="2718" y="2566"/>
                    <a:pt x="2489" y="2796"/>
                    <a:pt x="2297" y="3102"/>
                  </a:cubicBezTo>
                  <a:cubicBezTo>
                    <a:pt x="1991" y="3485"/>
                    <a:pt x="1914" y="4021"/>
                    <a:pt x="1685" y="4442"/>
                  </a:cubicBezTo>
                  <a:cubicBezTo>
                    <a:pt x="1455" y="4825"/>
                    <a:pt x="1149" y="5093"/>
                    <a:pt x="919" y="5437"/>
                  </a:cubicBezTo>
                  <a:cubicBezTo>
                    <a:pt x="804" y="5629"/>
                    <a:pt x="689" y="5858"/>
                    <a:pt x="613" y="6050"/>
                  </a:cubicBezTo>
                  <a:cubicBezTo>
                    <a:pt x="574" y="6203"/>
                    <a:pt x="421" y="6356"/>
                    <a:pt x="230" y="63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3958325" y="3404925"/>
              <a:ext cx="107225" cy="194325"/>
            </a:xfrm>
            <a:custGeom>
              <a:avLst/>
              <a:gdLst/>
              <a:ahLst/>
              <a:cxnLst/>
              <a:rect l="l" t="t" r="r" b="b"/>
              <a:pathLst>
                <a:path w="4289" h="7773" extrusionOk="0">
                  <a:moveTo>
                    <a:pt x="3600" y="7428"/>
                  </a:moveTo>
                  <a:cubicBezTo>
                    <a:pt x="3293" y="6815"/>
                    <a:pt x="3332" y="6126"/>
                    <a:pt x="3140" y="5475"/>
                  </a:cubicBezTo>
                  <a:cubicBezTo>
                    <a:pt x="2566" y="4135"/>
                    <a:pt x="1188" y="3446"/>
                    <a:pt x="499" y="2221"/>
                  </a:cubicBezTo>
                  <a:cubicBezTo>
                    <a:pt x="269" y="1800"/>
                    <a:pt x="154" y="1341"/>
                    <a:pt x="78" y="843"/>
                  </a:cubicBezTo>
                  <a:cubicBezTo>
                    <a:pt x="39" y="690"/>
                    <a:pt x="1" y="575"/>
                    <a:pt x="1" y="422"/>
                  </a:cubicBezTo>
                  <a:cubicBezTo>
                    <a:pt x="39" y="1"/>
                    <a:pt x="614" y="39"/>
                    <a:pt x="575" y="422"/>
                  </a:cubicBezTo>
                  <a:cubicBezTo>
                    <a:pt x="690" y="1188"/>
                    <a:pt x="843" y="1953"/>
                    <a:pt x="1417" y="2489"/>
                  </a:cubicBezTo>
                  <a:cubicBezTo>
                    <a:pt x="2145" y="3408"/>
                    <a:pt x="3179" y="4097"/>
                    <a:pt x="3638" y="5207"/>
                  </a:cubicBezTo>
                  <a:cubicBezTo>
                    <a:pt x="3791" y="5590"/>
                    <a:pt x="3791" y="5973"/>
                    <a:pt x="3868" y="6394"/>
                  </a:cubicBezTo>
                  <a:cubicBezTo>
                    <a:pt x="3944" y="6662"/>
                    <a:pt x="4021" y="6968"/>
                    <a:pt x="4136" y="7236"/>
                  </a:cubicBezTo>
                  <a:cubicBezTo>
                    <a:pt x="4289" y="7581"/>
                    <a:pt x="3753" y="7772"/>
                    <a:pt x="3600" y="74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4104775" y="3811700"/>
              <a:ext cx="48825" cy="72750"/>
            </a:xfrm>
            <a:custGeom>
              <a:avLst/>
              <a:gdLst/>
              <a:ahLst/>
              <a:cxnLst/>
              <a:rect l="l" t="t" r="r" b="b"/>
              <a:pathLst>
                <a:path w="1953" h="2910" extrusionOk="0">
                  <a:moveTo>
                    <a:pt x="1264" y="2604"/>
                  </a:moveTo>
                  <a:cubicBezTo>
                    <a:pt x="996" y="2259"/>
                    <a:pt x="728" y="1876"/>
                    <a:pt x="575" y="1455"/>
                  </a:cubicBezTo>
                  <a:cubicBezTo>
                    <a:pt x="460" y="1149"/>
                    <a:pt x="0" y="0"/>
                    <a:pt x="575" y="0"/>
                  </a:cubicBezTo>
                  <a:cubicBezTo>
                    <a:pt x="728" y="0"/>
                    <a:pt x="881" y="115"/>
                    <a:pt x="881" y="268"/>
                  </a:cubicBezTo>
                  <a:cubicBezTo>
                    <a:pt x="881" y="383"/>
                    <a:pt x="881" y="536"/>
                    <a:pt x="919" y="651"/>
                  </a:cubicBezTo>
                  <a:cubicBezTo>
                    <a:pt x="1034" y="1264"/>
                    <a:pt x="1340" y="1800"/>
                    <a:pt x="1723" y="2259"/>
                  </a:cubicBezTo>
                  <a:cubicBezTo>
                    <a:pt x="1953" y="2565"/>
                    <a:pt x="1493" y="2910"/>
                    <a:pt x="1264" y="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4175600" y="3911225"/>
              <a:ext cx="29700" cy="45025"/>
            </a:xfrm>
            <a:custGeom>
              <a:avLst/>
              <a:gdLst/>
              <a:ahLst/>
              <a:cxnLst/>
              <a:rect l="l" t="t" r="r" b="b"/>
              <a:pathLst>
                <a:path w="1188" h="1801" extrusionOk="0">
                  <a:moveTo>
                    <a:pt x="498" y="1456"/>
                  </a:moveTo>
                  <a:cubicBezTo>
                    <a:pt x="422" y="1303"/>
                    <a:pt x="307" y="1149"/>
                    <a:pt x="230" y="996"/>
                  </a:cubicBezTo>
                  <a:cubicBezTo>
                    <a:pt x="115" y="767"/>
                    <a:pt x="0" y="537"/>
                    <a:pt x="39" y="307"/>
                  </a:cubicBezTo>
                  <a:cubicBezTo>
                    <a:pt x="154" y="1"/>
                    <a:pt x="613" y="77"/>
                    <a:pt x="613" y="422"/>
                  </a:cubicBezTo>
                  <a:cubicBezTo>
                    <a:pt x="690" y="690"/>
                    <a:pt x="843" y="920"/>
                    <a:pt x="996" y="1188"/>
                  </a:cubicBezTo>
                  <a:cubicBezTo>
                    <a:pt x="1187" y="1494"/>
                    <a:pt x="690" y="1800"/>
                    <a:pt x="498" y="14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1967575" y="1848700"/>
              <a:ext cx="100525" cy="29700"/>
            </a:xfrm>
            <a:custGeom>
              <a:avLst/>
              <a:gdLst/>
              <a:ahLst/>
              <a:cxnLst/>
              <a:rect l="l" t="t" r="r" b="b"/>
              <a:pathLst>
                <a:path w="4021" h="1188" extrusionOk="0">
                  <a:moveTo>
                    <a:pt x="1149" y="1111"/>
                  </a:moveTo>
                  <a:cubicBezTo>
                    <a:pt x="843" y="1111"/>
                    <a:pt x="537" y="1034"/>
                    <a:pt x="230" y="958"/>
                  </a:cubicBezTo>
                  <a:cubicBezTo>
                    <a:pt x="1" y="843"/>
                    <a:pt x="39" y="460"/>
                    <a:pt x="307" y="422"/>
                  </a:cubicBezTo>
                  <a:cubicBezTo>
                    <a:pt x="422" y="383"/>
                    <a:pt x="575" y="460"/>
                    <a:pt x="728" y="498"/>
                  </a:cubicBezTo>
                  <a:cubicBezTo>
                    <a:pt x="1149" y="575"/>
                    <a:pt x="1609" y="575"/>
                    <a:pt x="2030" y="575"/>
                  </a:cubicBezTo>
                  <a:cubicBezTo>
                    <a:pt x="2413" y="536"/>
                    <a:pt x="2834" y="460"/>
                    <a:pt x="3217" y="345"/>
                  </a:cubicBezTo>
                  <a:cubicBezTo>
                    <a:pt x="3446" y="268"/>
                    <a:pt x="3753" y="0"/>
                    <a:pt x="3944" y="307"/>
                  </a:cubicBezTo>
                  <a:cubicBezTo>
                    <a:pt x="4021" y="422"/>
                    <a:pt x="3982" y="613"/>
                    <a:pt x="3867" y="690"/>
                  </a:cubicBezTo>
                  <a:cubicBezTo>
                    <a:pt x="3561" y="843"/>
                    <a:pt x="3293" y="919"/>
                    <a:pt x="2987" y="996"/>
                  </a:cubicBezTo>
                  <a:cubicBezTo>
                    <a:pt x="2374" y="1111"/>
                    <a:pt x="1762" y="1187"/>
                    <a:pt x="1149" y="1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2247050" y="2298525"/>
              <a:ext cx="98600" cy="200075"/>
            </a:xfrm>
            <a:custGeom>
              <a:avLst/>
              <a:gdLst/>
              <a:ahLst/>
              <a:cxnLst/>
              <a:rect l="l" t="t" r="r" b="b"/>
              <a:pathLst>
                <a:path w="3944" h="8003" extrusionOk="0">
                  <a:moveTo>
                    <a:pt x="3484" y="7887"/>
                  </a:moveTo>
                  <a:cubicBezTo>
                    <a:pt x="3255" y="7772"/>
                    <a:pt x="3331" y="7504"/>
                    <a:pt x="3331" y="7313"/>
                  </a:cubicBezTo>
                  <a:cubicBezTo>
                    <a:pt x="3408" y="6547"/>
                    <a:pt x="3255" y="6088"/>
                    <a:pt x="2719" y="5514"/>
                  </a:cubicBezTo>
                  <a:cubicBezTo>
                    <a:pt x="2336" y="5131"/>
                    <a:pt x="2030" y="4710"/>
                    <a:pt x="1915" y="4174"/>
                  </a:cubicBezTo>
                  <a:cubicBezTo>
                    <a:pt x="1609" y="3025"/>
                    <a:pt x="1877" y="2298"/>
                    <a:pt x="958" y="1341"/>
                  </a:cubicBezTo>
                  <a:cubicBezTo>
                    <a:pt x="728" y="1111"/>
                    <a:pt x="498" y="881"/>
                    <a:pt x="269" y="652"/>
                  </a:cubicBezTo>
                  <a:cubicBezTo>
                    <a:pt x="1" y="384"/>
                    <a:pt x="383" y="1"/>
                    <a:pt x="651" y="269"/>
                  </a:cubicBezTo>
                  <a:cubicBezTo>
                    <a:pt x="1111" y="690"/>
                    <a:pt x="1570" y="1111"/>
                    <a:pt x="1877" y="1647"/>
                  </a:cubicBezTo>
                  <a:cubicBezTo>
                    <a:pt x="2374" y="2413"/>
                    <a:pt x="2221" y="3370"/>
                    <a:pt x="2489" y="4212"/>
                  </a:cubicBezTo>
                  <a:cubicBezTo>
                    <a:pt x="2642" y="4671"/>
                    <a:pt x="3063" y="4978"/>
                    <a:pt x="3331" y="5361"/>
                  </a:cubicBezTo>
                  <a:cubicBezTo>
                    <a:pt x="3714" y="5782"/>
                    <a:pt x="3944" y="6356"/>
                    <a:pt x="3906" y="6892"/>
                  </a:cubicBezTo>
                  <a:cubicBezTo>
                    <a:pt x="3906" y="7122"/>
                    <a:pt x="3867" y="7351"/>
                    <a:pt x="3867" y="7543"/>
                  </a:cubicBezTo>
                  <a:cubicBezTo>
                    <a:pt x="3944" y="7811"/>
                    <a:pt x="3676" y="8002"/>
                    <a:pt x="3446" y="78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2195375" y="2267900"/>
              <a:ext cx="27775" cy="26825"/>
            </a:xfrm>
            <a:custGeom>
              <a:avLst/>
              <a:gdLst/>
              <a:ahLst/>
              <a:cxnLst/>
              <a:rect l="l" t="t" r="r" b="b"/>
              <a:pathLst>
                <a:path w="1111" h="1073" extrusionOk="0">
                  <a:moveTo>
                    <a:pt x="421" y="805"/>
                  </a:moveTo>
                  <a:cubicBezTo>
                    <a:pt x="268" y="652"/>
                    <a:pt x="0" y="460"/>
                    <a:pt x="230" y="230"/>
                  </a:cubicBezTo>
                  <a:cubicBezTo>
                    <a:pt x="460" y="1"/>
                    <a:pt x="689" y="269"/>
                    <a:pt x="843" y="422"/>
                  </a:cubicBezTo>
                  <a:cubicBezTo>
                    <a:pt x="957" y="422"/>
                    <a:pt x="1072" y="537"/>
                    <a:pt x="1072" y="652"/>
                  </a:cubicBezTo>
                  <a:cubicBezTo>
                    <a:pt x="1111" y="1034"/>
                    <a:pt x="613" y="1073"/>
                    <a:pt x="421" y="8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562900" y="3433650"/>
              <a:ext cx="48825" cy="184750"/>
            </a:xfrm>
            <a:custGeom>
              <a:avLst/>
              <a:gdLst/>
              <a:ahLst/>
              <a:cxnLst/>
              <a:rect l="l" t="t" r="r" b="b"/>
              <a:pathLst>
                <a:path w="1953" h="7390" extrusionOk="0">
                  <a:moveTo>
                    <a:pt x="1340" y="7198"/>
                  </a:moveTo>
                  <a:cubicBezTo>
                    <a:pt x="0" y="4671"/>
                    <a:pt x="383" y="4058"/>
                    <a:pt x="345" y="1455"/>
                  </a:cubicBezTo>
                  <a:cubicBezTo>
                    <a:pt x="307" y="1225"/>
                    <a:pt x="307" y="1034"/>
                    <a:pt x="268" y="843"/>
                  </a:cubicBezTo>
                  <a:cubicBezTo>
                    <a:pt x="230" y="536"/>
                    <a:pt x="77" y="39"/>
                    <a:pt x="498" y="0"/>
                  </a:cubicBezTo>
                  <a:cubicBezTo>
                    <a:pt x="651" y="0"/>
                    <a:pt x="804" y="153"/>
                    <a:pt x="766" y="345"/>
                  </a:cubicBezTo>
                  <a:cubicBezTo>
                    <a:pt x="1225" y="3101"/>
                    <a:pt x="268" y="3982"/>
                    <a:pt x="1723" y="6738"/>
                  </a:cubicBezTo>
                  <a:cubicBezTo>
                    <a:pt x="1800" y="6891"/>
                    <a:pt x="1953" y="7159"/>
                    <a:pt x="1723" y="7313"/>
                  </a:cubicBezTo>
                  <a:cubicBezTo>
                    <a:pt x="1570" y="7389"/>
                    <a:pt x="1378" y="7351"/>
                    <a:pt x="1302" y="7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2622225" y="3645175"/>
              <a:ext cx="25875" cy="27775"/>
            </a:xfrm>
            <a:custGeom>
              <a:avLst/>
              <a:gdLst/>
              <a:ahLst/>
              <a:cxnLst/>
              <a:rect l="l" t="t" r="r" b="b"/>
              <a:pathLst>
                <a:path w="1035" h="1111" extrusionOk="0">
                  <a:moveTo>
                    <a:pt x="345" y="919"/>
                  </a:moveTo>
                  <a:cubicBezTo>
                    <a:pt x="269" y="804"/>
                    <a:pt x="231" y="689"/>
                    <a:pt x="154" y="536"/>
                  </a:cubicBezTo>
                  <a:cubicBezTo>
                    <a:pt x="1" y="191"/>
                    <a:pt x="537" y="0"/>
                    <a:pt x="690" y="345"/>
                  </a:cubicBezTo>
                  <a:cubicBezTo>
                    <a:pt x="767" y="536"/>
                    <a:pt x="1035" y="842"/>
                    <a:pt x="728" y="1034"/>
                  </a:cubicBezTo>
                  <a:cubicBezTo>
                    <a:pt x="613" y="1110"/>
                    <a:pt x="422" y="1072"/>
                    <a:pt x="345" y="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1869000" y="1102175"/>
              <a:ext cx="272800" cy="500575"/>
            </a:xfrm>
            <a:custGeom>
              <a:avLst/>
              <a:gdLst/>
              <a:ahLst/>
              <a:cxnLst/>
              <a:rect l="l" t="t" r="r" b="b"/>
              <a:pathLst>
                <a:path w="10912" h="20023" extrusionOk="0">
                  <a:moveTo>
                    <a:pt x="269" y="19984"/>
                  </a:moveTo>
                  <a:cubicBezTo>
                    <a:pt x="154" y="19946"/>
                    <a:pt x="1" y="19793"/>
                    <a:pt x="39" y="19640"/>
                  </a:cubicBezTo>
                  <a:cubicBezTo>
                    <a:pt x="115" y="19372"/>
                    <a:pt x="230" y="19065"/>
                    <a:pt x="307" y="18797"/>
                  </a:cubicBezTo>
                  <a:cubicBezTo>
                    <a:pt x="1072" y="16768"/>
                    <a:pt x="2068" y="14854"/>
                    <a:pt x="2987" y="12902"/>
                  </a:cubicBezTo>
                  <a:cubicBezTo>
                    <a:pt x="4977" y="8614"/>
                    <a:pt x="7274" y="4518"/>
                    <a:pt x="9954" y="651"/>
                  </a:cubicBezTo>
                  <a:cubicBezTo>
                    <a:pt x="10069" y="536"/>
                    <a:pt x="10146" y="421"/>
                    <a:pt x="10222" y="306"/>
                  </a:cubicBezTo>
                  <a:cubicBezTo>
                    <a:pt x="10452" y="0"/>
                    <a:pt x="10911" y="345"/>
                    <a:pt x="10682" y="651"/>
                  </a:cubicBezTo>
                  <a:cubicBezTo>
                    <a:pt x="9495" y="2374"/>
                    <a:pt x="8308" y="4135"/>
                    <a:pt x="7236" y="5934"/>
                  </a:cubicBezTo>
                  <a:cubicBezTo>
                    <a:pt x="5475" y="8997"/>
                    <a:pt x="3982" y="12136"/>
                    <a:pt x="2489" y="15314"/>
                  </a:cubicBezTo>
                  <a:cubicBezTo>
                    <a:pt x="1838" y="16654"/>
                    <a:pt x="1226" y="18032"/>
                    <a:pt x="690" y="19448"/>
                  </a:cubicBezTo>
                  <a:cubicBezTo>
                    <a:pt x="613" y="19678"/>
                    <a:pt x="613" y="20023"/>
                    <a:pt x="307" y="199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2169525" y="976775"/>
              <a:ext cx="70850" cy="89050"/>
            </a:xfrm>
            <a:custGeom>
              <a:avLst/>
              <a:gdLst/>
              <a:ahLst/>
              <a:cxnLst/>
              <a:rect l="l" t="t" r="r" b="b"/>
              <a:pathLst>
                <a:path w="2834" h="3562" extrusionOk="0">
                  <a:moveTo>
                    <a:pt x="77" y="3217"/>
                  </a:moveTo>
                  <a:cubicBezTo>
                    <a:pt x="1" y="3102"/>
                    <a:pt x="1" y="2911"/>
                    <a:pt x="115" y="2796"/>
                  </a:cubicBezTo>
                  <a:cubicBezTo>
                    <a:pt x="269" y="2604"/>
                    <a:pt x="422" y="2413"/>
                    <a:pt x="613" y="2221"/>
                  </a:cubicBezTo>
                  <a:cubicBezTo>
                    <a:pt x="1187" y="1532"/>
                    <a:pt x="1762" y="843"/>
                    <a:pt x="2336" y="192"/>
                  </a:cubicBezTo>
                  <a:cubicBezTo>
                    <a:pt x="2489" y="1"/>
                    <a:pt x="2834" y="154"/>
                    <a:pt x="2834" y="384"/>
                  </a:cubicBezTo>
                  <a:cubicBezTo>
                    <a:pt x="2795" y="575"/>
                    <a:pt x="2604" y="690"/>
                    <a:pt x="2489" y="843"/>
                  </a:cubicBezTo>
                  <a:cubicBezTo>
                    <a:pt x="1953" y="1494"/>
                    <a:pt x="1417" y="2107"/>
                    <a:pt x="919" y="2757"/>
                  </a:cubicBezTo>
                  <a:cubicBezTo>
                    <a:pt x="690" y="2949"/>
                    <a:pt x="422" y="3561"/>
                    <a:pt x="77" y="3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4779525" y="578625"/>
              <a:ext cx="485275" cy="451775"/>
            </a:xfrm>
            <a:custGeom>
              <a:avLst/>
              <a:gdLst/>
              <a:ahLst/>
              <a:cxnLst/>
              <a:rect l="l" t="t" r="r" b="b"/>
              <a:pathLst>
                <a:path w="19411" h="18071" extrusionOk="0">
                  <a:moveTo>
                    <a:pt x="18721" y="17803"/>
                  </a:moveTo>
                  <a:cubicBezTo>
                    <a:pt x="16386" y="14702"/>
                    <a:pt x="13897" y="11792"/>
                    <a:pt x="11064" y="9151"/>
                  </a:cubicBezTo>
                  <a:cubicBezTo>
                    <a:pt x="8155" y="6433"/>
                    <a:pt x="5207" y="3676"/>
                    <a:pt x="1876" y="1532"/>
                  </a:cubicBezTo>
                  <a:cubicBezTo>
                    <a:pt x="1379" y="1226"/>
                    <a:pt x="843" y="958"/>
                    <a:pt x="307" y="652"/>
                  </a:cubicBezTo>
                  <a:cubicBezTo>
                    <a:pt x="268" y="613"/>
                    <a:pt x="230" y="575"/>
                    <a:pt x="154" y="537"/>
                  </a:cubicBezTo>
                  <a:cubicBezTo>
                    <a:pt x="39" y="460"/>
                    <a:pt x="0" y="269"/>
                    <a:pt x="77" y="154"/>
                  </a:cubicBezTo>
                  <a:cubicBezTo>
                    <a:pt x="154" y="39"/>
                    <a:pt x="345" y="1"/>
                    <a:pt x="460" y="77"/>
                  </a:cubicBezTo>
                  <a:cubicBezTo>
                    <a:pt x="996" y="384"/>
                    <a:pt x="1570" y="652"/>
                    <a:pt x="2106" y="996"/>
                  </a:cubicBezTo>
                  <a:cubicBezTo>
                    <a:pt x="4709" y="2642"/>
                    <a:pt x="7083" y="4710"/>
                    <a:pt x="9380" y="6815"/>
                  </a:cubicBezTo>
                  <a:cubicBezTo>
                    <a:pt x="11983" y="9189"/>
                    <a:pt x="14587" y="11677"/>
                    <a:pt x="16807" y="14434"/>
                  </a:cubicBezTo>
                  <a:cubicBezTo>
                    <a:pt x="17611" y="15429"/>
                    <a:pt x="18415" y="16425"/>
                    <a:pt x="19181" y="17458"/>
                  </a:cubicBezTo>
                  <a:cubicBezTo>
                    <a:pt x="19410" y="17765"/>
                    <a:pt x="18951" y="18071"/>
                    <a:pt x="18721" y="177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290600" y="1069625"/>
              <a:ext cx="57450" cy="83300"/>
            </a:xfrm>
            <a:custGeom>
              <a:avLst/>
              <a:gdLst/>
              <a:ahLst/>
              <a:cxnLst/>
              <a:rect l="l" t="t" r="r" b="b"/>
              <a:pathLst>
                <a:path w="2298" h="3332" extrusionOk="0">
                  <a:moveTo>
                    <a:pt x="1762" y="3140"/>
                  </a:moveTo>
                  <a:cubicBezTo>
                    <a:pt x="1264" y="2259"/>
                    <a:pt x="652" y="1417"/>
                    <a:pt x="116" y="575"/>
                  </a:cubicBezTo>
                  <a:cubicBezTo>
                    <a:pt x="1" y="192"/>
                    <a:pt x="499" y="0"/>
                    <a:pt x="652" y="345"/>
                  </a:cubicBezTo>
                  <a:cubicBezTo>
                    <a:pt x="1188" y="1149"/>
                    <a:pt x="1724" y="1953"/>
                    <a:pt x="2221" y="2795"/>
                  </a:cubicBezTo>
                  <a:cubicBezTo>
                    <a:pt x="2260" y="2872"/>
                    <a:pt x="2298" y="2948"/>
                    <a:pt x="2298" y="3025"/>
                  </a:cubicBezTo>
                  <a:cubicBezTo>
                    <a:pt x="2260" y="3255"/>
                    <a:pt x="1877" y="3331"/>
                    <a:pt x="1762" y="3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586650" y="3718850"/>
              <a:ext cx="443175" cy="414450"/>
            </a:xfrm>
            <a:custGeom>
              <a:avLst/>
              <a:gdLst/>
              <a:ahLst/>
              <a:cxnLst/>
              <a:rect l="l" t="t" r="r" b="b"/>
              <a:pathLst>
                <a:path w="17727" h="16578" extrusionOk="0">
                  <a:moveTo>
                    <a:pt x="17190" y="16425"/>
                  </a:moveTo>
                  <a:cubicBezTo>
                    <a:pt x="16195" y="16003"/>
                    <a:pt x="15123" y="15544"/>
                    <a:pt x="14128" y="15085"/>
                  </a:cubicBezTo>
                  <a:cubicBezTo>
                    <a:pt x="12979" y="14472"/>
                    <a:pt x="11831" y="13860"/>
                    <a:pt x="10759" y="13132"/>
                  </a:cubicBezTo>
                  <a:cubicBezTo>
                    <a:pt x="6854" y="10452"/>
                    <a:pt x="3523" y="6854"/>
                    <a:pt x="1264" y="2642"/>
                  </a:cubicBezTo>
                  <a:cubicBezTo>
                    <a:pt x="996" y="2106"/>
                    <a:pt x="728" y="1571"/>
                    <a:pt x="499" y="996"/>
                  </a:cubicBezTo>
                  <a:cubicBezTo>
                    <a:pt x="345" y="690"/>
                    <a:pt x="1" y="39"/>
                    <a:pt x="537" y="1"/>
                  </a:cubicBezTo>
                  <a:cubicBezTo>
                    <a:pt x="690" y="1"/>
                    <a:pt x="843" y="154"/>
                    <a:pt x="843" y="307"/>
                  </a:cubicBezTo>
                  <a:cubicBezTo>
                    <a:pt x="1111" y="1111"/>
                    <a:pt x="1494" y="1877"/>
                    <a:pt x="1915" y="2642"/>
                  </a:cubicBezTo>
                  <a:cubicBezTo>
                    <a:pt x="3791" y="6011"/>
                    <a:pt x="6318" y="8998"/>
                    <a:pt x="9342" y="11409"/>
                  </a:cubicBezTo>
                  <a:cubicBezTo>
                    <a:pt x="11103" y="12864"/>
                    <a:pt x="13094" y="13974"/>
                    <a:pt x="15123" y="14932"/>
                  </a:cubicBezTo>
                  <a:cubicBezTo>
                    <a:pt x="15889" y="15238"/>
                    <a:pt x="16654" y="15582"/>
                    <a:pt x="17420" y="15927"/>
                  </a:cubicBezTo>
                  <a:cubicBezTo>
                    <a:pt x="17726" y="16080"/>
                    <a:pt x="17535" y="16578"/>
                    <a:pt x="17190" y="16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1136825" y="4010775"/>
              <a:ext cx="35425" cy="220150"/>
            </a:xfrm>
            <a:custGeom>
              <a:avLst/>
              <a:gdLst/>
              <a:ahLst/>
              <a:cxnLst/>
              <a:rect l="l" t="t" r="r" b="b"/>
              <a:pathLst>
                <a:path w="1417" h="8806" extrusionOk="0">
                  <a:moveTo>
                    <a:pt x="230" y="8461"/>
                  </a:moveTo>
                  <a:cubicBezTo>
                    <a:pt x="0" y="6279"/>
                    <a:pt x="77" y="4058"/>
                    <a:pt x="422" y="1915"/>
                  </a:cubicBezTo>
                  <a:cubicBezTo>
                    <a:pt x="498" y="1455"/>
                    <a:pt x="575" y="958"/>
                    <a:pt x="690" y="498"/>
                  </a:cubicBezTo>
                  <a:cubicBezTo>
                    <a:pt x="728" y="345"/>
                    <a:pt x="766" y="115"/>
                    <a:pt x="958" y="77"/>
                  </a:cubicBezTo>
                  <a:cubicBezTo>
                    <a:pt x="1187" y="0"/>
                    <a:pt x="1417" y="268"/>
                    <a:pt x="1264" y="498"/>
                  </a:cubicBezTo>
                  <a:cubicBezTo>
                    <a:pt x="881" y="2336"/>
                    <a:pt x="651" y="4250"/>
                    <a:pt x="690" y="6126"/>
                  </a:cubicBezTo>
                  <a:cubicBezTo>
                    <a:pt x="690" y="6891"/>
                    <a:pt x="728" y="7619"/>
                    <a:pt x="804" y="8346"/>
                  </a:cubicBezTo>
                  <a:cubicBezTo>
                    <a:pt x="843" y="8729"/>
                    <a:pt x="307" y="8806"/>
                    <a:pt x="230" y="8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915725" y="4194525"/>
              <a:ext cx="43100" cy="165600"/>
            </a:xfrm>
            <a:custGeom>
              <a:avLst/>
              <a:gdLst/>
              <a:ahLst/>
              <a:cxnLst/>
              <a:rect l="l" t="t" r="r" b="b"/>
              <a:pathLst>
                <a:path w="1724" h="6624" extrusionOk="0">
                  <a:moveTo>
                    <a:pt x="1" y="6356"/>
                  </a:moveTo>
                  <a:cubicBezTo>
                    <a:pt x="39" y="5093"/>
                    <a:pt x="192" y="3829"/>
                    <a:pt x="384" y="2604"/>
                  </a:cubicBezTo>
                  <a:cubicBezTo>
                    <a:pt x="460" y="2183"/>
                    <a:pt x="575" y="1762"/>
                    <a:pt x="652" y="1379"/>
                  </a:cubicBezTo>
                  <a:cubicBezTo>
                    <a:pt x="767" y="996"/>
                    <a:pt x="843" y="613"/>
                    <a:pt x="1035" y="307"/>
                  </a:cubicBezTo>
                  <a:cubicBezTo>
                    <a:pt x="1303" y="1"/>
                    <a:pt x="1724" y="345"/>
                    <a:pt x="1494" y="652"/>
                  </a:cubicBezTo>
                  <a:cubicBezTo>
                    <a:pt x="1226" y="1149"/>
                    <a:pt x="1149" y="1724"/>
                    <a:pt x="1035" y="2298"/>
                  </a:cubicBezTo>
                  <a:cubicBezTo>
                    <a:pt x="805" y="3446"/>
                    <a:pt x="690" y="4633"/>
                    <a:pt x="575" y="5820"/>
                  </a:cubicBezTo>
                  <a:cubicBezTo>
                    <a:pt x="537" y="6088"/>
                    <a:pt x="690" y="6624"/>
                    <a:pt x="269" y="6624"/>
                  </a:cubicBezTo>
                  <a:cubicBezTo>
                    <a:pt x="116" y="6624"/>
                    <a:pt x="1" y="6509"/>
                    <a:pt x="1" y="63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1643125" y="3475750"/>
              <a:ext cx="155075" cy="166575"/>
            </a:xfrm>
            <a:custGeom>
              <a:avLst/>
              <a:gdLst/>
              <a:ahLst/>
              <a:cxnLst/>
              <a:rect l="l" t="t" r="r" b="b"/>
              <a:pathLst>
                <a:path w="6203" h="6663" extrusionOk="0">
                  <a:moveTo>
                    <a:pt x="115" y="6394"/>
                  </a:moveTo>
                  <a:cubicBezTo>
                    <a:pt x="1" y="6279"/>
                    <a:pt x="1" y="6088"/>
                    <a:pt x="115" y="5973"/>
                  </a:cubicBezTo>
                  <a:cubicBezTo>
                    <a:pt x="307" y="5782"/>
                    <a:pt x="498" y="5590"/>
                    <a:pt x="690" y="5399"/>
                  </a:cubicBezTo>
                  <a:cubicBezTo>
                    <a:pt x="1340" y="4748"/>
                    <a:pt x="1991" y="4135"/>
                    <a:pt x="2604" y="3446"/>
                  </a:cubicBezTo>
                  <a:cubicBezTo>
                    <a:pt x="3561" y="2374"/>
                    <a:pt x="4556" y="1302"/>
                    <a:pt x="5552" y="231"/>
                  </a:cubicBezTo>
                  <a:cubicBezTo>
                    <a:pt x="5820" y="1"/>
                    <a:pt x="6203" y="384"/>
                    <a:pt x="5973" y="652"/>
                  </a:cubicBezTo>
                  <a:cubicBezTo>
                    <a:pt x="4671" y="1953"/>
                    <a:pt x="3446" y="3331"/>
                    <a:pt x="2183" y="4710"/>
                  </a:cubicBezTo>
                  <a:cubicBezTo>
                    <a:pt x="1800" y="5131"/>
                    <a:pt x="1340" y="5552"/>
                    <a:pt x="919" y="5973"/>
                  </a:cubicBezTo>
                  <a:cubicBezTo>
                    <a:pt x="690" y="6126"/>
                    <a:pt x="422" y="6662"/>
                    <a:pt x="115" y="6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1811575" y="3404925"/>
              <a:ext cx="45000" cy="47875"/>
            </a:xfrm>
            <a:custGeom>
              <a:avLst/>
              <a:gdLst/>
              <a:ahLst/>
              <a:cxnLst/>
              <a:rect l="l" t="t" r="r" b="b"/>
              <a:pathLst>
                <a:path w="1800" h="1915" extrusionOk="0">
                  <a:moveTo>
                    <a:pt x="383" y="1800"/>
                  </a:moveTo>
                  <a:cubicBezTo>
                    <a:pt x="1" y="1532"/>
                    <a:pt x="575" y="1073"/>
                    <a:pt x="728" y="766"/>
                  </a:cubicBezTo>
                  <a:cubicBezTo>
                    <a:pt x="881" y="575"/>
                    <a:pt x="1072" y="345"/>
                    <a:pt x="1226" y="116"/>
                  </a:cubicBezTo>
                  <a:cubicBezTo>
                    <a:pt x="1340" y="1"/>
                    <a:pt x="1532" y="1"/>
                    <a:pt x="1647" y="77"/>
                  </a:cubicBezTo>
                  <a:cubicBezTo>
                    <a:pt x="1762" y="154"/>
                    <a:pt x="1800" y="345"/>
                    <a:pt x="1685" y="460"/>
                  </a:cubicBezTo>
                  <a:cubicBezTo>
                    <a:pt x="1417" y="843"/>
                    <a:pt x="1149" y="1188"/>
                    <a:pt x="881" y="1532"/>
                  </a:cubicBezTo>
                  <a:cubicBezTo>
                    <a:pt x="766" y="1762"/>
                    <a:pt x="651" y="1915"/>
                    <a:pt x="383" y="1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498925" y="4455825"/>
              <a:ext cx="64150" cy="314900"/>
            </a:xfrm>
            <a:custGeom>
              <a:avLst/>
              <a:gdLst/>
              <a:ahLst/>
              <a:cxnLst/>
              <a:rect l="l" t="t" r="r" b="b"/>
              <a:pathLst>
                <a:path w="2566" h="12596" extrusionOk="0">
                  <a:moveTo>
                    <a:pt x="1915" y="12251"/>
                  </a:moveTo>
                  <a:cubicBezTo>
                    <a:pt x="805" y="8384"/>
                    <a:pt x="1" y="4403"/>
                    <a:pt x="77" y="383"/>
                  </a:cubicBezTo>
                  <a:cubicBezTo>
                    <a:pt x="77" y="0"/>
                    <a:pt x="652" y="0"/>
                    <a:pt x="652" y="383"/>
                  </a:cubicBezTo>
                  <a:cubicBezTo>
                    <a:pt x="575" y="2872"/>
                    <a:pt x="881" y="5360"/>
                    <a:pt x="1379" y="7772"/>
                  </a:cubicBezTo>
                  <a:cubicBezTo>
                    <a:pt x="1685" y="9227"/>
                    <a:pt x="2068" y="10682"/>
                    <a:pt x="2451" y="12098"/>
                  </a:cubicBezTo>
                  <a:cubicBezTo>
                    <a:pt x="2566" y="12443"/>
                    <a:pt x="2030" y="12596"/>
                    <a:pt x="1915" y="12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562100" y="4812825"/>
              <a:ext cx="37350" cy="90950"/>
            </a:xfrm>
            <a:custGeom>
              <a:avLst/>
              <a:gdLst/>
              <a:ahLst/>
              <a:cxnLst/>
              <a:rect l="l" t="t" r="r" b="b"/>
              <a:pathLst>
                <a:path w="1494" h="3638" extrusionOk="0">
                  <a:moveTo>
                    <a:pt x="843" y="3293"/>
                  </a:moveTo>
                  <a:cubicBezTo>
                    <a:pt x="613" y="2565"/>
                    <a:pt x="383" y="1876"/>
                    <a:pt x="192" y="1149"/>
                  </a:cubicBezTo>
                  <a:cubicBezTo>
                    <a:pt x="154" y="957"/>
                    <a:pt x="115" y="766"/>
                    <a:pt x="77" y="574"/>
                  </a:cubicBezTo>
                  <a:cubicBezTo>
                    <a:pt x="1" y="345"/>
                    <a:pt x="1" y="38"/>
                    <a:pt x="307" y="0"/>
                  </a:cubicBezTo>
                  <a:cubicBezTo>
                    <a:pt x="498" y="0"/>
                    <a:pt x="613" y="192"/>
                    <a:pt x="613" y="383"/>
                  </a:cubicBezTo>
                  <a:cubicBezTo>
                    <a:pt x="804" y="1302"/>
                    <a:pt x="1111" y="2221"/>
                    <a:pt x="1379" y="3139"/>
                  </a:cubicBezTo>
                  <a:cubicBezTo>
                    <a:pt x="1494" y="3484"/>
                    <a:pt x="958" y="3637"/>
                    <a:pt x="843" y="3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2208775" y="4870250"/>
              <a:ext cx="69875" cy="234500"/>
            </a:xfrm>
            <a:custGeom>
              <a:avLst/>
              <a:gdLst/>
              <a:ahLst/>
              <a:cxnLst/>
              <a:rect l="l" t="t" r="r" b="b"/>
              <a:pathLst>
                <a:path w="2795" h="9380" extrusionOk="0">
                  <a:moveTo>
                    <a:pt x="345" y="9303"/>
                  </a:moveTo>
                  <a:cubicBezTo>
                    <a:pt x="0" y="9112"/>
                    <a:pt x="345" y="8652"/>
                    <a:pt x="383" y="8423"/>
                  </a:cubicBezTo>
                  <a:cubicBezTo>
                    <a:pt x="996" y="6662"/>
                    <a:pt x="1532" y="4901"/>
                    <a:pt x="1914" y="3101"/>
                  </a:cubicBezTo>
                  <a:cubicBezTo>
                    <a:pt x="2106" y="2182"/>
                    <a:pt x="2182" y="1225"/>
                    <a:pt x="2221" y="306"/>
                  </a:cubicBezTo>
                  <a:cubicBezTo>
                    <a:pt x="2336" y="0"/>
                    <a:pt x="2795" y="77"/>
                    <a:pt x="2795" y="383"/>
                  </a:cubicBezTo>
                  <a:cubicBezTo>
                    <a:pt x="2757" y="651"/>
                    <a:pt x="2757" y="919"/>
                    <a:pt x="2757" y="1149"/>
                  </a:cubicBezTo>
                  <a:cubicBezTo>
                    <a:pt x="2604" y="3063"/>
                    <a:pt x="2106" y="4901"/>
                    <a:pt x="1532" y="6700"/>
                  </a:cubicBezTo>
                  <a:cubicBezTo>
                    <a:pt x="1378" y="7274"/>
                    <a:pt x="1187" y="7848"/>
                    <a:pt x="996" y="8423"/>
                  </a:cubicBezTo>
                  <a:cubicBezTo>
                    <a:pt x="919" y="8652"/>
                    <a:pt x="843" y="8920"/>
                    <a:pt x="728" y="9150"/>
                  </a:cubicBezTo>
                  <a:cubicBezTo>
                    <a:pt x="689" y="9303"/>
                    <a:pt x="498" y="9380"/>
                    <a:pt x="383" y="93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2165700" y="4836750"/>
              <a:ext cx="38300" cy="140700"/>
            </a:xfrm>
            <a:custGeom>
              <a:avLst/>
              <a:gdLst/>
              <a:ahLst/>
              <a:cxnLst/>
              <a:rect l="l" t="t" r="r" b="b"/>
              <a:pathLst>
                <a:path w="1532" h="5628" extrusionOk="0">
                  <a:moveTo>
                    <a:pt x="230" y="5590"/>
                  </a:moveTo>
                  <a:cubicBezTo>
                    <a:pt x="115" y="5551"/>
                    <a:pt x="1" y="5398"/>
                    <a:pt x="39" y="5245"/>
                  </a:cubicBezTo>
                  <a:cubicBezTo>
                    <a:pt x="230" y="4709"/>
                    <a:pt x="345" y="4173"/>
                    <a:pt x="460" y="3637"/>
                  </a:cubicBezTo>
                  <a:cubicBezTo>
                    <a:pt x="728" y="2565"/>
                    <a:pt x="919" y="1455"/>
                    <a:pt x="958" y="307"/>
                  </a:cubicBezTo>
                  <a:cubicBezTo>
                    <a:pt x="958" y="153"/>
                    <a:pt x="1072" y="0"/>
                    <a:pt x="1226" y="0"/>
                  </a:cubicBezTo>
                  <a:cubicBezTo>
                    <a:pt x="1379" y="0"/>
                    <a:pt x="1532" y="153"/>
                    <a:pt x="1532" y="307"/>
                  </a:cubicBezTo>
                  <a:cubicBezTo>
                    <a:pt x="1532" y="575"/>
                    <a:pt x="1494" y="843"/>
                    <a:pt x="1494" y="1111"/>
                  </a:cubicBezTo>
                  <a:cubicBezTo>
                    <a:pt x="1417" y="1723"/>
                    <a:pt x="1340" y="2336"/>
                    <a:pt x="1226" y="2948"/>
                  </a:cubicBezTo>
                  <a:cubicBezTo>
                    <a:pt x="1072" y="3752"/>
                    <a:pt x="843" y="4594"/>
                    <a:pt x="613" y="5398"/>
                  </a:cubicBezTo>
                  <a:cubicBezTo>
                    <a:pt x="575" y="5551"/>
                    <a:pt x="422" y="5628"/>
                    <a:pt x="268" y="5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375300" y="4747725"/>
              <a:ext cx="148375" cy="424975"/>
            </a:xfrm>
            <a:custGeom>
              <a:avLst/>
              <a:gdLst/>
              <a:ahLst/>
              <a:cxnLst/>
              <a:rect l="l" t="t" r="r" b="b"/>
              <a:pathLst>
                <a:path w="5935" h="16999" extrusionOk="0">
                  <a:moveTo>
                    <a:pt x="269" y="16884"/>
                  </a:moveTo>
                  <a:cubicBezTo>
                    <a:pt x="115" y="16846"/>
                    <a:pt x="1" y="16693"/>
                    <a:pt x="39" y="16539"/>
                  </a:cubicBezTo>
                  <a:cubicBezTo>
                    <a:pt x="422" y="15353"/>
                    <a:pt x="805" y="14166"/>
                    <a:pt x="1187" y="12941"/>
                  </a:cubicBezTo>
                  <a:cubicBezTo>
                    <a:pt x="1915" y="10605"/>
                    <a:pt x="2566" y="8232"/>
                    <a:pt x="3331" y="5897"/>
                  </a:cubicBezTo>
                  <a:cubicBezTo>
                    <a:pt x="3638" y="4978"/>
                    <a:pt x="4020" y="4097"/>
                    <a:pt x="4327" y="3217"/>
                  </a:cubicBezTo>
                  <a:cubicBezTo>
                    <a:pt x="4671" y="2221"/>
                    <a:pt x="4901" y="1188"/>
                    <a:pt x="5284" y="192"/>
                  </a:cubicBezTo>
                  <a:cubicBezTo>
                    <a:pt x="5322" y="39"/>
                    <a:pt x="5514" y="1"/>
                    <a:pt x="5667" y="39"/>
                  </a:cubicBezTo>
                  <a:cubicBezTo>
                    <a:pt x="5935" y="154"/>
                    <a:pt x="5820" y="460"/>
                    <a:pt x="5705" y="652"/>
                  </a:cubicBezTo>
                  <a:cubicBezTo>
                    <a:pt x="5360" y="1800"/>
                    <a:pt x="5016" y="2987"/>
                    <a:pt x="4595" y="4136"/>
                  </a:cubicBezTo>
                  <a:cubicBezTo>
                    <a:pt x="3944" y="5820"/>
                    <a:pt x="3408" y="7505"/>
                    <a:pt x="2872" y="9227"/>
                  </a:cubicBezTo>
                  <a:cubicBezTo>
                    <a:pt x="2183" y="11639"/>
                    <a:pt x="1455" y="14013"/>
                    <a:pt x="728" y="16348"/>
                  </a:cubicBezTo>
                  <a:cubicBezTo>
                    <a:pt x="651" y="16578"/>
                    <a:pt x="575" y="16999"/>
                    <a:pt x="269" y="16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2529400" y="4635750"/>
              <a:ext cx="34475" cy="73725"/>
            </a:xfrm>
            <a:custGeom>
              <a:avLst/>
              <a:gdLst/>
              <a:ahLst/>
              <a:cxnLst/>
              <a:rect l="l" t="t" r="r" b="b"/>
              <a:pathLst>
                <a:path w="1379" h="2949" extrusionOk="0">
                  <a:moveTo>
                    <a:pt x="268" y="2910"/>
                  </a:moveTo>
                  <a:cubicBezTo>
                    <a:pt x="115" y="2910"/>
                    <a:pt x="0" y="2757"/>
                    <a:pt x="39" y="2604"/>
                  </a:cubicBezTo>
                  <a:cubicBezTo>
                    <a:pt x="153" y="1762"/>
                    <a:pt x="460" y="958"/>
                    <a:pt x="804" y="192"/>
                  </a:cubicBezTo>
                  <a:cubicBezTo>
                    <a:pt x="843" y="39"/>
                    <a:pt x="1034" y="1"/>
                    <a:pt x="1149" y="39"/>
                  </a:cubicBezTo>
                  <a:cubicBezTo>
                    <a:pt x="1302" y="116"/>
                    <a:pt x="1379" y="269"/>
                    <a:pt x="1302" y="422"/>
                  </a:cubicBezTo>
                  <a:cubicBezTo>
                    <a:pt x="1149" y="805"/>
                    <a:pt x="996" y="1187"/>
                    <a:pt x="881" y="1570"/>
                  </a:cubicBezTo>
                  <a:cubicBezTo>
                    <a:pt x="766" y="1800"/>
                    <a:pt x="728" y="2068"/>
                    <a:pt x="651" y="2298"/>
                  </a:cubicBezTo>
                  <a:cubicBezTo>
                    <a:pt x="613" y="2527"/>
                    <a:pt x="613" y="2949"/>
                    <a:pt x="268" y="29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3739175" y="4110300"/>
              <a:ext cx="225875" cy="35450"/>
            </a:xfrm>
            <a:custGeom>
              <a:avLst/>
              <a:gdLst/>
              <a:ahLst/>
              <a:cxnLst/>
              <a:rect l="l" t="t" r="r" b="b"/>
              <a:pathLst>
                <a:path w="9035" h="1418" extrusionOk="0">
                  <a:moveTo>
                    <a:pt x="2182" y="1264"/>
                  </a:moveTo>
                  <a:cubicBezTo>
                    <a:pt x="1531" y="1226"/>
                    <a:pt x="842" y="1188"/>
                    <a:pt x="191" y="958"/>
                  </a:cubicBezTo>
                  <a:cubicBezTo>
                    <a:pt x="38" y="920"/>
                    <a:pt x="0" y="728"/>
                    <a:pt x="38" y="613"/>
                  </a:cubicBezTo>
                  <a:cubicBezTo>
                    <a:pt x="115" y="422"/>
                    <a:pt x="306" y="384"/>
                    <a:pt x="421" y="460"/>
                  </a:cubicBezTo>
                  <a:cubicBezTo>
                    <a:pt x="766" y="537"/>
                    <a:pt x="1072" y="613"/>
                    <a:pt x="1378" y="652"/>
                  </a:cubicBezTo>
                  <a:cubicBezTo>
                    <a:pt x="3828" y="958"/>
                    <a:pt x="6202" y="345"/>
                    <a:pt x="8576" y="39"/>
                  </a:cubicBezTo>
                  <a:cubicBezTo>
                    <a:pt x="8958" y="1"/>
                    <a:pt x="9035" y="537"/>
                    <a:pt x="8652" y="613"/>
                  </a:cubicBezTo>
                  <a:cubicBezTo>
                    <a:pt x="6508" y="881"/>
                    <a:pt x="4364" y="1417"/>
                    <a:pt x="2182" y="1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4031075" y="4089250"/>
              <a:ext cx="124450" cy="31625"/>
            </a:xfrm>
            <a:custGeom>
              <a:avLst/>
              <a:gdLst/>
              <a:ahLst/>
              <a:cxnLst/>
              <a:rect l="l" t="t" r="r" b="b"/>
              <a:pathLst>
                <a:path w="4978" h="1265" extrusionOk="0">
                  <a:moveTo>
                    <a:pt x="345" y="1226"/>
                  </a:moveTo>
                  <a:cubicBezTo>
                    <a:pt x="1" y="1226"/>
                    <a:pt x="1" y="652"/>
                    <a:pt x="345" y="652"/>
                  </a:cubicBezTo>
                  <a:cubicBezTo>
                    <a:pt x="1379" y="690"/>
                    <a:pt x="2374" y="575"/>
                    <a:pt x="3370" y="345"/>
                  </a:cubicBezTo>
                  <a:lnTo>
                    <a:pt x="3370" y="345"/>
                  </a:lnTo>
                  <a:lnTo>
                    <a:pt x="3370" y="345"/>
                  </a:lnTo>
                  <a:cubicBezTo>
                    <a:pt x="3714" y="269"/>
                    <a:pt x="4097" y="192"/>
                    <a:pt x="4480" y="116"/>
                  </a:cubicBezTo>
                  <a:cubicBezTo>
                    <a:pt x="4824" y="1"/>
                    <a:pt x="4977" y="537"/>
                    <a:pt x="4633" y="652"/>
                  </a:cubicBezTo>
                  <a:cubicBezTo>
                    <a:pt x="3216" y="996"/>
                    <a:pt x="1800" y="1264"/>
                    <a:pt x="383" y="12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4443575" y="4462525"/>
              <a:ext cx="115850" cy="23000"/>
            </a:xfrm>
            <a:custGeom>
              <a:avLst/>
              <a:gdLst/>
              <a:ahLst/>
              <a:cxnLst/>
              <a:rect l="l" t="t" r="r" b="b"/>
              <a:pathLst>
                <a:path w="4634" h="920" extrusionOk="0">
                  <a:moveTo>
                    <a:pt x="1494" y="881"/>
                  </a:moveTo>
                  <a:cubicBezTo>
                    <a:pt x="1073" y="843"/>
                    <a:pt x="652" y="766"/>
                    <a:pt x="269" y="651"/>
                  </a:cubicBezTo>
                  <a:cubicBezTo>
                    <a:pt x="116" y="613"/>
                    <a:pt x="1" y="498"/>
                    <a:pt x="1" y="345"/>
                  </a:cubicBezTo>
                  <a:cubicBezTo>
                    <a:pt x="1" y="192"/>
                    <a:pt x="116" y="39"/>
                    <a:pt x="269" y="39"/>
                  </a:cubicBezTo>
                  <a:cubicBezTo>
                    <a:pt x="499" y="77"/>
                    <a:pt x="690" y="153"/>
                    <a:pt x="920" y="230"/>
                  </a:cubicBezTo>
                  <a:cubicBezTo>
                    <a:pt x="1264" y="268"/>
                    <a:pt x="1609" y="307"/>
                    <a:pt x="1953" y="307"/>
                  </a:cubicBezTo>
                  <a:cubicBezTo>
                    <a:pt x="2757" y="268"/>
                    <a:pt x="3523" y="153"/>
                    <a:pt x="4289" y="0"/>
                  </a:cubicBezTo>
                  <a:cubicBezTo>
                    <a:pt x="4442" y="0"/>
                    <a:pt x="4595" y="115"/>
                    <a:pt x="4595" y="268"/>
                  </a:cubicBezTo>
                  <a:cubicBezTo>
                    <a:pt x="4633" y="421"/>
                    <a:pt x="4518" y="536"/>
                    <a:pt x="4365" y="575"/>
                  </a:cubicBezTo>
                  <a:cubicBezTo>
                    <a:pt x="4021" y="651"/>
                    <a:pt x="3714" y="689"/>
                    <a:pt x="3370" y="728"/>
                  </a:cubicBezTo>
                  <a:cubicBezTo>
                    <a:pt x="2757" y="843"/>
                    <a:pt x="2145" y="919"/>
                    <a:pt x="1532" y="8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076225" y="4168700"/>
              <a:ext cx="50750" cy="78500"/>
            </a:xfrm>
            <a:custGeom>
              <a:avLst/>
              <a:gdLst/>
              <a:ahLst/>
              <a:cxnLst/>
              <a:rect l="l" t="t" r="r" b="b"/>
              <a:pathLst>
                <a:path w="2030" h="3140" extrusionOk="0">
                  <a:moveTo>
                    <a:pt x="192" y="3063"/>
                  </a:moveTo>
                  <a:cubicBezTo>
                    <a:pt x="39" y="2986"/>
                    <a:pt x="0" y="2795"/>
                    <a:pt x="77" y="2680"/>
                  </a:cubicBezTo>
                  <a:cubicBezTo>
                    <a:pt x="498" y="1991"/>
                    <a:pt x="919" y="1340"/>
                    <a:pt x="1226" y="651"/>
                  </a:cubicBezTo>
                  <a:cubicBezTo>
                    <a:pt x="1264" y="498"/>
                    <a:pt x="1264" y="345"/>
                    <a:pt x="1379" y="230"/>
                  </a:cubicBezTo>
                  <a:cubicBezTo>
                    <a:pt x="1647" y="0"/>
                    <a:pt x="2029" y="307"/>
                    <a:pt x="1838" y="613"/>
                  </a:cubicBezTo>
                  <a:cubicBezTo>
                    <a:pt x="1570" y="1455"/>
                    <a:pt x="1034" y="2182"/>
                    <a:pt x="575" y="2948"/>
                  </a:cubicBezTo>
                  <a:cubicBezTo>
                    <a:pt x="498" y="3063"/>
                    <a:pt x="307" y="3140"/>
                    <a:pt x="192" y="30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509625" y="4750600"/>
              <a:ext cx="112950" cy="32575"/>
            </a:xfrm>
            <a:custGeom>
              <a:avLst/>
              <a:gdLst/>
              <a:ahLst/>
              <a:cxnLst/>
              <a:rect l="l" t="t" r="r" b="b"/>
              <a:pathLst>
                <a:path w="4518" h="1303" extrusionOk="0">
                  <a:moveTo>
                    <a:pt x="4135" y="1302"/>
                  </a:moveTo>
                  <a:cubicBezTo>
                    <a:pt x="2872" y="1226"/>
                    <a:pt x="1570" y="1264"/>
                    <a:pt x="383" y="766"/>
                  </a:cubicBezTo>
                  <a:cubicBezTo>
                    <a:pt x="230" y="690"/>
                    <a:pt x="39" y="575"/>
                    <a:pt x="39" y="384"/>
                  </a:cubicBezTo>
                  <a:cubicBezTo>
                    <a:pt x="0" y="154"/>
                    <a:pt x="345" y="1"/>
                    <a:pt x="498" y="192"/>
                  </a:cubicBezTo>
                  <a:cubicBezTo>
                    <a:pt x="728" y="307"/>
                    <a:pt x="996" y="384"/>
                    <a:pt x="1264" y="460"/>
                  </a:cubicBezTo>
                  <a:cubicBezTo>
                    <a:pt x="2183" y="652"/>
                    <a:pt x="3178" y="690"/>
                    <a:pt x="4135" y="728"/>
                  </a:cubicBezTo>
                  <a:cubicBezTo>
                    <a:pt x="4518" y="728"/>
                    <a:pt x="4518" y="1264"/>
                    <a:pt x="4135" y="1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5177675" y="4510375"/>
              <a:ext cx="59375" cy="67025"/>
            </a:xfrm>
            <a:custGeom>
              <a:avLst/>
              <a:gdLst/>
              <a:ahLst/>
              <a:cxnLst/>
              <a:rect l="l" t="t" r="r" b="b"/>
              <a:pathLst>
                <a:path w="2375" h="2681" extrusionOk="0">
                  <a:moveTo>
                    <a:pt x="115" y="2566"/>
                  </a:moveTo>
                  <a:cubicBezTo>
                    <a:pt x="1" y="2451"/>
                    <a:pt x="1" y="2259"/>
                    <a:pt x="115" y="2144"/>
                  </a:cubicBezTo>
                  <a:cubicBezTo>
                    <a:pt x="307" y="1953"/>
                    <a:pt x="498" y="1723"/>
                    <a:pt x="690" y="1532"/>
                  </a:cubicBezTo>
                  <a:cubicBezTo>
                    <a:pt x="1072" y="1072"/>
                    <a:pt x="1455" y="651"/>
                    <a:pt x="1800" y="154"/>
                  </a:cubicBezTo>
                  <a:cubicBezTo>
                    <a:pt x="1915" y="39"/>
                    <a:pt x="2106" y="1"/>
                    <a:pt x="2221" y="115"/>
                  </a:cubicBezTo>
                  <a:cubicBezTo>
                    <a:pt x="2336" y="192"/>
                    <a:pt x="2374" y="383"/>
                    <a:pt x="2259" y="498"/>
                  </a:cubicBezTo>
                  <a:cubicBezTo>
                    <a:pt x="2030" y="843"/>
                    <a:pt x="1762" y="1149"/>
                    <a:pt x="1494" y="1455"/>
                  </a:cubicBezTo>
                  <a:cubicBezTo>
                    <a:pt x="1187" y="1838"/>
                    <a:pt x="843" y="2221"/>
                    <a:pt x="498" y="2566"/>
                  </a:cubicBezTo>
                  <a:cubicBezTo>
                    <a:pt x="422" y="2680"/>
                    <a:pt x="230" y="2680"/>
                    <a:pt x="115" y="25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089450" y="3240325"/>
              <a:ext cx="74675" cy="66050"/>
            </a:xfrm>
            <a:custGeom>
              <a:avLst/>
              <a:gdLst/>
              <a:ahLst/>
              <a:cxnLst/>
              <a:rect l="l" t="t" r="r" b="b"/>
              <a:pathLst>
                <a:path w="2987" h="2642" extrusionOk="0">
                  <a:moveTo>
                    <a:pt x="192" y="2527"/>
                  </a:moveTo>
                  <a:cubicBezTo>
                    <a:pt x="77" y="2450"/>
                    <a:pt x="1" y="2297"/>
                    <a:pt x="39" y="2144"/>
                  </a:cubicBezTo>
                  <a:cubicBezTo>
                    <a:pt x="116" y="2029"/>
                    <a:pt x="231" y="1952"/>
                    <a:pt x="345" y="1991"/>
                  </a:cubicBezTo>
                  <a:cubicBezTo>
                    <a:pt x="537" y="1914"/>
                    <a:pt x="728" y="1838"/>
                    <a:pt x="881" y="1723"/>
                  </a:cubicBezTo>
                  <a:cubicBezTo>
                    <a:pt x="1303" y="1416"/>
                    <a:pt x="1685" y="1072"/>
                    <a:pt x="2030" y="689"/>
                  </a:cubicBezTo>
                  <a:cubicBezTo>
                    <a:pt x="2183" y="498"/>
                    <a:pt x="2298" y="345"/>
                    <a:pt x="2451" y="153"/>
                  </a:cubicBezTo>
                  <a:cubicBezTo>
                    <a:pt x="2528" y="0"/>
                    <a:pt x="2719" y="0"/>
                    <a:pt x="2834" y="77"/>
                  </a:cubicBezTo>
                  <a:cubicBezTo>
                    <a:pt x="2987" y="191"/>
                    <a:pt x="2987" y="345"/>
                    <a:pt x="2910" y="498"/>
                  </a:cubicBezTo>
                  <a:cubicBezTo>
                    <a:pt x="2604" y="919"/>
                    <a:pt x="2260" y="1302"/>
                    <a:pt x="1915" y="1608"/>
                  </a:cubicBezTo>
                  <a:cubicBezTo>
                    <a:pt x="1494" y="1991"/>
                    <a:pt x="805" y="2642"/>
                    <a:pt x="192" y="2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247375" y="3121625"/>
              <a:ext cx="78500" cy="63200"/>
            </a:xfrm>
            <a:custGeom>
              <a:avLst/>
              <a:gdLst/>
              <a:ahLst/>
              <a:cxnLst/>
              <a:rect l="l" t="t" r="r" b="b"/>
              <a:pathLst>
                <a:path w="3140" h="2528" extrusionOk="0">
                  <a:moveTo>
                    <a:pt x="192" y="2336"/>
                  </a:moveTo>
                  <a:cubicBezTo>
                    <a:pt x="1" y="2221"/>
                    <a:pt x="39" y="1838"/>
                    <a:pt x="269" y="1800"/>
                  </a:cubicBezTo>
                  <a:cubicBezTo>
                    <a:pt x="384" y="1762"/>
                    <a:pt x="460" y="1724"/>
                    <a:pt x="537" y="1685"/>
                  </a:cubicBezTo>
                  <a:cubicBezTo>
                    <a:pt x="996" y="1456"/>
                    <a:pt x="1417" y="1226"/>
                    <a:pt x="1800" y="881"/>
                  </a:cubicBezTo>
                  <a:cubicBezTo>
                    <a:pt x="1953" y="766"/>
                    <a:pt x="2068" y="613"/>
                    <a:pt x="2221" y="460"/>
                  </a:cubicBezTo>
                  <a:cubicBezTo>
                    <a:pt x="2374" y="269"/>
                    <a:pt x="2527" y="1"/>
                    <a:pt x="2795" y="192"/>
                  </a:cubicBezTo>
                  <a:cubicBezTo>
                    <a:pt x="3140" y="499"/>
                    <a:pt x="2489" y="958"/>
                    <a:pt x="2298" y="1188"/>
                  </a:cubicBezTo>
                  <a:cubicBezTo>
                    <a:pt x="2030" y="1494"/>
                    <a:pt x="575" y="2528"/>
                    <a:pt x="192" y="23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409125" y="2994350"/>
              <a:ext cx="84250" cy="71800"/>
            </a:xfrm>
            <a:custGeom>
              <a:avLst/>
              <a:gdLst/>
              <a:ahLst/>
              <a:cxnLst/>
              <a:rect l="l" t="t" r="r" b="b"/>
              <a:pathLst>
                <a:path w="3370" h="2872" extrusionOk="0">
                  <a:moveTo>
                    <a:pt x="1" y="2297"/>
                  </a:moveTo>
                  <a:cubicBezTo>
                    <a:pt x="1" y="2144"/>
                    <a:pt x="115" y="2029"/>
                    <a:pt x="230" y="1991"/>
                  </a:cubicBezTo>
                  <a:lnTo>
                    <a:pt x="230" y="1991"/>
                  </a:lnTo>
                  <a:cubicBezTo>
                    <a:pt x="192" y="1991"/>
                    <a:pt x="192" y="2029"/>
                    <a:pt x="192" y="2029"/>
                  </a:cubicBezTo>
                  <a:cubicBezTo>
                    <a:pt x="1149" y="1646"/>
                    <a:pt x="2068" y="1110"/>
                    <a:pt x="2681" y="268"/>
                  </a:cubicBezTo>
                  <a:cubicBezTo>
                    <a:pt x="2910" y="0"/>
                    <a:pt x="3370" y="345"/>
                    <a:pt x="3140" y="651"/>
                  </a:cubicBezTo>
                  <a:cubicBezTo>
                    <a:pt x="2604" y="1340"/>
                    <a:pt x="1838" y="1876"/>
                    <a:pt x="1034" y="2259"/>
                  </a:cubicBezTo>
                  <a:cubicBezTo>
                    <a:pt x="728" y="2374"/>
                    <a:pt x="77" y="2871"/>
                    <a:pt x="1" y="22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590975" y="2905325"/>
              <a:ext cx="84250" cy="42150"/>
            </a:xfrm>
            <a:custGeom>
              <a:avLst/>
              <a:gdLst/>
              <a:ahLst/>
              <a:cxnLst/>
              <a:rect l="l" t="t" r="r" b="b"/>
              <a:pathLst>
                <a:path w="3370" h="1686" extrusionOk="0">
                  <a:moveTo>
                    <a:pt x="383" y="1685"/>
                  </a:moveTo>
                  <a:cubicBezTo>
                    <a:pt x="1" y="1609"/>
                    <a:pt x="77" y="1073"/>
                    <a:pt x="460" y="1111"/>
                  </a:cubicBezTo>
                  <a:cubicBezTo>
                    <a:pt x="996" y="1073"/>
                    <a:pt x="1494" y="843"/>
                    <a:pt x="1991" y="690"/>
                  </a:cubicBezTo>
                  <a:cubicBezTo>
                    <a:pt x="2259" y="575"/>
                    <a:pt x="2489" y="422"/>
                    <a:pt x="2719" y="269"/>
                  </a:cubicBezTo>
                  <a:cubicBezTo>
                    <a:pt x="2872" y="154"/>
                    <a:pt x="3140" y="1"/>
                    <a:pt x="3293" y="230"/>
                  </a:cubicBezTo>
                  <a:cubicBezTo>
                    <a:pt x="3370" y="345"/>
                    <a:pt x="3370" y="537"/>
                    <a:pt x="3255" y="613"/>
                  </a:cubicBezTo>
                  <a:cubicBezTo>
                    <a:pt x="2795" y="920"/>
                    <a:pt x="2298" y="1187"/>
                    <a:pt x="1800" y="1341"/>
                  </a:cubicBezTo>
                  <a:cubicBezTo>
                    <a:pt x="1340" y="1494"/>
                    <a:pt x="843" y="1685"/>
                    <a:pt x="345" y="16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2775375" y="3536050"/>
              <a:ext cx="92850" cy="36400"/>
            </a:xfrm>
            <a:custGeom>
              <a:avLst/>
              <a:gdLst/>
              <a:ahLst/>
              <a:cxnLst/>
              <a:rect l="l" t="t" r="r" b="b"/>
              <a:pathLst>
                <a:path w="3714" h="1456" extrusionOk="0">
                  <a:moveTo>
                    <a:pt x="2527" y="1417"/>
                  </a:moveTo>
                  <a:cubicBezTo>
                    <a:pt x="1914" y="1379"/>
                    <a:pt x="268" y="1111"/>
                    <a:pt x="39" y="460"/>
                  </a:cubicBezTo>
                  <a:cubicBezTo>
                    <a:pt x="0" y="116"/>
                    <a:pt x="421" y="1"/>
                    <a:pt x="575" y="269"/>
                  </a:cubicBezTo>
                  <a:cubicBezTo>
                    <a:pt x="1187" y="690"/>
                    <a:pt x="1953" y="766"/>
                    <a:pt x="2680" y="881"/>
                  </a:cubicBezTo>
                  <a:cubicBezTo>
                    <a:pt x="2872" y="881"/>
                    <a:pt x="3063" y="881"/>
                    <a:pt x="3216" y="881"/>
                  </a:cubicBezTo>
                  <a:cubicBezTo>
                    <a:pt x="3331" y="843"/>
                    <a:pt x="3446" y="843"/>
                    <a:pt x="3522" y="919"/>
                  </a:cubicBezTo>
                  <a:cubicBezTo>
                    <a:pt x="3714" y="1073"/>
                    <a:pt x="3637" y="1417"/>
                    <a:pt x="3369" y="1417"/>
                  </a:cubicBezTo>
                  <a:cubicBezTo>
                    <a:pt x="3101" y="1455"/>
                    <a:pt x="2833" y="1455"/>
                    <a:pt x="2527" y="14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2965825" y="3571475"/>
              <a:ext cx="94775" cy="29675"/>
            </a:xfrm>
            <a:custGeom>
              <a:avLst/>
              <a:gdLst/>
              <a:ahLst/>
              <a:cxnLst/>
              <a:rect l="l" t="t" r="r" b="b"/>
              <a:pathLst>
                <a:path w="3791" h="1187" extrusionOk="0">
                  <a:moveTo>
                    <a:pt x="2374" y="1187"/>
                  </a:moveTo>
                  <a:cubicBezTo>
                    <a:pt x="1723" y="1149"/>
                    <a:pt x="1111" y="919"/>
                    <a:pt x="498" y="689"/>
                  </a:cubicBezTo>
                  <a:cubicBezTo>
                    <a:pt x="307" y="574"/>
                    <a:pt x="1" y="536"/>
                    <a:pt x="39" y="268"/>
                  </a:cubicBezTo>
                  <a:cubicBezTo>
                    <a:pt x="39" y="77"/>
                    <a:pt x="192" y="0"/>
                    <a:pt x="345" y="0"/>
                  </a:cubicBezTo>
                  <a:cubicBezTo>
                    <a:pt x="460" y="38"/>
                    <a:pt x="613" y="115"/>
                    <a:pt x="728" y="153"/>
                  </a:cubicBezTo>
                  <a:cubicBezTo>
                    <a:pt x="1609" y="536"/>
                    <a:pt x="2527" y="728"/>
                    <a:pt x="3446" y="574"/>
                  </a:cubicBezTo>
                  <a:cubicBezTo>
                    <a:pt x="3599" y="574"/>
                    <a:pt x="3753" y="689"/>
                    <a:pt x="3791" y="842"/>
                  </a:cubicBezTo>
                  <a:cubicBezTo>
                    <a:pt x="3791" y="996"/>
                    <a:pt x="3676" y="1110"/>
                    <a:pt x="3523" y="1149"/>
                  </a:cubicBezTo>
                  <a:cubicBezTo>
                    <a:pt x="3140" y="1187"/>
                    <a:pt x="2757" y="1187"/>
                    <a:pt x="2374" y="1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209900" y="3562850"/>
              <a:ext cx="105300" cy="23000"/>
            </a:xfrm>
            <a:custGeom>
              <a:avLst/>
              <a:gdLst/>
              <a:ahLst/>
              <a:cxnLst/>
              <a:rect l="l" t="t" r="r" b="b"/>
              <a:pathLst>
                <a:path w="4212" h="920" extrusionOk="0">
                  <a:moveTo>
                    <a:pt x="2029" y="881"/>
                  </a:moveTo>
                  <a:cubicBezTo>
                    <a:pt x="1570" y="843"/>
                    <a:pt x="1149" y="843"/>
                    <a:pt x="689" y="766"/>
                  </a:cubicBezTo>
                  <a:cubicBezTo>
                    <a:pt x="536" y="766"/>
                    <a:pt x="383" y="728"/>
                    <a:pt x="268" y="651"/>
                  </a:cubicBezTo>
                  <a:cubicBezTo>
                    <a:pt x="0" y="422"/>
                    <a:pt x="268" y="1"/>
                    <a:pt x="574" y="192"/>
                  </a:cubicBezTo>
                  <a:cubicBezTo>
                    <a:pt x="1493" y="345"/>
                    <a:pt x="2374" y="345"/>
                    <a:pt x="3292" y="307"/>
                  </a:cubicBezTo>
                  <a:cubicBezTo>
                    <a:pt x="3446" y="307"/>
                    <a:pt x="3599" y="307"/>
                    <a:pt x="3752" y="269"/>
                  </a:cubicBezTo>
                  <a:cubicBezTo>
                    <a:pt x="4135" y="230"/>
                    <a:pt x="4211" y="766"/>
                    <a:pt x="3828" y="843"/>
                  </a:cubicBezTo>
                  <a:cubicBezTo>
                    <a:pt x="3216" y="919"/>
                    <a:pt x="2642" y="919"/>
                    <a:pt x="2029" y="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40550" y="3527450"/>
              <a:ext cx="74675" cy="22975"/>
            </a:xfrm>
            <a:custGeom>
              <a:avLst/>
              <a:gdLst/>
              <a:ahLst/>
              <a:cxnLst/>
              <a:rect l="l" t="t" r="r" b="b"/>
              <a:pathLst>
                <a:path w="2987" h="919" extrusionOk="0">
                  <a:moveTo>
                    <a:pt x="536" y="919"/>
                  </a:moveTo>
                  <a:cubicBezTo>
                    <a:pt x="422" y="919"/>
                    <a:pt x="268" y="919"/>
                    <a:pt x="154" y="842"/>
                  </a:cubicBezTo>
                  <a:cubicBezTo>
                    <a:pt x="0" y="728"/>
                    <a:pt x="0" y="498"/>
                    <a:pt x="154" y="383"/>
                  </a:cubicBezTo>
                  <a:cubicBezTo>
                    <a:pt x="268" y="306"/>
                    <a:pt x="422" y="306"/>
                    <a:pt x="536" y="345"/>
                  </a:cubicBezTo>
                  <a:cubicBezTo>
                    <a:pt x="996" y="345"/>
                    <a:pt x="1494" y="306"/>
                    <a:pt x="1953" y="230"/>
                  </a:cubicBezTo>
                  <a:cubicBezTo>
                    <a:pt x="2144" y="153"/>
                    <a:pt x="2336" y="115"/>
                    <a:pt x="2489" y="77"/>
                  </a:cubicBezTo>
                  <a:cubicBezTo>
                    <a:pt x="2642" y="0"/>
                    <a:pt x="2872" y="0"/>
                    <a:pt x="2948" y="192"/>
                  </a:cubicBezTo>
                  <a:cubicBezTo>
                    <a:pt x="2987" y="345"/>
                    <a:pt x="2948" y="498"/>
                    <a:pt x="2795" y="574"/>
                  </a:cubicBezTo>
                  <a:cubicBezTo>
                    <a:pt x="2068" y="842"/>
                    <a:pt x="1302" y="919"/>
                    <a:pt x="536" y="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321700" y="2710075"/>
              <a:ext cx="67975" cy="27800"/>
            </a:xfrm>
            <a:custGeom>
              <a:avLst/>
              <a:gdLst/>
              <a:ahLst/>
              <a:cxnLst/>
              <a:rect l="l" t="t" r="r" b="b"/>
              <a:pathLst>
                <a:path w="2719" h="1112" extrusionOk="0">
                  <a:moveTo>
                    <a:pt x="2106" y="920"/>
                  </a:moveTo>
                  <a:cubicBezTo>
                    <a:pt x="1762" y="728"/>
                    <a:pt x="1379" y="613"/>
                    <a:pt x="996" y="575"/>
                  </a:cubicBezTo>
                  <a:cubicBezTo>
                    <a:pt x="766" y="575"/>
                    <a:pt x="537" y="575"/>
                    <a:pt x="269" y="575"/>
                  </a:cubicBezTo>
                  <a:cubicBezTo>
                    <a:pt x="116" y="575"/>
                    <a:pt x="1" y="460"/>
                    <a:pt x="1" y="307"/>
                  </a:cubicBezTo>
                  <a:cubicBezTo>
                    <a:pt x="1" y="154"/>
                    <a:pt x="116" y="1"/>
                    <a:pt x="269" y="1"/>
                  </a:cubicBezTo>
                  <a:cubicBezTo>
                    <a:pt x="613" y="1"/>
                    <a:pt x="996" y="1"/>
                    <a:pt x="1341" y="39"/>
                  </a:cubicBezTo>
                  <a:cubicBezTo>
                    <a:pt x="1685" y="116"/>
                    <a:pt x="2068" y="231"/>
                    <a:pt x="2413" y="422"/>
                  </a:cubicBezTo>
                  <a:cubicBezTo>
                    <a:pt x="2719" y="613"/>
                    <a:pt x="2451" y="1111"/>
                    <a:pt x="2106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2451875" y="2770375"/>
              <a:ext cx="43100" cy="46925"/>
            </a:xfrm>
            <a:custGeom>
              <a:avLst/>
              <a:gdLst/>
              <a:ahLst/>
              <a:cxnLst/>
              <a:rect l="l" t="t" r="r" b="b"/>
              <a:pathLst>
                <a:path w="1724" h="1877" extrusionOk="0">
                  <a:moveTo>
                    <a:pt x="1072" y="1609"/>
                  </a:moveTo>
                  <a:cubicBezTo>
                    <a:pt x="881" y="1341"/>
                    <a:pt x="651" y="1111"/>
                    <a:pt x="383" y="919"/>
                  </a:cubicBezTo>
                  <a:cubicBezTo>
                    <a:pt x="192" y="843"/>
                    <a:pt x="0" y="613"/>
                    <a:pt x="192" y="422"/>
                  </a:cubicBezTo>
                  <a:cubicBezTo>
                    <a:pt x="536" y="1"/>
                    <a:pt x="1302" y="996"/>
                    <a:pt x="1532" y="1264"/>
                  </a:cubicBezTo>
                  <a:cubicBezTo>
                    <a:pt x="1723" y="1532"/>
                    <a:pt x="1302" y="1877"/>
                    <a:pt x="1072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2566725" y="2879500"/>
              <a:ext cx="37350" cy="41175"/>
            </a:xfrm>
            <a:custGeom>
              <a:avLst/>
              <a:gdLst/>
              <a:ahLst/>
              <a:cxnLst/>
              <a:rect l="l" t="t" r="r" b="b"/>
              <a:pathLst>
                <a:path w="1494" h="1647" extrusionOk="0">
                  <a:moveTo>
                    <a:pt x="957" y="1455"/>
                  </a:moveTo>
                  <a:cubicBezTo>
                    <a:pt x="804" y="1187"/>
                    <a:pt x="613" y="919"/>
                    <a:pt x="345" y="727"/>
                  </a:cubicBezTo>
                  <a:cubicBezTo>
                    <a:pt x="0" y="498"/>
                    <a:pt x="345" y="0"/>
                    <a:pt x="690" y="268"/>
                  </a:cubicBezTo>
                  <a:cubicBezTo>
                    <a:pt x="957" y="498"/>
                    <a:pt x="1187" y="804"/>
                    <a:pt x="1417" y="1072"/>
                  </a:cubicBezTo>
                  <a:cubicBezTo>
                    <a:pt x="1455" y="1149"/>
                    <a:pt x="1493" y="1225"/>
                    <a:pt x="1455" y="1302"/>
                  </a:cubicBezTo>
                  <a:cubicBezTo>
                    <a:pt x="1455" y="1531"/>
                    <a:pt x="1111" y="1646"/>
                    <a:pt x="957" y="14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2644250" y="2995300"/>
              <a:ext cx="35425" cy="40225"/>
            </a:xfrm>
            <a:custGeom>
              <a:avLst/>
              <a:gdLst/>
              <a:ahLst/>
              <a:cxnLst/>
              <a:rect l="l" t="t" r="r" b="b"/>
              <a:pathLst>
                <a:path w="1417" h="1609" extrusionOk="0">
                  <a:moveTo>
                    <a:pt x="843" y="1417"/>
                  </a:moveTo>
                  <a:cubicBezTo>
                    <a:pt x="728" y="1149"/>
                    <a:pt x="575" y="919"/>
                    <a:pt x="383" y="728"/>
                  </a:cubicBezTo>
                  <a:cubicBezTo>
                    <a:pt x="0" y="498"/>
                    <a:pt x="307" y="0"/>
                    <a:pt x="651" y="230"/>
                  </a:cubicBezTo>
                  <a:cubicBezTo>
                    <a:pt x="957" y="460"/>
                    <a:pt x="1149" y="804"/>
                    <a:pt x="1340" y="1111"/>
                  </a:cubicBezTo>
                  <a:cubicBezTo>
                    <a:pt x="1417" y="1264"/>
                    <a:pt x="1379" y="1417"/>
                    <a:pt x="1225" y="1532"/>
                  </a:cubicBezTo>
                  <a:cubicBezTo>
                    <a:pt x="1111" y="1608"/>
                    <a:pt x="919" y="1532"/>
                    <a:pt x="843" y="14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465750" y="2708175"/>
              <a:ext cx="39275" cy="45000"/>
            </a:xfrm>
            <a:custGeom>
              <a:avLst/>
              <a:gdLst/>
              <a:ahLst/>
              <a:cxnLst/>
              <a:rect l="l" t="t" r="r" b="b"/>
              <a:pathLst>
                <a:path w="1571" h="1800" extrusionOk="0">
                  <a:moveTo>
                    <a:pt x="575" y="1761"/>
                  </a:moveTo>
                  <a:cubicBezTo>
                    <a:pt x="1" y="1493"/>
                    <a:pt x="652" y="613"/>
                    <a:pt x="920" y="307"/>
                  </a:cubicBezTo>
                  <a:cubicBezTo>
                    <a:pt x="1149" y="0"/>
                    <a:pt x="1571" y="345"/>
                    <a:pt x="1341" y="651"/>
                  </a:cubicBezTo>
                  <a:cubicBezTo>
                    <a:pt x="1188" y="881"/>
                    <a:pt x="996" y="1110"/>
                    <a:pt x="920" y="1378"/>
                  </a:cubicBezTo>
                  <a:cubicBezTo>
                    <a:pt x="996" y="1608"/>
                    <a:pt x="767" y="1800"/>
                    <a:pt x="575" y="1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578700" y="2600025"/>
              <a:ext cx="46925" cy="48825"/>
            </a:xfrm>
            <a:custGeom>
              <a:avLst/>
              <a:gdLst/>
              <a:ahLst/>
              <a:cxnLst/>
              <a:rect l="l" t="t" r="r" b="b"/>
              <a:pathLst>
                <a:path w="1877" h="1953" extrusionOk="0">
                  <a:moveTo>
                    <a:pt x="77" y="1723"/>
                  </a:moveTo>
                  <a:cubicBezTo>
                    <a:pt x="0" y="1187"/>
                    <a:pt x="881" y="498"/>
                    <a:pt x="1264" y="192"/>
                  </a:cubicBezTo>
                  <a:cubicBezTo>
                    <a:pt x="1570" y="0"/>
                    <a:pt x="1876" y="421"/>
                    <a:pt x="1608" y="651"/>
                  </a:cubicBezTo>
                  <a:cubicBezTo>
                    <a:pt x="1340" y="842"/>
                    <a:pt x="1111" y="1072"/>
                    <a:pt x="881" y="1302"/>
                  </a:cubicBezTo>
                  <a:cubicBezTo>
                    <a:pt x="804" y="1417"/>
                    <a:pt x="728" y="1493"/>
                    <a:pt x="651" y="1646"/>
                  </a:cubicBezTo>
                  <a:cubicBezTo>
                    <a:pt x="651" y="1761"/>
                    <a:pt x="536" y="1876"/>
                    <a:pt x="422" y="1914"/>
                  </a:cubicBezTo>
                  <a:cubicBezTo>
                    <a:pt x="307" y="1953"/>
                    <a:pt x="154" y="1838"/>
                    <a:pt x="77" y="1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670575" y="2530150"/>
              <a:ext cx="28750" cy="24900"/>
            </a:xfrm>
            <a:custGeom>
              <a:avLst/>
              <a:gdLst/>
              <a:ahLst/>
              <a:cxnLst/>
              <a:rect l="l" t="t" r="r" b="b"/>
              <a:pathLst>
                <a:path w="1150" h="996" extrusionOk="0">
                  <a:moveTo>
                    <a:pt x="77" y="766"/>
                  </a:moveTo>
                  <a:cubicBezTo>
                    <a:pt x="1" y="536"/>
                    <a:pt x="192" y="383"/>
                    <a:pt x="345" y="307"/>
                  </a:cubicBezTo>
                  <a:cubicBezTo>
                    <a:pt x="537" y="154"/>
                    <a:pt x="805" y="0"/>
                    <a:pt x="958" y="268"/>
                  </a:cubicBezTo>
                  <a:cubicBezTo>
                    <a:pt x="1149" y="575"/>
                    <a:pt x="766" y="690"/>
                    <a:pt x="575" y="843"/>
                  </a:cubicBezTo>
                  <a:cubicBezTo>
                    <a:pt x="422" y="996"/>
                    <a:pt x="154" y="958"/>
                    <a:pt x="77" y="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5621775" y="3406850"/>
              <a:ext cx="209625" cy="256525"/>
            </a:xfrm>
            <a:custGeom>
              <a:avLst/>
              <a:gdLst/>
              <a:ahLst/>
              <a:cxnLst/>
              <a:rect l="l" t="t" r="r" b="b"/>
              <a:pathLst>
                <a:path w="8385" h="10261" extrusionOk="0">
                  <a:moveTo>
                    <a:pt x="7695" y="9954"/>
                  </a:moveTo>
                  <a:cubicBezTo>
                    <a:pt x="5666" y="6662"/>
                    <a:pt x="3561" y="3293"/>
                    <a:pt x="460" y="843"/>
                  </a:cubicBezTo>
                  <a:cubicBezTo>
                    <a:pt x="0" y="575"/>
                    <a:pt x="383" y="0"/>
                    <a:pt x="804" y="383"/>
                  </a:cubicBezTo>
                  <a:cubicBezTo>
                    <a:pt x="2259" y="1532"/>
                    <a:pt x="3561" y="2872"/>
                    <a:pt x="4671" y="4365"/>
                  </a:cubicBezTo>
                  <a:cubicBezTo>
                    <a:pt x="5934" y="6049"/>
                    <a:pt x="7083" y="7849"/>
                    <a:pt x="8193" y="9648"/>
                  </a:cubicBezTo>
                  <a:cubicBezTo>
                    <a:pt x="8384" y="9992"/>
                    <a:pt x="7925" y="10260"/>
                    <a:pt x="7695" y="99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37125" y="3693975"/>
              <a:ext cx="50750" cy="77550"/>
            </a:xfrm>
            <a:custGeom>
              <a:avLst/>
              <a:gdLst/>
              <a:ahLst/>
              <a:cxnLst/>
              <a:rect l="l" t="t" r="r" b="b"/>
              <a:pathLst>
                <a:path w="2030" h="3102" extrusionOk="0">
                  <a:moveTo>
                    <a:pt x="1378" y="2795"/>
                  </a:moveTo>
                  <a:cubicBezTo>
                    <a:pt x="1034" y="2259"/>
                    <a:pt x="727" y="1685"/>
                    <a:pt x="421" y="1111"/>
                  </a:cubicBezTo>
                  <a:cubicBezTo>
                    <a:pt x="345" y="958"/>
                    <a:pt x="230" y="766"/>
                    <a:pt x="153" y="575"/>
                  </a:cubicBezTo>
                  <a:cubicBezTo>
                    <a:pt x="0" y="230"/>
                    <a:pt x="536" y="0"/>
                    <a:pt x="689" y="345"/>
                  </a:cubicBezTo>
                  <a:cubicBezTo>
                    <a:pt x="1034" y="1111"/>
                    <a:pt x="1455" y="1800"/>
                    <a:pt x="1838" y="2489"/>
                  </a:cubicBezTo>
                  <a:cubicBezTo>
                    <a:pt x="2029" y="2833"/>
                    <a:pt x="1570" y="3101"/>
                    <a:pt x="1378" y="2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6040025" y="3504475"/>
              <a:ext cx="309150" cy="534075"/>
            </a:xfrm>
            <a:custGeom>
              <a:avLst/>
              <a:gdLst/>
              <a:ahLst/>
              <a:cxnLst/>
              <a:rect l="l" t="t" r="r" b="b"/>
              <a:pathLst>
                <a:path w="12366" h="21363" extrusionOk="0">
                  <a:moveTo>
                    <a:pt x="345" y="21324"/>
                  </a:moveTo>
                  <a:cubicBezTo>
                    <a:pt x="38" y="21286"/>
                    <a:pt x="0" y="20827"/>
                    <a:pt x="306" y="20750"/>
                  </a:cubicBezTo>
                  <a:cubicBezTo>
                    <a:pt x="498" y="20788"/>
                    <a:pt x="689" y="20674"/>
                    <a:pt x="842" y="20559"/>
                  </a:cubicBezTo>
                  <a:cubicBezTo>
                    <a:pt x="1417" y="20214"/>
                    <a:pt x="1914" y="19755"/>
                    <a:pt x="2374" y="19295"/>
                  </a:cubicBezTo>
                  <a:cubicBezTo>
                    <a:pt x="4594" y="16960"/>
                    <a:pt x="6508" y="14357"/>
                    <a:pt x="8078" y="11562"/>
                  </a:cubicBezTo>
                  <a:cubicBezTo>
                    <a:pt x="9380" y="8959"/>
                    <a:pt x="10605" y="6279"/>
                    <a:pt x="11294" y="3446"/>
                  </a:cubicBezTo>
                  <a:cubicBezTo>
                    <a:pt x="11485" y="2565"/>
                    <a:pt x="11638" y="1761"/>
                    <a:pt x="11638" y="881"/>
                  </a:cubicBezTo>
                  <a:cubicBezTo>
                    <a:pt x="11677" y="613"/>
                    <a:pt x="11447" y="230"/>
                    <a:pt x="11792" y="115"/>
                  </a:cubicBezTo>
                  <a:cubicBezTo>
                    <a:pt x="12366" y="0"/>
                    <a:pt x="12213" y="1187"/>
                    <a:pt x="12174" y="1493"/>
                  </a:cubicBezTo>
                  <a:cubicBezTo>
                    <a:pt x="11945" y="3829"/>
                    <a:pt x="11179" y="6087"/>
                    <a:pt x="10260" y="8231"/>
                  </a:cubicBezTo>
                  <a:cubicBezTo>
                    <a:pt x="9495" y="9916"/>
                    <a:pt x="8805" y="11600"/>
                    <a:pt x="7810" y="13132"/>
                  </a:cubicBezTo>
                  <a:cubicBezTo>
                    <a:pt x="6662" y="15008"/>
                    <a:pt x="5360" y="16769"/>
                    <a:pt x="3943" y="18415"/>
                  </a:cubicBezTo>
                  <a:cubicBezTo>
                    <a:pt x="3178" y="19372"/>
                    <a:pt x="2297" y="20252"/>
                    <a:pt x="1264" y="20980"/>
                  </a:cubicBezTo>
                  <a:cubicBezTo>
                    <a:pt x="996" y="21133"/>
                    <a:pt x="689" y="21363"/>
                    <a:pt x="345" y="21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4601500" y="2293750"/>
              <a:ext cx="75650" cy="159850"/>
            </a:xfrm>
            <a:custGeom>
              <a:avLst/>
              <a:gdLst/>
              <a:ahLst/>
              <a:cxnLst/>
              <a:rect l="l" t="t" r="r" b="b"/>
              <a:pathLst>
                <a:path w="3026" h="6394" extrusionOk="0">
                  <a:moveTo>
                    <a:pt x="2374" y="6049"/>
                  </a:moveTo>
                  <a:cubicBezTo>
                    <a:pt x="1800" y="4518"/>
                    <a:pt x="1149" y="2987"/>
                    <a:pt x="498" y="1455"/>
                  </a:cubicBezTo>
                  <a:cubicBezTo>
                    <a:pt x="345" y="1187"/>
                    <a:pt x="230" y="881"/>
                    <a:pt x="116" y="613"/>
                  </a:cubicBezTo>
                  <a:cubicBezTo>
                    <a:pt x="39" y="498"/>
                    <a:pt x="1" y="307"/>
                    <a:pt x="77" y="192"/>
                  </a:cubicBezTo>
                  <a:cubicBezTo>
                    <a:pt x="230" y="0"/>
                    <a:pt x="575" y="39"/>
                    <a:pt x="613" y="307"/>
                  </a:cubicBezTo>
                  <a:cubicBezTo>
                    <a:pt x="1379" y="2144"/>
                    <a:pt x="2221" y="3982"/>
                    <a:pt x="2910" y="5858"/>
                  </a:cubicBezTo>
                  <a:cubicBezTo>
                    <a:pt x="3025" y="6202"/>
                    <a:pt x="2489" y="6394"/>
                    <a:pt x="2374" y="60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4682850" y="2485175"/>
              <a:ext cx="24925" cy="53625"/>
            </a:xfrm>
            <a:custGeom>
              <a:avLst/>
              <a:gdLst/>
              <a:ahLst/>
              <a:cxnLst/>
              <a:rect l="l" t="t" r="r" b="b"/>
              <a:pathLst>
                <a:path w="997" h="2145" extrusionOk="0">
                  <a:moveTo>
                    <a:pt x="345" y="1761"/>
                  </a:moveTo>
                  <a:cubicBezTo>
                    <a:pt x="231" y="1302"/>
                    <a:pt x="116" y="842"/>
                    <a:pt x="39" y="383"/>
                  </a:cubicBezTo>
                  <a:cubicBezTo>
                    <a:pt x="1" y="230"/>
                    <a:pt x="77" y="77"/>
                    <a:pt x="231" y="38"/>
                  </a:cubicBezTo>
                  <a:cubicBezTo>
                    <a:pt x="384" y="0"/>
                    <a:pt x="537" y="115"/>
                    <a:pt x="575" y="268"/>
                  </a:cubicBezTo>
                  <a:cubicBezTo>
                    <a:pt x="690" y="728"/>
                    <a:pt x="805" y="1187"/>
                    <a:pt x="920" y="1646"/>
                  </a:cubicBezTo>
                  <a:cubicBezTo>
                    <a:pt x="996" y="1991"/>
                    <a:pt x="422" y="2144"/>
                    <a:pt x="345" y="1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2978275" y="1294550"/>
              <a:ext cx="113925" cy="35425"/>
            </a:xfrm>
            <a:custGeom>
              <a:avLst/>
              <a:gdLst/>
              <a:ahLst/>
              <a:cxnLst/>
              <a:rect l="l" t="t" r="r" b="b"/>
              <a:pathLst>
                <a:path w="4557" h="1417" extrusionOk="0">
                  <a:moveTo>
                    <a:pt x="4135" y="1417"/>
                  </a:moveTo>
                  <a:cubicBezTo>
                    <a:pt x="3063" y="1378"/>
                    <a:pt x="804" y="1225"/>
                    <a:pt x="77" y="421"/>
                  </a:cubicBezTo>
                  <a:cubicBezTo>
                    <a:pt x="0" y="306"/>
                    <a:pt x="39" y="115"/>
                    <a:pt x="192" y="38"/>
                  </a:cubicBezTo>
                  <a:cubicBezTo>
                    <a:pt x="307" y="0"/>
                    <a:pt x="422" y="0"/>
                    <a:pt x="536" y="115"/>
                  </a:cubicBezTo>
                  <a:cubicBezTo>
                    <a:pt x="766" y="230"/>
                    <a:pt x="996" y="345"/>
                    <a:pt x="1264" y="421"/>
                  </a:cubicBezTo>
                  <a:cubicBezTo>
                    <a:pt x="2183" y="689"/>
                    <a:pt x="3178" y="804"/>
                    <a:pt x="4173" y="842"/>
                  </a:cubicBezTo>
                  <a:cubicBezTo>
                    <a:pt x="4556" y="842"/>
                    <a:pt x="4518" y="1417"/>
                    <a:pt x="4135" y="14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857850" y="880125"/>
              <a:ext cx="70850" cy="67025"/>
            </a:xfrm>
            <a:custGeom>
              <a:avLst/>
              <a:gdLst/>
              <a:ahLst/>
              <a:cxnLst/>
              <a:rect l="l" t="t" r="r" b="b"/>
              <a:pathLst>
                <a:path w="2834" h="2681" extrusionOk="0">
                  <a:moveTo>
                    <a:pt x="115" y="2336"/>
                  </a:moveTo>
                  <a:cubicBezTo>
                    <a:pt x="0" y="2221"/>
                    <a:pt x="38" y="2029"/>
                    <a:pt x="153" y="1953"/>
                  </a:cubicBezTo>
                  <a:cubicBezTo>
                    <a:pt x="383" y="1800"/>
                    <a:pt x="651" y="1685"/>
                    <a:pt x="842" y="1532"/>
                  </a:cubicBezTo>
                  <a:cubicBezTo>
                    <a:pt x="1264" y="1264"/>
                    <a:pt x="1646" y="996"/>
                    <a:pt x="1953" y="651"/>
                  </a:cubicBezTo>
                  <a:cubicBezTo>
                    <a:pt x="2182" y="460"/>
                    <a:pt x="2336" y="0"/>
                    <a:pt x="2680" y="192"/>
                  </a:cubicBezTo>
                  <a:cubicBezTo>
                    <a:pt x="2795" y="268"/>
                    <a:pt x="2833" y="460"/>
                    <a:pt x="2757" y="575"/>
                  </a:cubicBezTo>
                  <a:cubicBezTo>
                    <a:pt x="2297" y="1225"/>
                    <a:pt x="1646" y="1685"/>
                    <a:pt x="996" y="2106"/>
                  </a:cubicBezTo>
                  <a:cubicBezTo>
                    <a:pt x="728" y="2221"/>
                    <a:pt x="345" y="2680"/>
                    <a:pt x="115" y="23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929625" y="787275"/>
              <a:ext cx="25875" cy="46925"/>
            </a:xfrm>
            <a:custGeom>
              <a:avLst/>
              <a:gdLst/>
              <a:ahLst/>
              <a:cxnLst/>
              <a:rect l="l" t="t" r="r" b="b"/>
              <a:pathLst>
                <a:path w="1035" h="1877" extrusionOk="0">
                  <a:moveTo>
                    <a:pt x="613" y="1877"/>
                  </a:moveTo>
                  <a:cubicBezTo>
                    <a:pt x="154" y="1838"/>
                    <a:pt x="422" y="1264"/>
                    <a:pt x="345" y="996"/>
                  </a:cubicBezTo>
                  <a:cubicBezTo>
                    <a:pt x="307" y="690"/>
                    <a:pt x="0" y="230"/>
                    <a:pt x="422" y="77"/>
                  </a:cubicBezTo>
                  <a:cubicBezTo>
                    <a:pt x="843" y="1"/>
                    <a:pt x="843" y="766"/>
                    <a:pt x="919" y="1073"/>
                  </a:cubicBezTo>
                  <a:cubicBezTo>
                    <a:pt x="919" y="1341"/>
                    <a:pt x="1034" y="1877"/>
                    <a:pt x="613" y="18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4189000" y="1235200"/>
              <a:ext cx="33525" cy="105300"/>
            </a:xfrm>
            <a:custGeom>
              <a:avLst/>
              <a:gdLst/>
              <a:ahLst/>
              <a:cxnLst/>
              <a:rect l="l" t="t" r="r" b="b"/>
              <a:pathLst>
                <a:path w="1341" h="4212" extrusionOk="0">
                  <a:moveTo>
                    <a:pt x="689" y="4020"/>
                  </a:moveTo>
                  <a:cubicBezTo>
                    <a:pt x="192" y="3025"/>
                    <a:pt x="0" y="1915"/>
                    <a:pt x="268" y="881"/>
                  </a:cubicBezTo>
                  <a:cubicBezTo>
                    <a:pt x="345" y="575"/>
                    <a:pt x="421" y="1"/>
                    <a:pt x="843" y="154"/>
                  </a:cubicBezTo>
                  <a:cubicBezTo>
                    <a:pt x="1187" y="345"/>
                    <a:pt x="843" y="728"/>
                    <a:pt x="804" y="996"/>
                  </a:cubicBezTo>
                  <a:cubicBezTo>
                    <a:pt x="575" y="1838"/>
                    <a:pt x="766" y="2757"/>
                    <a:pt x="1111" y="3561"/>
                  </a:cubicBezTo>
                  <a:cubicBezTo>
                    <a:pt x="1225" y="3752"/>
                    <a:pt x="1340" y="3982"/>
                    <a:pt x="1072" y="4135"/>
                  </a:cubicBezTo>
                  <a:cubicBezTo>
                    <a:pt x="957" y="4212"/>
                    <a:pt x="766" y="4135"/>
                    <a:pt x="689" y="40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165075" y="1348150"/>
              <a:ext cx="66050" cy="51700"/>
            </a:xfrm>
            <a:custGeom>
              <a:avLst/>
              <a:gdLst/>
              <a:ahLst/>
              <a:cxnLst/>
              <a:rect l="l" t="t" r="r" b="b"/>
              <a:pathLst>
                <a:path w="2642" h="2068" extrusionOk="0">
                  <a:moveTo>
                    <a:pt x="2106" y="1953"/>
                  </a:moveTo>
                  <a:cubicBezTo>
                    <a:pt x="1761" y="1799"/>
                    <a:pt x="1417" y="1608"/>
                    <a:pt x="1149" y="1378"/>
                  </a:cubicBezTo>
                  <a:cubicBezTo>
                    <a:pt x="881" y="1149"/>
                    <a:pt x="0" y="345"/>
                    <a:pt x="575" y="77"/>
                  </a:cubicBezTo>
                  <a:cubicBezTo>
                    <a:pt x="689" y="0"/>
                    <a:pt x="881" y="77"/>
                    <a:pt x="919" y="230"/>
                  </a:cubicBezTo>
                  <a:cubicBezTo>
                    <a:pt x="1187" y="804"/>
                    <a:pt x="1761" y="1187"/>
                    <a:pt x="2297" y="1417"/>
                  </a:cubicBezTo>
                  <a:cubicBezTo>
                    <a:pt x="2642" y="1531"/>
                    <a:pt x="2450" y="2067"/>
                    <a:pt x="2106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4799625" y="970075"/>
              <a:ext cx="129225" cy="32575"/>
            </a:xfrm>
            <a:custGeom>
              <a:avLst/>
              <a:gdLst/>
              <a:ahLst/>
              <a:cxnLst/>
              <a:rect l="l" t="t" r="r" b="b"/>
              <a:pathLst>
                <a:path w="5169" h="1303" extrusionOk="0">
                  <a:moveTo>
                    <a:pt x="4786" y="1264"/>
                  </a:moveTo>
                  <a:cubicBezTo>
                    <a:pt x="4212" y="1035"/>
                    <a:pt x="3637" y="958"/>
                    <a:pt x="3025" y="843"/>
                  </a:cubicBezTo>
                  <a:cubicBezTo>
                    <a:pt x="2221" y="690"/>
                    <a:pt x="1417" y="575"/>
                    <a:pt x="575" y="575"/>
                  </a:cubicBezTo>
                  <a:cubicBezTo>
                    <a:pt x="536" y="575"/>
                    <a:pt x="498" y="575"/>
                    <a:pt x="460" y="575"/>
                  </a:cubicBezTo>
                  <a:cubicBezTo>
                    <a:pt x="307" y="652"/>
                    <a:pt x="154" y="575"/>
                    <a:pt x="77" y="422"/>
                  </a:cubicBezTo>
                  <a:cubicBezTo>
                    <a:pt x="0" y="39"/>
                    <a:pt x="383" y="1"/>
                    <a:pt x="651" y="1"/>
                  </a:cubicBezTo>
                  <a:cubicBezTo>
                    <a:pt x="1723" y="1"/>
                    <a:pt x="2795" y="192"/>
                    <a:pt x="3867" y="422"/>
                  </a:cubicBezTo>
                  <a:cubicBezTo>
                    <a:pt x="4250" y="499"/>
                    <a:pt x="4594" y="575"/>
                    <a:pt x="4939" y="690"/>
                  </a:cubicBezTo>
                  <a:cubicBezTo>
                    <a:pt x="5092" y="767"/>
                    <a:pt x="5169" y="920"/>
                    <a:pt x="5130" y="1073"/>
                  </a:cubicBezTo>
                  <a:cubicBezTo>
                    <a:pt x="5092" y="1226"/>
                    <a:pt x="4901" y="1303"/>
                    <a:pt x="4786" y="1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65200" y="1002625"/>
              <a:ext cx="53625" cy="29700"/>
            </a:xfrm>
            <a:custGeom>
              <a:avLst/>
              <a:gdLst/>
              <a:ahLst/>
              <a:cxnLst/>
              <a:rect l="l" t="t" r="r" b="b"/>
              <a:pathLst>
                <a:path w="2145" h="1188" extrusionOk="0">
                  <a:moveTo>
                    <a:pt x="1608" y="1073"/>
                  </a:moveTo>
                  <a:cubicBezTo>
                    <a:pt x="1187" y="919"/>
                    <a:pt x="766" y="805"/>
                    <a:pt x="383" y="613"/>
                  </a:cubicBezTo>
                  <a:cubicBezTo>
                    <a:pt x="1" y="537"/>
                    <a:pt x="115" y="1"/>
                    <a:pt x="460" y="77"/>
                  </a:cubicBezTo>
                  <a:cubicBezTo>
                    <a:pt x="919" y="230"/>
                    <a:pt x="1340" y="383"/>
                    <a:pt x="1762" y="537"/>
                  </a:cubicBezTo>
                  <a:cubicBezTo>
                    <a:pt x="2144" y="651"/>
                    <a:pt x="1953" y="1187"/>
                    <a:pt x="1608" y="10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4953725" y="2062125"/>
              <a:ext cx="42125" cy="83300"/>
            </a:xfrm>
            <a:custGeom>
              <a:avLst/>
              <a:gdLst/>
              <a:ahLst/>
              <a:cxnLst/>
              <a:rect l="l" t="t" r="r" b="b"/>
              <a:pathLst>
                <a:path w="1685" h="3332" extrusionOk="0">
                  <a:moveTo>
                    <a:pt x="192" y="2910"/>
                  </a:moveTo>
                  <a:cubicBezTo>
                    <a:pt x="0" y="2681"/>
                    <a:pt x="230" y="2489"/>
                    <a:pt x="383" y="2298"/>
                  </a:cubicBezTo>
                  <a:cubicBezTo>
                    <a:pt x="766" y="1762"/>
                    <a:pt x="995" y="1149"/>
                    <a:pt x="1072" y="498"/>
                  </a:cubicBezTo>
                  <a:cubicBezTo>
                    <a:pt x="1072" y="269"/>
                    <a:pt x="1110" y="1"/>
                    <a:pt x="1378" y="1"/>
                  </a:cubicBezTo>
                  <a:cubicBezTo>
                    <a:pt x="1531" y="1"/>
                    <a:pt x="1685" y="154"/>
                    <a:pt x="1646" y="307"/>
                  </a:cubicBezTo>
                  <a:cubicBezTo>
                    <a:pt x="1608" y="805"/>
                    <a:pt x="1531" y="1302"/>
                    <a:pt x="1340" y="1762"/>
                  </a:cubicBezTo>
                  <a:cubicBezTo>
                    <a:pt x="1187" y="2068"/>
                    <a:pt x="651" y="3331"/>
                    <a:pt x="192" y="29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2620325" y="799725"/>
              <a:ext cx="30650" cy="45000"/>
            </a:xfrm>
            <a:custGeom>
              <a:avLst/>
              <a:gdLst/>
              <a:ahLst/>
              <a:cxnLst/>
              <a:rect l="l" t="t" r="r" b="b"/>
              <a:pathLst>
                <a:path w="1226" h="1800" extrusionOk="0">
                  <a:moveTo>
                    <a:pt x="383" y="1685"/>
                  </a:moveTo>
                  <a:cubicBezTo>
                    <a:pt x="0" y="1532"/>
                    <a:pt x="345" y="1034"/>
                    <a:pt x="421" y="728"/>
                  </a:cubicBezTo>
                  <a:cubicBezTo>
                    <a:pt x="536" y="498"/>
                    <a:pt x="728" y="0"/>
                    <a:pt x="1072" y="192"/>
                  </a:cubicBezTo>
                  <a:cubicBezTo>
                    <a:pt x="1225" y="307"/>
                    <a:pt x="1225" y="536"/>
                    <a:pt x="1111" y="651"/>
                  </a:cubicBezTo>
                  <a:cubicBezTo>
                    <a:pt x="1034" y="804"/>
                    <a:pt x="957" y="958"/>
                    <a:pt x="881" y="1149"/>
                  </a:cubicBezTo>
                  <a:cubicBezTo>
                    <a:pt x="766" y="1379"/>
                    <a:pt x="766" y="1800"/>
                    <a:pt x="383" y="16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2673925" y="825575"/>
              <a:ext cx="20125" cy="28725"/>
            </a:xfrm>
            <a:custGeom>
              <a:avLst/>
              <a:gdLst/>
              <a:ahLst/>
              <a:cxnLst/>
              <a:rect l="l" t="t" r="r" b="b"/>
              <a:pathLst>
                <a:path w="805" h="1149" extrusionOk="0">
                  <a:moveTo>
                    <a:pt x="192" y="995"/>
                  </a:moveTo>
                  <a:cubicBezTo>
                    <a:pt x="77" y="957"/>
                    <a:pt x="0" y="766"/>
                    <a:pt x="77" y="613"/>
                  </a:cubicBezTo>
                  <a:cubicBezTo>
                    <a:pt x="192" y="383"/>
                    <a:pt x="306" y="0"/>
                    <a:pt x="651" y="192"/>
                  </a:cubicBezTo>
                  <a:cubicBezTo>
                    <a:pt x="766" y="306"/>
                    <a:pt x="804" y="460"/>
                    <a:pt x="728" y="613"/>
                  </a:cubicBezTo>
                  <a:cubicBezTo>
                    <a:pt x="613" y="804"/>
                    <a:pt x="460" y="1149"/>
                    <a:pt x="192" y="9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2537050" y="827475"/>
              <a:ext cx="21075" cy="23000"/>
            </a:xfrm>
            <a:custGeom>
              <a:avLst/>
              <a:gdLst/>
              <a:ahLst/>
              <a:cxnLst/>
              <a:rect l="l" t="t" r="r" b="b"/>
              <a:pathLst>
                <a:path w="843" h="920" extrusionOk="0">
                  <a:moveTo>
                    <a:pt x="345" y="881"/>
                  </a:moveTo>
                  <a:cubicBezTo>
                    <a:pt x="1" y="805"/>
                    <a:pt x="115" y="498"/>
                    <a:pt x="192" y="269"/>
                  </a:cubicBezTo>
                  <a:cubicBezTo>
                    <a:pt x="192" y="116"/>
                    <a:pt x="345" y="1"/>
                    <a:pt x="498" y="39"/>
                  </a:cubicBezTo>
                  <a:cubicBezTo>
                    <a:pt x="843" y="116"/>
                    <a:pt x="728" y="422"/>
                    <a:pt x="690" y="652"/>
                  </a:cubicBezTo>
                  <a:cubicBezTo>
                    <a:pt x="651" y="805"/>
                    <a:pt x="498" y="919"/>
                    <a:pt x="345" y="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3199350" y="688700"/>
              <a:ext cx="15350" cy="45000"/>
            </a:xfrm>
            <a:custGeom>
              <a:avLst/>
              <a:gdLst/>
              <a:ahLst/>
              <a:cxnLst/>
              <a:rect l="l" t="t" r="r" b="b"/>
              <a:pathLst>
                <a:path w="614" h="1800" extrusionOk="0">
                  <a:moveTo>
                    <a:pt x="39" y="1455"/>
                  </a:moveTo>
                  <a:cubicBezTo>
                    <a:pt x="39" y="1111"/>
                    <a:pt x="1" y="728"/>
                    <a:pt x="1" y="345"/>
                  </a:cubicBezTo>
                  <a:cubicBezTo>
                    <a:pt x="1" y="1"/>
                    <a:pt x="575" y="1"/>
                    <a:pt x="575" y="383"/>
                  </a:cubicBezTo>
                  <a:cubicBezTo>
                    <a:pt x="575" y="728"/>
                    <a:pt x="614" y="1072"/>
                    <a:pt x="614" y="1417"/>
                  </a:cubicBezTo>
                  <a:cubicBezTo>
                    <a:pt x="614" y="1494"/>
                    <a:pt x="575" y="1570"/>
                    <a:pt x="537" y="1647"/>
                  </a:cubicBezTo>
                  <a:cubicBezTo>
                    <a:pt x="384" y="1800"/>
                    <a:pt x="39" y="1723"/>
                    <a:pt x="39" y="14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47225" y="692525"/>
              <a:ext cx="19150" cy="31625"/>
            </a:xfrm>
            <a:custGeom>
              <a:avLst/>
              <a:gdLst/>
              <a:ahLst/>
              <a:cxnLst/>
              <a:rect l="l" t="t" r="r" b="b"/>
              <a:pathLst>
                <a:path w="766" h="1265" extrusionOk="0">
                  <a:moveTo>
                    <a:pt x="192" y="996"/>
                  </a:moveTo>
                  <a:cubicBezTo>
                    <a:pt x="192" y="881"/>
                    <a:pt x="153" y="690"/>
                    <a:pt x="153" y="575"/>
                  </a:cubicBezTo>
                  <a:cubicBezTo>
                    <a:pt x="0" y="269"/>
                    <a:pt x="460" y="1"/>
                    <a:pt x="651" y="345"/>
                  </a:cubicBezTo>
                  <a:cubicBezTo>
                    <a:pt x="728" y="537"/>
                    <a:pt x="728" y="728"/>
                    <a:pt x="766" y="958"/>
                  </a:cubicBezTo>
                  <a:cubicBezTo>
                    <a:pt x="766" y="1111"/>
                    <a:pt x="651" y="1264"/>
                    <a:pt x="498" y="1264"/>
                  </a:cubicBezTo>
                  <a:cubicBezTo>
                    <a:pt x="345" y="1264"/>
                    <a:pt x="192" y="1149"/>
                    <a:pt x="192" y="9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141925" y="686775"/>
              <a:ext cx="25875" cy="31625"/>
            </a:xfrm>
            <a:custGeom>
              <a:avLst/>
              <a:gdLst/>
              <a:ahLst/>
              <a:cxnLst/>
              <a:rect l="l" t="t" r="r" b="b"/>
              <a:pathLst>
                <a:path w="1035" h="1265" extrusionOk="0">
                  <a:moveTo>
                    <a:pt x="345" y="920"/>
                  </a:moveTo>
                  <a:cubicBezTo>
                    <a:pt x="307" y="805"/>
                    <a:pt x="269" y="728"/>
                    <a:pt x="192" y="614"/>
                  </a:cubicBezTo>
                  <a:cubicBezTo>
                    <a:pt x="1" y="307"/>
                    <a:pt x="460" y="1"/>
                    <a:pt x="690" y="269"/>
                  </a:cubicBezTo>
                  <a:cubicBezTo>
                    <a:pt x="767" y="422"/>
                    <a:pt x="843" y="575"/>
                    <a:pt x="881" y="728"/>
                  </a:cubicBezTo>
                  <a:cubicBezTo>
                    <a:pt x="1035" y="1073"/>
                    <a:pt x="499" y="1264"/>
                    <a:pt x="345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320925" y="697325"/>
              <a:ext cx="20100" cy="22025"/>
            </a:xfrm>
            <a:custGeom>
              <a:avLst/>
              <a:gdLst/>
              <a:ahLst/>
              <a:cxnLst/>
              <a:rect l="l" t="t" r="r" b="b"/>
              <a:pathLst>
                <a:path w="804" h="881" extrusionOk="0">
                  <a:moveTo>
                    <a:pt x="345" y="881"/>
                  </a:moveTo>
                  <a:cubicBezTo>
                    <a:pt x="0" y="766"/>
                    <a:pt x="115" y="498"/>
                    <a:pt x="153" y="230"/>
                  </a:cubicBezTo>
                  <a:cubicBezTo>
                    <a:pt x="191" y="77"/>
                    <a:pt x="345" y="0"/>
                    <a:pt x="498" y="0"/>
                  </a:cubicBezTo>
                  <a:cubicBezTo>
                    <a:pt x="804" y="77"/>
                    <a:pt x="727" y="421"/>
                    <a:pt x="689" y="651"/>
                  </a:cubicBezTo>
                  <a:cubicBezTo>
                    <a:pt x="651" y="804"/>
                    <a:pt x="498" y="881"/>
                    <a:pt x="345" y="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2192500" y="1312725"/>
              <a:ext cx="39275" cy="61275"/>
            </a:xfrm>
            <a:custGeom>
              <a:avLst/>
              <a:gdLst/>
              <a:ahLst/>
              <a:cxnLst/>
              <a:rect l="l" t="t" r="r" b="b"/>
              <a:pathLst>
                <a:path w="1571" h="2451" extrusionOk="0">
                  <a:moveTo>
                    <a:pt x="230" y="2412"/>
                  </a:moveTo>
                  <a:cubicBezTo>
                    <a:pt x="77" y="2336"/>
                    <a:pt x="0" y="2183"/>
                    <a:pt x="39" y="2030"/>
                  </a:cubicBezTo>
                  <a:cubicBezTo>
                    <a:pt x="230" y="1417"/>
                    <a:pt x="422" y="690"/>
                    <a:pt x="919" y="230"/>
                  </a:cubicBezTo>
                  <a:cubicBezTo>
                    <a:pt x="1226" y="1"/>
                    <a:pt x="1570" y="422"/>
                    <a:pt x="1302" y="651"/>
                  </a:cubicBezTo>
                  <a:cubicBezTo>
                    <a:pt x="1187" y="766"/>
                    <a:pt x="1111" y="881"/>
                    <a:pt x="1072" y="996"/>
                  </a:cubicBezTo>
                  <a:cubicBezTo>
                    <a:pt x="843" y="1379"/>
                    <a:pt x="690" y="1800"/>
                    <a:pt x="575" y="2221"/>
                  </a:cubicBezTo>
                  <a:cubicBezTo>
                    <a:pt x="536" y="2374"/>
                    <a:pt x="383" y="2451"/>
                    <a:pt x="230" y="24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2248000" y="1327075"/>
              <a:ext cx="29700" cy="42150"/>
            </a:xfrm>
            <a:custGeom>
              <a:avLst/>
              <a:gdLst/>
              <a:ahLst/>
              <a:cxnLst/>
              <a:rect l="l" t="t" r="r" b="b"/>
              <a:pathLst>
                <a:path w="1188" h="1686" extrusionOk="0">
                  <a:moveTo>
                    <a:pt x="192" y="1532"/>
                  </a:moveTo>
                  <a:cubicBezTo>
                    <a:pt x="77" y="1456"/>
                    <a:pt x="1" y="1302"/>
                    <a:pt x="77" y="1149"/>
                  </a:cubicBezTo>
                  <a:cubicBezTo>
                    <a:pt x="231" y="843"/>
                    <a:pt x="537" y="1"/>
                    <a:pt x="958" y="384"/>
                  </a:cubicBezTo>
                  <a:cubicBezTo>
                    <a:pt x="1188" y="652"/>
                    <a:pt x="843" y="843"/>
                    <a:pt x="728" y="1073"/>
                  </a:cubicBezTo>
                  <a:cubicBezTo>
                    <a:pt x="613" y="1302"/>
                    <a:pt x="537" y="1685"/>
                    <a:pt x="192" y="15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2147525" y="1329000"/>
              <a:ext cx="26825" cy="34475"/>
            </a:xfrm>
            <a:custGeom>
              <a:avLst/>
              <a:gdLst/>
              <a:ahLst/>
              <a:cxnLst/>
              <a:rect l="l" t="t" r="r" b="b"/>
              <a:pathLst>
                <a:path w="1073" h="1379" extrusionOk="0">
                  <a:moveTo>
                    <a:pt x="306" y="1302"/>
                  </a:moveTo>
                  <a:cubicBezTo>
                    <a:pt x="0" y="1187"/>
                    <a:pt x="153" y="804"/>
                    <a:pt x="230" y="613"/>
                  </a:cubicBezTo>
                  <a:cubicBezTo>
                    <a:pt x="345" y="345"/>
                    <a:pt x="574" y="0"/>
                    <a:pt x="842" y="268"/>
                  </a:cubicBezTo>
                  <a:cubicBezTo>
                    <a:pt x="1072" y="498"/>
                    <a:pt x="804" y="689"/>
                    <a:pt x="728" y="919"/>
                  </a:cubicBezTo>
                  <a:cubicBezTo>
                    <a:pt x="689" y="1149"/>
                    <a:pt x="574" y="1379"/>
                    <a:pt x="306" y="1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1895800" y="2234400"/>
              <a:ext cx="44050" cy="48850"/>
            </a:xfrm>
            <a:custGeom>
              <a:avLst/>
              <a:gdLst/>
              <a:ahLst/>
              <a:cxnLst/>
              <a:rect l="l" t="t" r="r" b="b"/>
              <a:pathLst>
                <a:path w="1762" h="1954" extrusionOk="0">
                  <a:moveTo>
                    <a:pt x="1111" y="1609"/>
                  </a:moveTo>
                  <a:cubicBezTo>
                    <a:pt x="881" y="1226"/>
                    <a:pt x="613" y="843"/>
                    <a:pt x="268" y="575"/>
                  </a:cubicBezTo>
                  <a:cubicBezTo>
                    <a:pt x="115" y="575"/>
                    <a:pt x="0" y="460"/>
                    <a:pt x="0" y="307"/>
                  </a:cubicBezTo>
                  <a:cubicBezTo>
                    <a:pt x="39" y="116"/>
                    <a:pt x="154" y="1"/>
                    <a:pt x="307" y="39"/>
                  </a:cubicBezTo>
                  <a:cubicBezTo>
                    <a:pt x="881" y="116"/>
                    <a:pt x="1340" y="881"/>
                    <a:pt x="1608" y="1341"/>
                  </a:cubicBezTo>
                  <a:cubicBezTo>
                    <a:pt x="1762" y="1685"/>
                    <a:pt x="1264" y="1953"/>
                    <a:pt x="1111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1926425" y="2197075"/>
              <a:ext cx="37350" cy="37350"/>
            </a:xfrm>
            <a:custGeom>
              <a:avLst/>
              <a:gdLst/>
              <a:ahLst/>
              <a:cxnLst/>
              <a:rect l="l" t="t" r="r" b="b"/>
              <a:pathLst>
                <a:path w="1494" h="1494" extrusionOk="0">
                  <a:moveTo>
                    <a:pt x="805" y="1188"/>
                  </a:moveTo>
                  <a:cubicBezTo>
                    <a:pt x="651" y="996"/>
                    <a:pt x="537" y="805"/>
                    <a:pt x="345" y="652"/>
                  </a:cubicBezTo>
                  <a:cubicBezTo>
                    <a:pt x="1" y="460"/>
                    <a:pt x="345" y="1"/>
                    <a:pt x="651" y="192"/>
                  </a:cubicBezTo>
                  <a:cubicBezTo>
                    <a:pt x="919" y="384"/>
                    <a:pt x="1073" y="652"/>
                    <a:pt x="1264" y="881"/>
                  </a:cubicBezTo>
                  <a:cubicBezTo>
                    <a:pt x="1494" y="1188"/>
                    <a:pt x="1034" y="1494"/>
                    <a:pt x="805" y="11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4771875" y="2288000"/>
              <a:ext cx="25850" cy="54575"/>
            </a:xfrm>
            <a:custGeom>
              <a:avLst/>
              <a:gdLst/>
              <a:ahLst/>
              <a:cxnLst/>
              <a:rect l="l" t="t" r="r" b="b"/>
              <a:pathLst>
                <a:path w="1034" h="2183" extrusionOk="0">
                  <a:moveTo>
                    <a:pt x="268" y="2145"/>
                  </a:moveTo>
                  <a:cubicBezTo>
                    <a:pt x="77" y="2145"/>
                    <a:pt x="0" y="1991"/>
                    <a:pt x="38" y="1838"/>
                  </a:cubicBezTo>
                  <a:cubicBezTo>
                    <a:pt x="77" y="1532"/>
                    <a:pt x="115" y="1264"/>
                    <a:pt x="192" y="958"/>
                  </a:cubicBezTo>
                  <a:cubicBezTo>
                    <a:pt x="268" y="728"/>
                    <a:pt x="345" y="460"/>
                    <a:pt x="421" y="230"/>
                  </a:cubicBezTo>
                  <a:cubicBezTo>
                    <a:pt x="460" y="77"/>
                    <a:pt x="651" y="1"/>
                    <a:pt x="766" y="39"/>
                  </a:cubicBezTo>
                  <a:cubicBezTo>
                    <a:pt x="919" y="116"/>
                    <a:pt x="1034" y="269"/>
                    <a:pt x="957" y="422"/>
                  </a:cubicBezTo>
                  <a:cubicBezTo>
                    <a:pt x="881" y="690"/>
                    <a:pt x="766" y="919"/>
                    <a:pt x="728" y="1226"/>
                  </a:cubicBezTo>
                  <a:cubicBezTo>
                    <a:pt x="651" y="1455"/>
                    <a:pt x="613" y="1685"/>
                    <a:pt x="574" y="1953"/>
                  </a:cubicBezTo>
                  <a:cubicBezTo>
                    <a:pt x="574" y="2106"/>
                    <a:pt x="383" y="2183"/>
                    <a:pt x="268" y="2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4824500" y="2286100"/>
              <a:ext cx="23000" cy="56475"/>
            </a:xfrm>
            <a:custGeom>
              <a:avLst/>
              <a:gdLst/>
              <a:ahLst/>
              <a:cxnLst/>
              <a:rect l="l" t="t" r="r" b="b"/>
              <a:pathLst>
                <a:path w="920" h="2259" extrusionOk="0">
                  <a:moveTo>
                    <a:pt x="230" y="2221"/>
                  </a:moveTo>
                  <a:cubicBezTo>
                    <a:pt x="77" y="2221"/>
                    <a:pt x="1" y="2067"/>
                    <a:pt x="1" y="1914"/>
                  </a:cubicBezTo>
                  <a:cubicBezTo>
                    <a:pt x="39" y="1608"/>
                    <a:pt x="77" y="1340"/>
                    <a:pt x="154" y="1072"/>
                  </a:cubicBezTo>
                  <a:cubicBezTo>
                    <a:pt x="230" y="766"/>
                    <a:pt x="307" y="0"/>
                    <a:pt x="805" y="230"/>
                  </a:cubicBezTo>
                  <a:cubicBezTo>
                    <a:pt x="843" y="268"/>
                    <a:pt x="920" y="345"/>
                    <a:pt x="920" y="421"/>
                  </a:cubicBezTo>
                  <a:cubicBezTo>
                    <a:pt x="920" y="498"/>
                    <a:pt x="920" y="574"/>
                    <a:pt x="881" y="613"/>
                  </a:cubicBezTo>
                  <a:cubicBezTo>
                    <a:pt x="805" y="766"/>
                    <a:pt x="766" y="919"/>
                    <a:pt x="728" y="1072"/>
                  </a:cubicBezTo>
                  <a:cubicBezTo>
                    <a:pt x="652" y="1378"/>
                    <a:pt x="613" y="1685"/>
                    <a:pt x="575" y="2029"/>
                  </a:cubicBezTo>
                  <a:cubicBezTo>
                    <a:pt x="537" y="2182"/>
                    <a:pt x="384" y="2259"/>
                    <a:pt x="230" y="22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4733575" y="2266000"/>
              <a:ext cx="25875" cy="26825"/>
            </a:xfrm>
            <a:custGeom>
              <a:avLst/>
              <a:gdLst/>
              <a:ahLst/>
              <a:cxnLst/>
              <a:rect l="l" t="t" r="r" b="b"/>
              <a:pathLst>
                <a:path w="1035" h="1073" extrusionOk="0">
                  <a:moveTo>
                    <a:pt x="345" y="1034"/>
                  </a:moveTo>
                  <a:cubicBezTo>
                    <a:pt x="1" y="881"/>
                    <a:pt x="231" y="460"/>
                    <a:pt x="307" y="230"/>
                  </a:cubicBezTo>
                  <a:cubicBezTo>
                    <a:pt x="345" y="77"/>
                    <a:pt x="537" y="0"/>
                    <a:pt x="652" y="38"/>
                  </a:cubicBezTo>
                  <a:cubicBezTo>
                    <a:pt x="1034" y="192"/>
                    <a:pt x="767" y="498"/>
                    <a:pt x="728" y="766"/>
                  </a:cubicBezTo>
                  <a:cubicBezTo>
                    <a:pt x="728" y="957"/>
                    <a:pt x="537" y="1072"/>
                    <a:pt x="345" y="10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981475" y="1391200"/>
              <a:ext cx="53625" cy="71825"/>
            </a:xfrm>
            <a:custGeom>
              <a:avLst/>
              <a:gdLst/>
              <a:ahLst/>
              <a:cxnLst/>
              <a:rect l="l" t="t" r="r" b="b"/>
              <a:pathLst>
                <a:path w="2145" h="2873" extrusionOk="0">
                  <a:moveTo>
                    <a:pt x="1455" y="2566"/>
                  </a:moveTo>
                  <a:cubicBezTo>
                    <a:pt x="1111" y="2068"/>
                    <a:pt x="766" y="1532"/>
                    <a:pt x="307" y="1149"/>
                  </a:cubicBezTo>
                  <a:cubicBezTo>
                    <a:pt x="192" y="1073"/>
                    <a:pt x="77" y="1073"/>
                    <a:pt x="0" y="920"/>
                  </a:cubicBezTo>
                  <a:cubicBezTo>
                    <a:pt x="0" y="843"/>
                    <a:pt x="0" y="766"/>
                    <a:pt x="39" y="690"/>
                  </a:cubicBezTo>
                  <a:cubicBezTo>
                    <a:pt x="421" y="1"/>
                    <a:pt x="1723" y="1877"/>
                    <a:pt x="1915" y="2221"/>
                  </a:cubicBezTo>
                  <a:cubicBezTo>
                    <a:pt x="2144" y="2528"/>
                    <a:pt x="1685" y="2872"/>
                    <a:pt x="1455" y="25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5009225" y="1374925"/>
              <a:ext cx="45000" cy="41200"/>
            </a:xfrm>
            <a:custGeom>
              <a:avLst/>
              <a:gdLst/>
              <a:ahLst/>
              <a:cxnLst/>
              <a:rect l="l" t="t" r="r" b="b"/>
              <a:pathLst>
                <a:path w="1800" h="1648" extrusionOk="0">
                  <a:moveTo>
                    <a:pt x="1111" y="1379"/>
                  </a:moveTo>
                  <a:cubicBezTo>
                    <a:pt x="843" y="1073"/>
                    <a:pt x="575" y="805"/>
                    <a:pt x="269" y="537"/>
                  </a:cubicBezTo>
                  <a:cubicBezTo>
                    <a:pt x="1" y="422"/>
                    <a:pt x="115" y="1"/>
                    <a:pt x="422" y="1"/>
                  </a:cubicBezTo>
                  <a:cubicBezTo>
                    <a:pt x="537" y="1"/>
                    <a:pt x="651" y="116"/>
                    <a:pt x="728" y="192"/>
                  </a:cubicBezTo>
                  <a:cubicBezTo>
                    <a:pt x="1034" y="460"/>
                    <a:pt x="1302" y="690"/>
                    <a:pt x="1532" y="996"/>
                  </a:cubicBezTo>
                  <a:cubicBezTo>
                    <a:pt x="1800" y="1264"/>
                    <a:pt x="1379" y="1647"/>
                    <a:pt x="1111" y="1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5060900" y="1358675"/>
              <a:ext cx="27800" cy="31600"/>
            </a:xfrm>
            <a:custGeom>
              <a:avLst/>
              <a:gdLst/>
              <a:ahLst/>
              <a:cxnLst/>
              <a:rect l="l" t="t" r="r" b="b"/>
              <a:pathLst>
                <a:path w="1112" h="1264" extrusionOk="0">
                  <a:moveTo>
                    <a:pt x="422" y="996"/>
                  </a:moveTo>
                  <a:cubicBezTo>
                    <a:pt x="269" y="804"/>
                    <a:pt x="39" y="613"/>
                    <a:pt x="1" y="345"/>
                  </a:cubicBezTo>
                  <a:cubicBezTo>
                    <a:pt x="1" y="115"/>
                    <a:pt x="345" y="0"/>
                    <a:pt x="499" y="192"/>
                  </a:cubicBezTo>
                  <a:cubicBezTo>
                    <a:pt x="613" y="345"/>
                    <a:pt x="728" y="460"/>
                    <a:pt x="881" y="613"/>
                  </a:cubicBezTo>
                  <a:cubicBezTo>
                    <a:pt x="1111" y="881"/>
                    <a:pt x="690" y="1264"/>
                    <a:pt x="460" y="9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4952750" y="1453425"/>
              <a:ext cx="23950" cy="20125"/>
            </a:xfrm>
            <a:custGeom>
              <a:avLst/>
              <a:gdLst/>
              <a:ahLst/>
              <a:cxnLst/>
              <a:rect l="l" t="t" r="r" b="b"/>
              <a:pathLst>
                <a:path w="958" h="805" extrusionOk="0">
                  <a:moveTo>
                    <a:pt x="384" y="689"/>
                  </a:moveTo>
                  <a:cubicBezTo>
                    <a:pt x="192" y="536"/>
                    <a:pt x="1" y="345"/>
                    <a:pt x="192" y="115"/>
                  </a:cubicBezTo>
                  <a:cubicBezTo>
                    <a:pt x="269" y="0"/>
                    <a:pt x="460" y="0"/>
                    <a:pt x="575" y="77"/>
                  </a:cubicBezTo>
                  <a:cubicBezTo>
                    <a:pt x="728" y="230"/>
                    <a:pt x="958" y="421"/>
                    <a:pt x="766" y="651"/>
                  </a:cubicBezTo>
                  <a:cubicBezTo>
                    <a:pt x="690" y="766"/>
                    <a:pt x="499" y="804"/>
                    <a:pt x="384" y="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5517450" y="1802750"/>
              <a:ext cx="32550" cy="59375"/>
            </a:xfrm>
            <a:custGeom>
              <a:avLst/>
              <a:gdLst/>
              <a:ahLst/>
              <a:cxnLst/>
              <a:rect l="l" t="t" r="r" b="b"/>
              <a:pathLst>
                <a:path w="1302" h="2375" extrusionOk="0">
                  <a:moveTo>
                    <a:pt x="230" y="2336"/>
                  </a:moveTo>
                  <a:cubicBezTo>
                    <a:pt x="77" y="2260"/>
                    <a:pt x="0" y="2106"/>
                    <a:pt x="39" y="1953"/>
                  </a:cubicBezTo>
                  <a:cubicBezTo>
                    <a:pt x="115" y="1647"/>
                    <a:pt x="230" y="1302"/>
                    <a:pt x="307" y="996"/>
                  </a:cubicBezTo>
                  <a:cubicBezTo>
                    <a:pt x="460" y="690"/>
                    <a:pt x="498" y="307"/>
                    <a:pt x="804" y="77"/>
                  </a:cubicBezTo>
                  <a:cubicBezTo>
                    <a:pt x="957" y="1"/>
                    <a:pt x="1110" y="77"/>
                    <a:pt x="1187" y="231"/>
                  </a:cubicBezTo>
                  <a:cubicBezTo>
                    <a:pt x="1302" y="422"/>
                    <a:pt x="1072" y="575"/>
                    <a:pt x="1034" y="766"/>
                  </a:cubicBezTo>
                  <a:cubicBezTo>
                    <a:pt x="842" y="1226"/>
                    <a:pt x="728" y="1685"/>
                    <a:pt x="574" y="2145"/>
                  </a:cubicBezTo>
                  <a:cubicBezTo>
                    <a:pt x="536" y="2298"/>
                    <a:pt x="345" y="2374"/>
                    <a:pt x="230" y="23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5464800" y="1774050"/>
              <a:ext cx="28750" cy="47875"/>
            </a:xfrm>
            <a:custGeom>
              <a:avLst/>
              <a:gdLst/>
              <a:ahLst/>
              <a:cxnLst/>
              <a:rect l="l" t="t" r="r" b="b"/>
              <a:pathLst>
                <a:path w="1150" h="1915" extrusionOk="0">
                  <a:moveTo>
                    <a:pt x="269" y="1914"/>
                  </a:moveTo>
                  <a:cubicBezTo>
                    <a:pt x="154" y="1876"/>
                    <a:pt x="1" y="1723"/>
                    <a:pt x="39" y="1570"/>
                  </a:cubicBezTo>
                  <a:cubicBezTo>
                    <a:pt x="154" y="1072"/>
                    <a:pt x="345" y="613"/>
                    <a:pt x="575" y="192"/>
                  </a:cubicBezTo>
                  <a:cubicBezTo>
                    <a:pt x="690" y="39"/>
                    <a:pt x="843" y="0"/>
                    <a:pt x="996" y="77"/>
                  </a:cubicBezTo>
                  <a:cubicBezTo>
                    <a:pt x="1111" y="192"/>
                    <a:pt x="1149" y="345"/>
                    <a:pt x="1073" y="498"/>
                  </a:cubicBezTo>
                  <a:cubicBezTo>
                    <a:pt x="958" y="689"/>
                    <a:pt x="881" y="843"/>
                    <a:pt x="805" y="1034"/>
                  </a:cubicBezTo>
                  <a:cubicBezTo>
                    <a:pt x="728" y="1225"/>
                    <a:pt x="690" y="1417"/>
                    <a:pt x="613" y="1647"/>
                  </a:cubicBezTo>
                  <a:cubicBezTo>
                    <a:pt x="613" y="1800"/>
                    <a:pt x="460" y="1914"/>
                    <a:pt x="269" y="19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6933950" y="4413700"/>
              <a:ext cx="77550" cy="81375"/>
            </a:xfrm>
            <a:custGeom>
              <a:avLst/>
              <a:gdLst/>
              <a:ahLst/>
              <a:cxnLst/>
              <a:rect l="l" t="t" r="r" b="b"/>
              <a:pathLst>
                <a:path w="3102" h="3255" extrusionOk="0">
                  <a:moveTo>
                    <a:pt x="2565" y="192"/>
                  </a:moveTo>
                  <a:cubicBezTo>
                    <a:pt x="2144" y="652"/>
                    <a:pt x="1723" y="1073"/>
                    <a:pt x="1340" y="1532"/>
                  </a:cubicBezTo>
                  <a:cubicBezTo>
                    <a:pt x="919" y="1953"/>
                    <a:pt x="498" y="2336"/>
                    <a:pt x="192" y="2834"/>
                  </a:cubicBezTo>
                  <a:cubicBezTo>
                    <a:pt x="0" y="3064"/>
                    <a:pt x="460" y="3255"/>
                    <a:pt x="574" y="3025"/>
                  </a:cubicBezTo>
                  <a:cubicBezTo>
                    <a:pt x="919" y="2566"/>
                    <a:pt x="1340" y="2183"/>
                    <a:pt x="1685" y="1762"/>
                  </a:cubicBezTo>
                  <a:cubicBezTo>
                    <a:pt x="2106" y="1341"/>
                    <a:pt x="2489" y="920"/>
                    <a:pt x="2910" y="499"/>
                  </a:cubicBezTo>
                  <a:cubicBezTo>
                    <a:pt x="3101" y="269"/>
                    <a:pt x="2757" y="1"/>
                    <a:pt x="2565" y="231"/>
                  </a:cubicBezTo>
                  <a:close/>
                </a:path>
              </a:pathLst>
            </a:custGeom>
            <a:solidFill>
              <a:srgbClr val="656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6914800" y="4645325"/>
              <a:ext cx="235475" cy="203875"/>
            </a:xfrm>
            <a:custGeom>
              <a:avLst/>
              <a:gdLst/>
              <a:ahLst/>
              <a:cxnLst/>
              <a:rect l="l" t="t" r="r" b="b"/>
              <a:pathLst>
                <a:path w="9419" h="8155" extrusionOk="0">
                  <a:moveTo>
                    <a:pt x="8844" y="804"/>
                  </a:moveTo>
                  <a:cubicBezTo>
                    <a:pt x="7810" y="1685"/>
                    <a:pt x="6815" y="2566"/>
                    <a:pt x="5781" y="3408"/>
                  </a:cubicBezTo>
                  <a:cubicBezTo>
                    <a:pt x="4518" y="2412"/>
                    <a:pt x="3370" y="1264"/>
                    <a:pt x="2221" y="192"/>
                  </a:cubicBezTo>
                  <a:cubicBezTo>
                    <a:pt x="2030" y="1"/>
                    <a:pt x="1647" y="269"/>
                    <a:pt x="1876" y="460"/>
                  </a:cubicBezTo>
                  <a:cubicBezTo>
                    <a:pt x="3025" y="1532"/>
                    <a:pt x="4173" y="2680"/>
                    <a:pt x="5437" y="3676"/>
                  </a:cubicBezTo>
                  <a:cubicBezTo>
                    <a:pt x="3752" y="5092"/>
                    <a:pt x="2030" y="6470"/>
                    <a:pt x="269" y="7734"/>
                  </a:cubicBezTo>
                  <a:cubicBezTo>
                    <a:pt x="1" y="7887"/>
                    <a:pt x="383" y="8155"/>
                    <a:pt x="613" y="8002"/>
                  </a:cubicBezTo>
                  <a:cubicBezTo>
                    <a:pt x="2374" y="6738"/>
                    <a:pt x="4097" y="5360"/>
                    <a:pt x="5781" y="3982"/>
                  </a:cubicBezTo>
                  <a:cubicBezTo>
                    <a:pt x="6356" y="4441"/>
                    <a:pt x="6968" y="4863"/>
                    <a:pt x="7581" y="5207"/>
                  </a:cubicBezTo>
                  <a:cubicBezTo>
                    <a:pt x="7810" y="5360"/>
                    <a:pt x="8078" y="5016"/>
                    <a:pt x="7810" y="4863"/>
                  </a:cubicBezTo>
                  <a:cubicBezTo>
                    <a:pt x="7236" y="4518"/>
                    <a:pt x="6662" y="4097"/>
                    <a:pt x="6126" y="3676"/>
                  </a:cubicBezTo>
                  <a:cubicBezTo>
                    <a:pt x="7160" y="2834"/>
                    <a:pt x="8155" y="1953"/>
                    <a:pt x="9189" y="1111"/>
                  </a:cubicBezTo>
                  <a:cubicBezTo>
                    <a:pt x="9418" y="919"/>
                    <a:pt x="9036" y="651"/>
                    <a:pt x="8844" y="804"/>
                  </a:cubicBezTo>
                  <a:close/>
                </a:path>
              </a:pathLst>
            </a:custGeom>
            <a:solidFill>
              <a:srgbClr val="656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4" name="Google Shape;864;p28"/>
          <p:cNvSpPr txBox="1">
            <a:spLocks noGrp="1"/>
          </p:cNvSpPr>
          <p:nvPr>
            <p:ph type="ctrTitle"/>
          </p:nvPr>
        </p:nvSpPr>
        <p:spPr>
          <a:xfrm>
            <a:off x="722374" y="1060635"/>
            <a:ext cx="4509300" cy="22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de-AT" sz="4000" b="1" dirty="0"/>
              <a:t>Bildung </a:t>
            </a:r>
            <a:br>
              <a:rPr lang="de-AT" sz="4000" b="1" dirty="0"/>
            </a:br>
            <a:r>
              <a:rPr lang="de-AT" sz="4000" b="1" dirty="0"/>
              <a:t>eröffnet </a:t>
            </a:r>
            <a:br>
              <a:rPr lang="de-AT" sz="4000" b="1" dirty="0"/>
            </a:br>
            <a:r>
              <a:rPr lang="de-AT" sz="4000" b="1" dirty="0"/>
              <a:t>Chancen</a:t>
            </a:r>
            <a:endParaRPr sz="4000" dirty="0"/>
          </a:p>
        </p:txBody>
      </p:sp>
      <p:sp>
        <p:nvSpPr>
          <p:cNvPr id="865" name="Google Shape;865;p28"/>
          <p:cNvSpPr txBox="1">
            <a:spLocks noGrp="1"/>
          </p:cNvSpPr>
          <p:nvPr>
            <p:ph type="subTitle" idx="1"/>
          </p:nvPr>
        </p:nvSpPr>
        <p:spPr>
          <a:xfrm>
            <a:off x="722373" y="3384475"/>
            <a:ext cx="3717821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600" dirty="0"/>
              <a:t>Neue Perspektiven für den Unterricht</a:t>
            </a:r>
            <a:endParaRPr sz="1600" dirty="0"/>
          </a:p>
        </p:txBody>
      </p:sp>
      <p:grpSp>
        <p:nvGrpSpPr>
          <p:cNvPr id="867" name="Google Shape;867;p28"/>
          <p:cNvGrpSpPr/>
          <p:nvPr/>
        </p:nvGrpSpPr>
        <p:grpSpPr>
          <a:xfrm>
            <a:off x="4757482" y="2984449"/>
            <a:ext cx="132665" cy="145543"/>
            <a:chOff x="5197175" y="335700"/>
            <a:chExt cx="86275" cy="94650"/>
          </a:xfrm>
        </p:grpSpPr>
        <p:sp>
          <p:nvSpPr>
            <p:cNvPr id="868" name="Google Shape;868;p28"/>
            <p:cNvSpPr/>
            <p:nvPr/>
          </p:nvSpPr>
          <p:spPr>
            <a:xfrm>
              <a:off x="5235125" y="335700"/>
              <a:ext cx="15300" cy="41425"/>
            </a:xfrm>
            <a:custGeom>
              <a:avLst/>
              <a:gdLst/>
              <a:ahLst/>
              <a:cxnLst/>
              <a:rect l="l" t="t" r="r" b="b"/>
              <a:pathLst>
                <a:path w="612" h="1657" extrusionOk="0">
                  <a:moveTo>
                    <a:pt x="20" y="1440"/>
                  </a:moveTo>
                  <a:cubicBezTo>
                    <a:pt x="0" y="1223"/>
                    <a:pt x="0" y="986"/>
                    <a:pt x="20" y="750"/>
                  </a:cubicBezTo>
                  <a:cubicBezTo>
                    <a:pt x="40" y="572"/>
                    <a:pt x="20" y="375"/>
                    <a:pt x="138" y="217"/>
                  </a:cubicBezTo>
                  <a:cubicBezTo>
                    <a:pt x="296" y="1"/>
                    <a:pt x="612" y="257"/>
                    <a:pt x="414" y="454"/>
                  </a:cubicBezTo>
                  <a:cubicBezTo>
                    <a:pt x="355" y="750"/>
                    <a:pt x="375" y="1045"/>
                    <a:pt x="395" y="1361"/>
                  </a:cubicBezTo>
                  <a:cubicBezTo>
                    <a:pt x="395" y="1420"/>
                    <a:pt x="395" y="1479"/>
                    <a:pt x="355" y="1538"/>
                  </a:cubicBezTo>
                  <a:cubicBezTo>
                    <a:pt x="257" y="1657"/>
                    <a:pt x="40" y="1597"/>
                    <a:pt x="20" y="14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254825" y="381550"/>
              <a:ext cx="28625" cy="9375"/>
            </a:xfrm>
            <a:custGeom>
              <a:avLst/>
              <a:gdLst/>
              <a:ahLst/>
              <a:cxnLst/>
              <a:rect l="l" t="t" r="r" b="b"/>
              <a:pathLst>
                <a:path w="1145" h="375" extrusionOk="0">
                  <a:moveTo>
                    <a:pt x="198" y="375"/>
                  </a:moveTo>
                  <a:cubicBezTo>
                    <a:pt x="100" y="375"/>
                    <a:pt x="1" y="296"/>
                    <a:pt x="1" y="197"/>
                  </a:cubicBezTo>
                  <a:cubicBezTo>
                    <a:pt x="1" y="99"/>
                    <a:pt x="100" y="0"/>
                    <a:pt x="198" y="0"/>
                  </a:cubicBezTo>
                  <a:lnTo>
                    <a:pt x="908" y="0"/>
                  </a:lnTo>
                  <a:cubicBezTo>
                    <a:pt x="1144" y="20"/>
                    <a:pt x="1144" y="375"/>
                    <a:pt x="908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5230200" y="400750"/>
              <a:ext cx="15800" cy="29600"/>
            </a:xfrm>
            <a:custGeom>
              <a:avLst/>
              <a:gdLst/>
              <a:ahLst/>
              <a:cxnLst/>
              <a:rect l="l" t="t" r="r" b="b"/>
              <a:pathLst>
                <a:path w="632" h="1184" extrusionOk="0">
                  <a:moveTo>
                    <a:pt x="158" y="1026"/>
                  </a:moveTo>
                  <a:cubicBezTo>
                    <a:pt x="158" y="770"/>
                    <a:pt x="0" y="21"/>
                    <a:pt x="375" y="1"/>
                  </a:cubicBezTo>
                  <a:cubicBezTo>
                    <a:pt x="533" y="1"/>
                    <a:pt x="631" y="218"/>
                    <a:pt x="513" y="316"/>
                  </a:cubicBezTo>
                  <a:cubicBezTo>
                    <a:pt x="473" y="474"/>
                    <a:pt x="493" y="652"/>
                    <a:pt x="513" y="809"/>
                  </a:cubicBezTo>
                  <a:cubicBezTo>
                    <a:pt x="513" y="947"/>
                    <a:pt x="552" y="1144"/>
                    <a:pt x="355" y="1184"/>
                  </a:cubicBezTo>
                  <a:cubicBezTo>
                    <a:pt x="257" y="1184"/>
                    <a:pt x="158" y="1125"/>
                    <a:pt x="158" y="1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5197175" y="384500"/>
              <a:ext cx="27625" cy="12350"/>
            </a:xfrm>
            <a:custGeom>
              <a:avLst/>
              <a:gdLst/>
              <a:ahLst/>
              <a:cxnLst/>
              <a:rect l="l" t="t" r="r" b="b"/>
              <a:pathLst>
                <a:path w="1105" h="494" extrusionOk="0">
                  <a:moveTo>
                    <a:pt x="20" y="335"/>
                  </a:moveTo>
                  <a:cubicBezTo>
                    <a:pt x="0" y="237"/>
                    <a:pt x="79" y="138"/>
                    <a:pt x="178" y="119"/>
                  </a:cubicBezTo>
                  <a:cubicBezTo>
                    <a:pt x="414" y="99"/>
                    <a:pt x="651" y="79"/>
                    <a:pt x="888" y="20"/>
                  </a:cubicBezTo>
                  <a:cubicBezTo>
                    <a:pt x="986" y="0"/>
                    <a:pt x="1065" y="99"/>
                    <a:pt x="1085" y="178"/>
                  </a:cubicBezTo>
                  <a:cubicBezTo>
                    <a:pt x="1104" y="276"/>
                    <a:pt x="1026" y="375"/>
                    <a:pt x="927" y="395"/>
                  </a:cubicBezTo>
                  <a:cubicBezTo>
                    <a:pt x="690" y="434"/>
                    <a:pt x="454" y="454"/>
                    <a:pt x="237" y="493"/>
                  </a:cubicBezTo>
                  <a:cubicBezTo>
                    <a:pt x="138" y="493"/>
                    <a:pt x="40" y="434"/>
                    <a:pt x="20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28"/>
          <p:cNvGrpSpPr/>
          <p:nvPr/>
        </p:nvGrpSpPr>
        <p:grpSpPr>
          <a:xfrm>
            <a:off x="7023497" y="650489"/>
            <a:ext cx="1721419" cy="927417"/>
            <a:chOff x="7023497" y="650489"/>
            <a:chExt cx="1721419" cy="927417"/>
          </a:xfrm>
        </p:grpSpPr>
        <p:grpSp>
          <p:nvGrpSpPr>
            <p:cNvPr id="873" name="Google Shape;873;p28"/>
            <p:cNvGrpSpPr/>
            <p:nvPr/>
          </p:nvGrpSpPr>
          <p:grpSpPr>
            <a:xfrm>
              <a:off x="8574347" y="1421714"/>
              <a:ext cx="170569" cy="156192"/>
              <a:chOff x="5117325" y="2664025"/>
              <a:chExt cx="110925" cy="101575"/>
            </a:xfrm>
          </p:grpSpPr>
          <p:sp>
            <p:nvSpPr>
              <p:cNvPr id="874" name="Google Shape;874;p2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8" name="Google Shape;878;p28"/>
            <p:cNvGrpSpPr/>
            <p:nvPr/>
          </p:nvGrpSpPr>
          <p:grpSpPr>
            <a:xfrm>
              <a:off x="7023497" y="650489"/>
              <a:ext cx="170569" cy="156192"/>
              <a:chOff x="5117325" y="2664025"/>
              <a:chExt cx="110925" cy="101575"/>
            </a:xfrm>
          </p:grpSpPr>
          <p:sp>
            <p:nvSpPr>
              <p:cNvPr id="879" name="Google Shape;879;p2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3" name="Google Shape;883;p28"/>
            <p:cNvSpPr/>
            <p:nvPr/>
          </p:nvSpPr>
          <p:spPr>
            <a:xfrm>
              <a:off x="7961675" y="806669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28"/>
          <p:cNvSpPr/>
          <p:nvPr/>
        </p:nvSpPr>
        <p:spPr>
          <a:xfrm rot="655445">
            <a:off x="4033498" y="4102282"/>
            <a:ext cx="153882" cy="164492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5" name="Google Shape;885;p28"/>
          <p:cNvGrpSpPr/>
          <p:nvPr/>
        </p:nvGrpSpPr>
        <p:grpSpPr>
          <a:xfrm>
            <a:off x="775500" y="3265438"/>
            <a:ext cx="2277457" cy="21075"/>
            <a:chOff x="775500" y="3265438"/>
            <a:chExt cx="2277457" cy="21075"/>
          </a:xfrm>
        </p:grpSpPr>
        <p:sp>
          <p:nvSpPr>
            <p:cNvPr id="886" name="Google Shape;886;p28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3" name="Grafik 302">
            <a:extLst>
              <a:ext uri="{FF2B5EF4-FFF2-40B4-BE49-F238E27FC236}">
                <a16:creationId xmlns:a16="http://schemas.microsoft.com/office/drawing/2014/main" id="{1F957A5D-CD00-6C4A-A943-A6A48C6A4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14" y="3867913"/>
            <a:ext cx="1038682" cy="10386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4DD507-9036-C249-AE0D-38ACB134F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89"/>
          <a:stretch/>
        </p:blipFill>
        <p:spPr>
          <a:xfrm>
            <a:off x="-12340" y="0"/>
            <a:ext cx="9156340" cy="5143500"/>
          </a:xfrm>
          <a:prstGeom prst="rect">
            <a:avLst/>
          </a:pr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87F0A40-EC74-2741-8B27-9C125A8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608" y="4570800"/>
            <a:ext cx="4489704" cy="572700"/>
          </a:xfrm>
          <a:noFill/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pPr algn="l"/>
            <a:r>
              <a:rPr lang="de-AT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Kindergarten, Primary School </a:t>
            </a:r>
            <a:r>
              <a:rPr lang="de-AT" sz="1600" dirty="0" err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Venile</a:t>
            </a:r>
            <a:r>
              <a:rPr lang="de-DE" sz="16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iro"/>
                <a:cs typeface="Cairo"/>
              </a:rPr>
              <a:t> / Tansania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8076C6-7EE9-5448-95C1-A61C689DB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98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E157F-978B-5B4A-9934-BCA6F785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767" y="687486"/>
            <a:ext cx="4980657" cy="572700"/>
          </a:xfrm>
        </p:spPr>
        <p:txBody>
          <a:bodyPr/>
          <a:lstStyle/>
          <a:p>
            <a:pPr algn="l"/>
            <a:r>
              <a:rPr lang="de-DE" sz="2500" dirty="0" err="1"/>
              <a:t>Kito</a:t>
            </a:r>
            <a:r>
              <a:rPr lang="de-DE" sz="2500" dirty="0"/>
              <a:t>, 6 Jahre, Tansania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4BD229-9136-4A4D-B319-99575894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528" y="1387562"/>
            <a:ext cx="3950184" cy="3330702"/>
          </a:xfrm>
        </p:spPr>
        <p:txBody>
          <a:bodyPr/>
          <a:lstStyle/>
          <a:p>
            <a:pPr marL="139700" indent="0">
              <a:buNone/>
            </a:pPr>
            <a:r>
              <a:rPr lang="de-AT" sz="1300" dirty="0"/>
              <a:t>Die ehemalige Schule in </a:t>
            </a:r>
            <a:r>
              <a:rPr lang="de-AT" sz="1300" dirty="0" err="1"/>
              <a:t>Venile</a:t>
            </a:r>
            <a:r>
              <a:rPr lang="de-AT" sz="1300" dirty="0"/>
              <a:t> ist eine Ruine.</a:t>
            </a:r>
          </a:p>
          <a:p>
            <a:pPr marL="139700" indent="0">
              <a:buNone/>
            </a:pPr>
            <a:r>
              <a:rPr lang="de-AT" sz="1300" dirty="0"/>
              <a:t>Katastrophale Regenfälle haben das Gebäude der Primary School zerstört. Seit da an werden </a:t>
            </a:r>
            <a:r>
              <a:rPr lang="de-AT" sz="1300" dirty="0" err="1"/>
              <a:t>Kito</a:t>
            </a:r>
            <a:r>
              <a:rPr lang="de-AT" sz="1300" dirty="0"/>
              <a:t> und seine Kollegen im Freien unterrichtet.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Bei der drückenden Hitze ist es oft nicht leicht, sich zu konzentrieren. Während der Regenzeit kann gar nicht unterrichtet werden und </a:t>
            </a:r>
            <a:r>
              <a:rPr lang="de-AT" sz="1300" dirty="0" err="1"/>
              <a:t>Kito</a:t>
            </a:r>
            <a:r>
              <a:rPr lang="de-AT" sz="1300" dirty="0"/>
              <a:t> muss zuhause bleiben.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 err="1"/>
              <a:t>Kitos</a:t>
            </a:r>
            <a:r>
              <a:rPr lang="de-AT" sz="1300" dirty="0"/>
              <a:t> Familie lebt und ernährt sich von der Landwirtschaft. In den letzten Jahren konnten sie sich aufgrund des veränderten Klimas nur schwer vom eigenen Landbau ernähren. Dennoch möchte </a:t>
            </a:r>
            <a:r>
              <a:rPr lang="de-AT" sz="1300" dirty="0" err="1"/>
              <a:t>Kito</a:t>
            </a:r>
            <a:r>
              <a:rPr lang="de-AT" sz="1300" dirty="0"/>
              <a:t> selbst Bauer werden. </a:t>
            </a:r>
          </a:p>
          <a:p>
            <a:pPr marL="139700" indent="0">
              <a:buNone/>
            </a:pPr>
            <a:endParaRPr lang="de-DE" sz="13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67B2F4-84AA-DE4D-9794-B93AE1B44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2" y="751777"/>
            <a:ext cx="861203" cy="5727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AFD1996-825D-EB4C-83E1-AE3519726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7" b="6776"/>
          <a:stretch/>
        </p:blipFill>
        <p:spPr>
          <a:xfrm>
            <a:off x="4820019" y="1324477"/>
            <a:ext cx="3720453" cy="339378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BF8587D-04E3-8E4F-9540-7B9ADC6A6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27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37"/>
          <p:cNvSpPr txBox="1">
            <a:spLocks noGrp="1"/>
          </p:cNvSpPr>
          <p:nvPr>
            <p:ph type="title"/>
          </p:nvPr>
        </p:nvSpPr>
        <p:spPr>
          <a:xfrm>
            <a:off x="1186200" y="676182"/>
            <a:ext cx="6762900" cy="30765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de-AT" sz="1200" dirty="0"/>
              <a:t>In Afrika gibt es folgendes Sprichwort:</a:t>
            </a:r>
            <a:br>
              <a:rPr lang="de-AT" sz="1200" dirty="0"/>
            </a:br>
            <a:br>
              <a:rPr lang="de-AT" sz="1200" dirty="0"/>
            </a:br>
            <a:r>
              <a:rPr lang="de-AT" sz="1200" dirty="0"/>
              <a:t>„</a:t>
            </a:r>
            <a:r>
              <a:rPr lang="de-AT" sz="2500" dirty="0"/>
              <a:t>“Es braucht ein ganzes Dorf, um ein Kind zu erziehen.“ </a:t>
            </a:r>
            <a:br>
              <a:rPr lang="de-AT" sz="2500" dirty="0"/>
            </a:br>
            <a:br>
              <a:rPr lang="de-AT" sz="1200" dirty="0"/>
            </a:br>
            <a:r>
              <a:rPr lang="de-AT" sz="1400" dirty="0">
                <a:latin typeface="Cairo"/>
                <a:cs typeface="Cairo"/>
                <a:sym typeface="Cairo"/>
              </a:rPr>
              <a:t>Was wäre, wenn man dieses Sprichwort auf Österreich anwendet? </a:t>
            </a:r>
            <a:endParaRPr sz="1400" dirty="0">
              <a:latin typeface="Cairo"/>
              <a:cs typeface="Cairo"/>
              <a:sym typeface="Cairo"/>
            </a:endParaRPr>
          </a:p>
        </p:txBody>
      </p:sp>
      <p:sp>
        <p:nvSpPr>
          <p:cNvPr id="104" name="Google Shape;3082;p48">
            <a:extLst>
              <a:ext uri="{FF2B5EF4-FFF2-40B4-BE49-F238E27FC236}">
                <a16:creationId xmlns:a16="http://schemas.microsoft.com/office/drawing/2014/main" id="{9B2ED914-8489-6B4E-9B14-92BB1732607A}"/>
              </a:ext>
            </a:extLst>
          </p:cNvPr>
          <p:cNvSpPr txBox="1">
            <a:spLocks/>
          </p:cNvSpPr>
          <p:nvPr/>
        </p:nvSpPr>
        <p:spPr>
          <a:xfrm>
            <a:off x="869920" y="496963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105" name="Google Shape;1413;p36">
            <a:extLst>
              <a:ext uri="{FF2B5EF4-FFF2-40B4-BE49-F238E27FC236}">
                <a16:creationId xmlns:a16="http://schemas.microsoft.com/office/drawing/2014/main" id="{222016F6-C739-E947-A504-ADA58DC03070}"/>
              </a:ext>
            </a:extLst>
          </p:cNvPr>
          <p:cNvGrpSpPr/>
          <p:nvPr/>
        </p:nvGrpSpPr>
        <p:grpSpPr>
          <a:xfrm>
            <a:off x="255111" y="569272"/>
            <a:ext cx="563927" cy="477689"/>
            <a:chOff x="2188048" y="1983562"/>
            <a:chExt cx="389347" cy="353284"/>
          </a:xfrm>
        </p:grpSpPr>
        <p:sp>
          <p:nvSpPr>
            <p:cNvPr id="106" name="Google Shape;1414;p36">
              <a:extLst>
                <a:ext uri="{FF2B5EF4-FFF2-40B4-BE49-F238E27FC236}">
                  <a16:creationId xmlns:a16="http://schemas.microsoft.com/office/drawing/2014/main" id="{4C74FF56-C2C5-574C-A556-A4177EF4DA23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15;p36">
              <a:extLst>
                <a:ext uri="{FF2B5EF4-FFF2-40B4-BE49-F238E27FC236}">
                  <a16:creationId xmlns:a16="http://schemas.microsoft.com/office/drawing/2014/main" id="{28BFEC70-C2CA-9F44-8163-AB49E38B6766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16;p36">
              <a:extLst>
                <a:ext uri="{FF2B5EF4-FFF2-40B4-BE49-F238E27FC236}">
                  <a16:creationId xmlns:a16="http://schemas.microsoft.com/office/drawing/2014/main" id="{E505633E-75E8-3B40-B0E5-2E68A041301A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17;p36">
              <a:extLst>
                <a:ext uri="{FF2B5EF4-FFF2-40B4-BE49-F238E27FC236}">
                  <a16:creationId xmlns:a16="http://schemas.microsoft.com/office/drawing/2014/main" id="{0C0586BF-A750-7545-8840-83202D81E70F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18;p36">
              <a:extLst>
                <a:ext uri="{FF2B5EF4-FFF2-40B4-BE49-F238E27FC236}">
                  <a16:creationId xmlns:a16="http://schemas.microsoft.com/office/drawing/2014/main" id="{279E3A34-657D-EA45-99BA-A24BD36B4A46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19;p36">
              <a:extLst>
                <a:ext uri="{FF2B5EF4-FFF2-40B4-BE49-F238E27FC236}">
                  <a16:creationId xmlns:a16="http://schemas.microsoft.com/office/drawing/2014/main" id="{DC5B5DAA-5D5E-9242-AEAE-A88D738CF334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20;p36">
              <a:extLst>
                <a:ext uri="{FF2B5EF4-FFF2-40B4-BE49-F238E27FC236}">
                  <a16:creationId xmlns:a16="http://schemas.microsoft.com/office/drawing/2014/main" id="{1B5A4EDA-4BFF-7F4E-9D04-7696473EBE7D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21;p36">
              <a:extLst>
                <a:ext uri="{FF2B5EF4-FFF2-40B4-BE49-F238E27FC236}">
                  <a16:creationId xmlns:a16="http://schemas.microsoft.com/office/drawing/2014/main" id="{498708D0-83DC-8544-A61B-291682D0A033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" name="Grafik 114">
            <a:extLst>
              <a:ext uri="{FF2B5EF4-FFF2-40B4-BE49-F238E27FC236}">
                <a16:creationId xmlns:a16="http://schemas.microsoft.com/office/drawing/2014/main" id="{AAE36869-6176-274A-AB0A-A69C1FE1F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779" y="254030"/>
            <a:ext cx="952500" cy="952500"/>
          </a:xfrm>
          <a:prstGeom prst="rect">
            <a:avLst/>
          </a:prstGeom>
        </p:spPr>
      </p:pic>
      <p:grpSp>
        <p:nvGrpSpPr>
          <p:cNvPr id="116" name="Google Shape;3164;p48">
            <a:extLst>
              <a:ext uri="{FF2B5EF4-FFF2-40B4-BE49-F238E27FC236}">
                <a16:creationId xmlns:a16="http://schemas.microsoft.com/office/drawing/2014/main" id="{F586BA5E-8308-B74B-A25A-37B7D7EDEC26}"/>
              </a:ext>
            </a:extLst>
          </p:cNvPr>
          <p:cNvGrpSpPr/>
          <p:nvPr/>
        </p:nvGrpSpPr>
        <p:grpSpPr>
          <a:xfrm>
            <a:off x="3118103" y="3200400"/>
            <a:ext cx="2660905" cy="1558393"/>
            <a:chOff x="6368693" y="2885096"/>
            <a:chExt cx="2884650" cy="1742426"/>
          </a:xfrm>
        </p:grpSpPr>
        <p:sp>
          <p:nvSpPr>
            <p:cNvPr id="117" name="Google Shape;3165;p48">
              <a:extLst>
                <a:ext uri="{FF2B5EF4-FFF2-40B4-BE49-F238E27FC236}">
                  <a16:creationId xmlns:a16="http://schemas.microsoft.com/office/drawing/2014/main" id="{04ABB940-C223-2E45-9735-FB1E45FE3C0B}"/>
                </a:ext>
              </a:extLst>
            </p:cNvPr>
            <p:cNvSpPr/>
            <p:nvPr/>
          </p:nvSpPr>
          <p:spPr>
            <a:xfrm>
              <a:off x="8513837" y="3262657"/>
              <a:ext cx="729608" cy="1360209"/>
            </a:xfrm>
            <a:custGeom>
              <a:avLst/>
              <a:gdLst/>
              <a:ahLst/>
              <a:cxnLst/>
              <a:rect l="l" t="t" r="r" b="b"/>
              <a:pathLst>
                <a:path w="59853" h="111584" extrusionOk="0">
                  <a:moveTo>
                    <a:pt x="15037" y="36108"/>
                  </a:moveTo>
                  <a:cubicBezTo>
                    <a:pt x="15390" y="36343"/>
                    <a:pt x="15683" y="36578"/>
                    <a:pt x="16094" y="36754"/>
                  </a:cubicBezTo>
                  <a:cubicBezTo>
                    <a:pt x="16094" y="37400"/>
                    <a:pt x="15860" y="37988"/>
                    <a:pt x="15507" y="38516"/>
                  </a:cubicBezTo>
                  <a:cubicBezTo>
                    <a:pt x="15331" y="38751"/>
                    <a:pt x="15096" y="38986"/>
                    <a:pt x="14861" y="39162"/>
                  </a:cubicBezTo>
                  <a:cubicBezTo>
                    <a:pt x="14281" y="39609"/>
                    <a:pt x="13531" y="39716"/>
                    <a:pt x="12792" y="39716"/>
                  </a:cubicBezTo>
                  <a:cubicBezTo>
                    <a:pt x="12559" y="39716"/>
                    <a:pt x="12326" y="39705"/>
                    <a:pt x="12100" y="39691"/>
                  </a:cubicBezTo>
                  <a:cubicBezTo>
                    <a:pt x="12042" y="39691"/>
                    <a:pt x="11983" y="39632"/>
                    <a:pt x="11983" y="39632"/>
                  </a:cubicBezTo>
                  <a:cubicBezTo>
                    <a:pt x="11983" y="39574"/>
                    <a:pt x="11983" y="39574"/>
                    <a:pt x="11983" y="39515"/>
                  </a:cubicBezTo>
                  <a:cubicBezTo>
                    <a:pt x="12042" y="38340"/>
                    <a:pt x="12923" y="37400"/>
                    <a:pt x="13862" y="36696"/>
                  </a:cubicBezTo>
                  <a:cubicBezTo>
                    <a:pt x="14215" y="36402"/>
                    <a:pt x="14626" y="36167"/>
                    <a:pt x="15037" y="36108"/>
                  </a:cubicBezTo>
                  <a:close/>
                  <a:moveTo>
                    <a:pt x="24336" y="1"/>
                  </a:moveTo>
                  <a:cubicBezTo>
                    <a:pt x="23929" y="1"/>
                    <a:pt x="23512" y="15"/>
                    <a:pt x="23084" y="44"/>
                  </a:cubicBezTo>
                  <a:cubicBezTo>
                    <a:pt x="22614" y="103"/>
                    <a:pt x="19854" y="1748"/>
                    <a:pt x="19501" y="2041"/>
                  </a:cubicBezTo>
                  <a:cubicBezTo>
                    <a:pt x="18973" y="2511"/>
                    <a:pt x="18914" y="3862"/>
                    <a:pt x="18855" y="4508"/>
                  </a:cubicBezTo>
                  <a:cubicBezTo>
                    <a:pt x="18855" y="6036"/>
                    <a:pt x="18796" y="6564"/>
                    <a:pt x="18738" y="8091"/>
                  </a:cubicBezTo>
                  <a:cubicBezTo>
                    <a:pt x="23789" y="10969"/>
                    <a:pt x="30309" y="14435"/>
                    <a:pt x="35360" y="17313"/>
                  </a:cubicBezTo>
                  <a:cubicBezTo>
                    <a:pt x="35771" y="17548"/>
                    <a:pt x="36241" y="17900"/>
                    <a:pt x="36065" y="18311"/>
                  </a:cubicBezTo>
                  <a:cubicBezTo>
                    <a:pt x="34361" y="18076"/>
                    <a:pt x="33187" y="16667"/>
                    <a:pt x="31718" y="15844"/>
                  </a:cubicBezTo>
                  <a:cubicBezTo>
                    <a:pt x="30661" y="15257"/>
                    <a:pt x="26491" y="12379"/>
                    <a:pt x="25316" y="12027"/>
                  </a:cubicBezTo>
                  <a:cubicBezTo>
                    <a:pt x="21087" y="10793"/>
                    <a:pt x="21204" y="9031"/>
                    <a:pt x="17093" y="7504"/>
                  </a:cubicBezTo>
                  <a:cubicBezTo>
                    <a:pt x="16682" y="7328"/>
                    <a:pt x="15331" y="6212"/>
                    <a:pt x="14861" y="6212"/>
                  </a:cubicBezTo>
                  <a:cubicBezTo>
                    <a:pt x="14274" y="6270"/>
                    <a:pt x="11278" y="7563"/>
                    <a:pt x="10808" y="7915"/>
                  </a:cubicBezTo>
                  <a:cubicBezTo>
                    <a:pt x="9164" y="9149"/>
                    <a:pt x="9281" y="11557"/>
                    <a:pt x="8752" y="13554"/>
                  </a:cubicBezTo>
                  <a:cubicBezTo>
                    <a:pt x="8400" y="14670"/>
                    <a:pt x="6520" y="14493"/>
                    <a:pt x="5639" y="15198"/>
                  </a:cubicBezTo>
                  <a:cubicBezTo>
                    <a:pt x="4289" y="16256"/>
                    <a:pt x="4289" y="17548"/>
                    <a:pt x="3760" y="18899"/>
                  </a:cubicBezTo>
                  <a:cubicBezTo>
                    <a:pt x="3466" y="19838"/>
                    <a:pt x="4347" y="20191"/>
                    <a:pt x="4289" y="21131"/>
                  </a:cubicBezTo>
                  <a:cubicBezTo>
                    <a:pt x="4230" y="21483"/>
                    <a:pt x="4054" y="23715"/>
                    <a:pt x="4289" y="24009"/>
                  </a:cubicBezTo>
                  <a:cubicBezTo>
                    <a:pt x="6755" y="27533"/>
                    <a:pt x="10045" y="30470"/>
                    <a:pt x="12512" y="33994"/>
                  </a:cubicBezTo>
                  <a:cubicBezTo>
                    <a:pt x="10573" y="33289"/>
                    <a:pt x="9340" y="30881"/>
                    <a:pt x="8106" y="29236"/>
                  </a:cubicBezTo>
                  <a:cubicBezTo>
                    <a:pt x="7108" y="28003"/>
                    <a:pt x="5581" y="25301"/>
                    <a:pt x="3995" y="25183"/>
                  </a:cubicBezTo>
                  <a:cubicBezTo>
                    <a:pt x="3966" y="25181"/>
                    <a:pt x="3936" y="25180"/>
                    <a:pt x="3907" y="25180"/>
                  </a:cubicBezTo>
                  <a:cubicBezTo>
                    <a:pt x="2214" y="25180"/>
                    <a:pt x="1" y="28443"/>
                    <a:pt x="1" y="30117"/>
                  </a:cubicBezTo>
                  <a:cubicBezTo>
                    <a:pt x="1" y="31821"/>
                    <a:pt x="2174" y="33759"/>
                    <a:pt x="3231" y="35110"/>
                  </a:cubicBezTo>
                  <a:cubicBezTo>
                    <a:pt x="4112" y="36226"/>
                    <a:pt x="5111" y="36989"/>
                    <a:pt x="6403" y="37694"/>
                  </a:cubicBezTo>
                  <a:cubicBezTo>
                    <a:pt x="7049" y="38047"/>
                    <a:pt x="7578" y="38575"/>
                    <a:pt x="8224" y="38928"/>
                  </a:cubicBezTo>
                  <a:cubicBezTo>
                    <a:pt x="8811" y="39221"/>
                    <a:pt x="7460" y="39045"/>
                    <a:pt x="7930" y="39574"/>
                  </a:cubicBezTo>
                  <a:cubicBezTo>
                    <a:pt x="8224" y="39867"/>
                    <a:pt x="8459" y="41394"/>
                    <a:pt x="8518" y="41747"/>
                  </a:cubicBezTo>
                  <a:cubicBezTo>
                    <a:pt x="9751" y="48090"/>
                    <a:pt x="11807" y="53024"/>
                    <a:pt x="15155" y="58545"/>
                  </a:cubicBezTo>
                  <a:cubicBezTo>
                    <a:pt x="16682" y="61071"/>
                    <a:pt x="20441" y="64008"/>
                    <a:pt x="22203" y="66298"/>
                  </a:cubicBezTo>
                  <a:cubicBezTo>
                    <a:pt x="24024" y="68648"/>
                    <a:pt x="23671" y="71585"/>
                    <a:pt x="24024" y="74404"/>
                  </a:cubicBezTo>
                  <a:cubicBezTo>
                    <a:pt x="25786" y="87267"/>
                    <a:pt x="25668" y="98779"/>
                    <a:pt x="26961" y="111584"/>
                  </a:cubicBezTo>
                  <a:lnTo>
                    <a:pt x="59853" y="110820"/>
                  </a:lnTo>
                  <a:cubicBezTo>
                    <a:pt x="54625" y="91202"/>
                    <a:pt x="49868" y="74404"/>
                    <a:pt x="46402" y="54434"/>
                  </a:cubicBezTo>
                  <a:cubicBezTo>
                    <a:pt x="44993" y="46387"/>
                    <a:pt x="46108" y="38223"/>
                    <a:pt x="45227" y="30058"/>
                  </a:cubicBezTo>
                  <a:cubicBezTo>
                    <a:pt x="44346" y="21894"/>
                    <a:pt x="40764" y="13319"/>
                    <a:pt x="36065" y="6564"/>
                  </a:cubicBezTo>
                  <a:cubicBezTo>
                    <a:pt x="35066" y="5096"/>
                    <a:pt x="33715" y="3334"/>
                    <a:pt x="32188" y="2335"/>
                  </a:cubicBezTo>
                  <a:cubicBezTo>
                    <a:pt x="29614" y="739"/>
                    <a:pt x="27221" y="1"/>
                    <a:pt x="24336" y="1"/>
                  </a:cubicBezTo>
                  <a:close/>
                </a:path>
              </a:pathLst>
            </a:custGeom>
            <a:solidFill>
              <a:srgbClr val="AD8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166;p48">
              <a:extLst>
                <a:ext uri="{FF2B5EF4-FFF2-40B4-BE49-F238E27FC236}">
                  <a16:creationId xmlns:a16="http://schemas.microsoft.com/office/drawing/2014/main" id="{FD420D37-7BB7-B04A-889D-10B937E75F5B}"/>
                </a:ext>
              </a:extLst>
            </p:cNvPr>
            <p:cNvSpPr/>
            <p:nvPr/>
          </p:nvSpPr>
          <p:spPr>
            <a:xfrm>
              <a:off x="8500953" y="3255648"/>
              <a:ext cx="752391" cy="1371875"/>
            </a:xfrm>
            <a:custGeom>
              <a:avLst/>
              <a:gdLst/>
              <a:ahLst/>
              <a:cxnLst/>
              <a:rect l="l" t="t" r="r" b="b"/>
              <a:pathLst>
                <a:path w="61722" h="112541" extrusionOk="0">
                  <a:moveTo>
                    <a:pt x="15507" y="7139"/>
                  </a:moveTo>
                  <a:lnTo>
                    <a:pt x="15507" y="7139"/>
                  </a:lnTo>
                  <a:cubicBezTo>
                    <a:pt x="14332" y="7609"/>
                    <a:pt x="13451" y="8784"/>
                    <a:pt x="12805" y="9782"/>
                  </a:cubicBezTo>
                  <a:cubicBezTo>
                    <a:pt x="12218" y="10663"/>
                    <a:pt x="11689" y="11721"/>
                    <a:pt x="10984" y="12602"/>
                  </a:cubicBezTo>
                  <a:cubicBezTo>
                    <a:pt x="10867" y="11955"/>
                    <a:pt x="10808" y="11251"/>
                    <a:pt x="10925" y="10605"/>
                  </a:cubicBezTo>
                  <a:cubicBezTo>
                    <a:pt x="11160" y="9724"/>
                    <a:pt x="11748" y="9136"/>
                    <a:pt x="12511" y="8608"/>
                  </a:cubicBezTo>
                  <a:cubicBezTo>
                    <a:pt x="13216" y="8138"/>
                    <a:pt x="14450" y="7315"/>
                    <a:pt x="15507" y="7139"/>
                  </a:cubicBezTo>
                  <a:close/>
                  <a:moveTo>
                    <a:pt x="10103" y="14540"/>
                  </a:moveTo>
                  <a:lnTo>
                    <a:pt x="10103" y="14540"/>
                  </a:lnTo>
                  <a:cubicBezTo>
                    <a:pt x="9633" y="16008"/>
                    <a:pt x="9398" y="17535"/>
                    <a:pt x="9398" y="19063"/>
                  </a:cubicBezTo>
                  <a:cubicBezTo>
                    <a:pt x="8870" y="19474"/>
                    <a:pt x="8224" y="19944"/>
                    <a:pt x="7519" y="20061"/>
                  </a:cubicBezTo>
                  <a:cubicBezTo>
                    <a:pt x="7423" y="20075"/>
                    <a:pt x="7329" y="20081"/>
                    <a:pt x="7236" y="20081"/>
                  </a:cubicBezTo>
                  <a:cubicBezTo>
                    <a:pt x="6534" y="20081"/>
                    <a:pt x="5923" y="19706"/>
                    <a:pt x="5404" y="19239"/>
                  </a:cubicBezTo>
                  <a:lnTo>
                    <a:pt x="5346" y="19239"/>
                  </a:lnTo>
                  <a:cubicBezTo>
                    <a:pt x="5404" y="18358"/>
                    <a:pt x="5757" y="17477"/>
                    <a:pt x="6050" y="16772"/>
                  </a:cubicBezTo>
                  <a:cubicBezTo>
                    <a:pt x="6403" y="16008"/>
                    <a:pt x="6873" y="15362"/>
                    <a:pt x="7754" y="15186"/>
                  </a:cubicBezTo>
                  <a:cubicBezTo>
                    <a:pt x="8576" y="15068"/>
                    <a:pt x="9340" y="15010"/>
                    <a:pt x="10103" y="14540"/>
                  </a:cubicBezTo>
                  <a:close/>
                  <a:moveTo>
                    <a:pt x="17151" y="24584"/>
                  </a:moveTo>
                  <a:cubicBezTo>
                    <a:pt x="17445" y="24877"/>
                    <a:pt x="17739" y="25112"/>
                    <a:pt x="18091" y="25347"/>
                  </a:cubicBezTo>
                  <a:cubicBezTo>
                    <a:pt x="18561" y="25758"/>
                    <a:pt x="19148" y="26052"/>
                    <a:pt x="19677" y="26287"/>
                  </a:cubicBezTo>
                  <a:cubicBezTo>
                    <a:pt x="20206" y="26581"/>
                    <a:pt x="20793" y="26874"/>
                    <a:pt x="21439" y="26992"/>
                  </a:cubicBezTo>
                  <a:cubicBezTo>
                    <a:pt x="21439" y="26992"/>
                    <a:pt x="21439" y="27051"/>
                    <a:pt x="21498" y="27051"/>
                  </a:cubicBezTo>
                  <a:cubicBezTo>
                    <a:pt x="21968" y="27462"/>
                    <a:pt x="21850" y="28049"/>
                    <a:pt x="21615" y="28636"/>
                  </a:cubicBezTo>
                  <a:cubicBezTo>
                    <a:pt x="20793" y="27990"/>
                    <a:pt x="19912" y="27344"/>
                    <a:pt x="19090" y="26639"/>
                  </a:cubicBezTo>
                  <a:cubicBezTo>
                    <a:pt x="18326" y="26052"/>
                    <a:pt x="17680" y="25406"/>
                    <a:pt x="17151" y="24584"/>
                  </a:cubicBezTo>
                  <a:close/>
                  <a:moveTo>
                    <a:pt x="5522" y="22117"/>
                  </a:moveTo>
                  <a:lnTo>
                    <a:pt x="5522" y="22117"/>
                  </a:lnTo>
                  <a:cubicBezTo>
                    <a:pt x="6050" y="22587"/>
                    <a:pt x="6696" y="22939"/>
                    <a:pt x="7343" y="23291"/>
                  </a:cubicBezTo>
                  <a:cubicBezTo>
                    <a:pt x="8282" y="23761"/>
                    <a:pt x="9340" y="24114"/>
                    <a:pt x="10397" y="24407"/>
                  </a:cubicBezTo>
                  <a:cubicBezTo>
                    <a:pt x="11666" y="24765"/>
                    <a:pt x="12989" y="24934"/>
                    <a:pt x="14312" y="24934"/>
                  </a:cubicBezTo>
                  <a:cubicBezTo>
                    <a:pt x="14947" y="24934"/>
                    <a:pt x="15583" y="24895"/>
                    <a:pt x="16212" y="24819"/>
                  </a:cubicBezTo>
                  <a:cubicBezTo>
                    <a:pt x="16799" y="25758"/>
                    <a:pt x="17563" y="26581"/>
                    <a:pt x="18444" y="27286"/>
                  </a:cubicBezTo>
                  <a:cubicBezTo>
                    <a:pt x="19148" y="27814"/>
                    <a:pt x="19853" y="28343"/>
                    <a:pt x="20558" y="28871"/>
                  </a:cubicBezTo>
                  <a:cubicBezTo>
                    <a:pt x="19090" y="29987"/>
                    <a:pt x="17739" y="31221"/>
                    <a:pt x="16505" y="32572"/>
                  </a:cubicBezTo>
                  <a:cubicBezTo>
                    <a:pt x="16237" y="32930"/>
                    <a:pt x="16514" y="33357"/>
                    <a:pt x="16844" y="33357"/>
                  </a:cubicBezTo>
                  <a:cubicBezTo>
                    <a:pt x="16946" y="33357"/>
                    <a:pt x="17054" y="33315"/>
                    <a:pt x="17151" y="33218"/>
                  </a:cubicBezTo>
                  <a:cubicBezTo>
                    <a:pt x="18385" y="31867"/>
                    <a:pt x="19736" y="30575"/>
                    <a:pt x="21204" y="29517"/>
                  </a:cubicBezTo>
                  <a:lnTo>
                    <a:pt x="21204" y="29517"/>
                  </a:lnTo>
                  <a:cubicBezTo>
                    <a:pt x="20969" y="30046"/>
                    <a:pt x="20734" y="30575"/>
                    <a:pt x="20499" y="31103"/>
                  </a:cubicBezTo>
                  <a:cubicBezTo>
                    <a:pt x="20030" y="32396"/>
                    <a:pt x="19677" y="33688"/>
                    <a:pt x="19383" y="35039"/>
                  </a:cubicBezTo>
                  <a:cubicBezTo>
                    <a:pt x="19325" y="35332"/>
                    <a:pt x="19325" y="35626"/>
                    <a:pt x="19266" y="35920"/>
                  </a:cubicBezTo>
                  <a:cubicBezTo>
                    <a:pt x="19207" y="36213"/>
                    <a:pt x="19148" y="36507"/>
                    <a:pt x="19090" y="36801"/>
                  </a:cubicBezTo>
                  <a:lnTo>
                    <a:pt x="19031" y="36801"/>
                  </a:lnTo>
                  <a:cubicBezTo>
                    <a:pt x="18807" y="36846"/>
                    <a:pt x="18582" y="36865"/>
                    <a:pt x="18361" y="36865"/>
                  </a:cubicBezTo>
                  <a:cubicBezTo>
                    <a:pt x="18004" y="36865"/>
                    <a:pt x="17654" y="36815"/>
                    <a:pt x="17328" y="36742"/>
                  </a:cubicBezTo>
                  <a:cubicBezTo>
                    <a:pt x="17269" y="36683"/>
                    <a:pt x="17210" y="36683"/>
                    <a:pt x="17151" y="36683"/>
                  </a:cubicBezTo>
                  <a:cubicBezTo>
                    <a:pt x="16094" y="36331"/>
                    <a:pt x="15096" y="35685"/>
                    <a:pt x="14273" y="34921"/>
                  </a:cubicBezTo>
                  <a:cubicBezTo>
                    <a:pt x="12981" y="33629"/>
                    <a:pt x="11806" y="32161"/>
                    <a:pt x="10632" y="30751"/>
                  </a:cubicBezTo>
                  <a:cubicBezTo>
                    <a:pt x="9398" y="29283"/>
                    <a:pt x="8106" y="27814"/>
                    <a:pt x="6873" y="26287"/>
                  </a:cubicBezTo>
                  <a:cubicBezTo>
                    <a:pt x="5992" y="25171"/>
                    <a:pt x="5052" y="23585"/>
                    <a:pt x="5522" y="22117"/>
                  </a:cubicBezTo>
                  <a:close/>
                  <a:moveTo>
                    <a:pt x="5404" y="25758"/>
                  </a:moveTo>
                  <a:cubicBezTo>
                    <a:pt x="5522" y="25935"/>
                    <a:pt x="5580" y="26111"/>
                    <a:pt x="5698" y="26228"/>
                  </a:cubicBezTo>
                  <a:cubicBezTo>
                    <a:pt x="6990" y="27990"/>
                    <a:pt x="8459" y="29576"/>
                    <a:pt x="9868" y="31162"/>
                  </a:cubicBezTo>
                  <a:cubicBezTo>
                    <a:pt x="11219" y="32807"/>
                    <a:pt x="12746" y="34921"/>
                    <a:pt x="14567" y="36272"/>
                  </a:cubicBezTo>
                  <a:cubicBezTo>
                    <a:pt x="13392" y="36977"/>
                    <a:pt x="12511" y="38152"/>
                    <a:pt x="12276" y="39503"/>
                  </a:cubicBezTo>
                  <a:cubicBezTo>
                    <a:pt x="11701" y="39407"/>
                    <a:pt x="11165" y="39311"/>
                    <a:pt x="10603" y="39311"/>
                  </a:cubicBezTo>
                  <a:cubicBezTo>
                    <a:pt x="10477" y="39311"/>
                    <a:pt x="10350" y="39316"/>
                    <a:pt x="10221" y="39326"/>
                  </a:cubicBezTo>
                  <a:cubicBezTo>
                    <a:pt x="10053" y="39326"/>
                    <a:pt x="9890" y="39331"/>
                    <a:pt x="9730" y="39331"/>
                  </a:cubicBezTo>
                  <a:cubicBezTo>
                    <a:pt x="9331" y="39331"/>
                    <a:pt x="8954" y="39301"/>
                    <a:pt x="8576" y="39091"/>
                  </a:cubicBezTo>
                  <a:cubicBezTo>
                    <a:pt x="8165" y="38856"/>
                    <a:pt x="7754" y="38563"/>
                    <a:pt x="7401" y="38269"/>
                  </a:cubicBezTo>
                  <a:cubicBezTo>
                    <a:pt x="5933" y="37212"/>
                    <a:pt x="4523" y="36037"/>
                    <a:pt x="3349" y="34686"/>
                  </a:cubicBezTo>
                  <a:cubicBezTo>
                    <a:pt x="2761" y="33981"/>
                    <a:pt x="2233" y="33277"/>
                    <a:pt x="1821" y="32454"/>
                  </a:cubicBezTo>
                  <a:cubicBezTo>
                    <a:pt x="1469" y="31749"/>
                    <a:pt x="940" y="30633"/>
                    <a:pt x="1117" y="29752"/>
                  </a:cubicBezTo>
                  <a:cubicBezTo>
                    <a:pt x="1293" y="28813"/>
                    <a:pt x="2174" y="27932"/>
                    <a:pt x="2879" y="27286"/>
                  </a:cubicBezTo>
                  <a:cubicBezTo>
                    <a:pt x="3583" y="26639"/>
                    <a:pt x="4464" y="26111"/>
                    <a:pt x="5404" y="25758"/>
                  </a:cubicBezTo>
                  <a:close/>
                  <a:moveTo>
                    <a:pt x="15389" y="36859"/>
                  </a:moveTo>
                  <a:cubicBezTo>
                    <a:pt x="15801" y="37094"/>
                    <a:pt x="16270" y="37329"/>
                    <a:pt x="16740" y="37447"/>
                  </a:cubicBezTo>
                  <a:cubicBezTo>
                    <a:pt x="16917" y="38093"/>
                    <a:pt x="16505" y="38915"/>
                    <a:pt x="16094" y="39326"/>
                  </a:cubicBezTo>
                  <a:cubicBezTo>
                    <a:pt x="15705" y="39716"/>
                    <a:pt x="15171" y="39836"/>
                    <a:pt x="14624" y="39836"/>
                  </a:cubicBezTo>
                  <a:cubicBezTo>
                    <a:pt x="14180" y="39836"/>
                    <a:pt x="13728" y="39758"/>
                    <a:pt x="13334" y="39679"/>
                  </a:cubicBezTo>
                  <a:lnTo>
                    <a:pt x="13157" y="39679"/>
                  </a:lnTo>
                  <a:cubicBezTo>
                    <a:pt x="13157" y="39561"/>
                    <a:pt x="13157" y="39444"/>
                    <a:pt x="13216" y="39326"/>
                  </a:cubicBezTo>
                  <a:cubicBezTo>
                    <a:pt x="13216" y="39209"/>
                    <a:pt x="13275" y="39150"/>
                    <a:pt x="13275" y="39091"/>
                  </a:cubicBezTo>
                  <a:lnTo>
                    <a:pt x="13334" y="38974"/>
                  </a:lnTo>
                  <a:cubicBezTo>
                    <a:pt x="13334" y="38974"/>
                    <a:pt x="13334" y="38915"/>
                    <a:pt x="13334" y="38856"/>
                  </a:cubicBezTo>
                  <a:cubicBezTo>
                    <a:pt x="13451" y="38739"/>
                    <a:pt x="13510" y="38563"/>
                    <a:pt x="13569" y="38445"/>
                  </a:cubicBezTo>
                  <a:cubicBezTo>
                    <a:pt x="13627" y="38387"/>
                    <a:pt x="13686" y="38269"/>
                    <a:pt x="13745" y="38210"/>
                  </a:cubicBezTo>
                  <a:cubicBezTo>
                    <a:pt x="13745" y="38210"/>
                    <a:pt x="13745" y="38152"/>
                    <a:pt x="13804" y="38152"/>
                  </a:cubicBezTo>
                  <a:cubicBezTo>
                    <a:pt x="13804" y="38093"/>
                    <a:pt x="13804" y="38093"/>
                    <a:pt x="13862" y="38093"/>
                  </a:cubicBezTo>
                  <a:cubicBezTo>
                    <a:pt x="13921" y="37917"/>
                    <a:pt x="14038" y="37799"/>
                    <a:pt x="14156" y="37682"/>
                  </a:cubicBezTo>
                  <a:cubicBezTo>
                    <a:pt x="14215" y="37623"/>
                    <a:pt x="14273" y="37564"/>
                    <a:pt x="14332" y="37506"/>
                  </a:cubicBezTo>
                  <a:cubicBezTo>
                    <a:pt x="14391" y="37506"/>
                    <a:pt x="14391" y="37447"/>
                    <a:pt x="14450" y="37447"/>
                  </a:cubicBezTo>
                  <a:cubicBezTo>
                    <a:pt x="14450" y="37447"/>
                    <a:pt x="14508" y="37388"/>
                    <a:pt x="14508" y="37388"/>
                  </a:cubicBezTo>
                  <a:cubicBezTo>
                    <a:pt x="14626" y="37271"/>
                    <a:pt x="14802" y="37212"/>
                    <a:pt x="14919" y="37094"/>
                  </a:cubicBezTo>
                  <a:cubicBezTo>
                    <a:pt x="15096" y="37036"/>
                    <a:pt x="15272" y="36918"/>
                    <a:pt x="15331" y="36918"/>
                  </a:cubicBezTo>
                  <a:cubicBezTo>
                    <a:pt x="15389" y="36918"/>
                    <a:pt x="15389" y="36859"/>
                    <a:pt x="15389" y="36859"/>
                  </a:cubicBezTo>
                  <a:close/>
                  <a:moveTo>
                    <a:pt x="26098" y="1"/>
                  </a:moveTo>
                  <a:cubicBezTo>
                    <a:pt x="24595" y="1"/>
                    <a:pt x="23210" y="453"/>
                    <a:pt x="21792" y="1207"/>
                  </a:cubicBezTo>
                  <a:cubicBezTo>
                    <a:pt x="21028" y="1618"/>
                    <a:pt x="19971" y="2088"/>
                    <a:pt x="19383" y="2734"/>
                  </a:cubicBezTo>
                  <a:cubicBezTo>
                    <a:pt x="18796" y="3498"/>
                    <a:pt x="18972" y="4555"/>
                    <a:pt x="19090" y="5436"/>
                  </a:cubicBezTo>
                  <a:cubicBezTo>
                    <a:pt x="19148" y="6258"/>
                    <a:pt x="19266" y="7080"/>
                    <a:pt x="19442" y="7961"/>
                  </a:cubicBezTo>
                  <a:cubicBezTo>
                    <a:pt x="18855" y="7668"/>
                    <a:pt x="18326" y="7374"/>
                    <a:pt x="17739" y="7139"/>
                  </a:cubicBezTo>
                  <a:lnTo>
                    <a:pt x="17680" y="7080"/>
                  </a:lnTo>
                  <a:cubicBezTo>
                    <a:pt x="17208" y="6523"/>
                    <a:pt x="16487" y="6279"/>
                    <a:pt x="15743" y="6279"/>
                  </a:cubicBezTo>
                  <a:cubicBezTo>
                    <a:pt x="15467" y="6279"/>
                    <a:pt x="15189" y="6312"/>
                    <a:pt x="14919" y="6376"/>
                  </a:cubicBezTo>
                  <a:cubicBezTo>
                    <a:pt x="13862" y="6611"/>
                    <a:pt x="12922" y="7257"/>
                    <a:pt x="12041" y="7844"/>
                  </a:cubicBezTo>
                  <a:cubicBezTo>
                    <a:pt x="11160" y="8431"/>
                    <a:pt x="10397" y="9195"/>
                    <a:pt x="10103" y="10193"/>
                  </a:cubicBezTo>
                  <a:cubicBezTo>
                    <a:pt x="9809" y="11251"/>
                    <a:pt x="10044" y="12308"/>
                    <a:pt x="10279" y="13365"/>
                  </a:cubicBezTo>
                  <a:cubicBezTo>
                    <a:pt x="9927" y="13600"/>
                    <a:pt x="9575" y="13835"/>
                    <a:pt x="9163" y="14011"/>
                  </a:cubicBezTo>
                  <a:cubicBezTo>
                    <a:pt x="8341" y="14364"/>
                    <a:pt x="7343" y="14187"/>
                    <a:pt x="6520" y="14716"/>
                  </a:cubicBezTo>
                  <a:cubicBezTo>
                    <a:pt x="5874" y="15127"/>
                    <a:pt x="5463" y="15832"/>
                    <a:pt x="5169" y="16537"/>
                  </a:cubicBezTo>
                  <a:cubicBezTo>
                    <a:pt x="4582" y="17947"/>
                    <a:pt x="3995" y="19944"/>
                    <a:pt x="4817" y="21353"/>
                  </a:cubicBezTo>
                  <a:cubicBezTo>
                    <a:pt x="4288" y="22528"/>
                    <a:pt x="4464" y="23820"/>
                    <a:pt x="4993" y="24936"/>
                  </a:cubicBezTo>
                  <a:cubicBezTo>
                    <a:pt x="3172" y="25700"/>
                    <a:pt x="1410" y="27051"/>
                    <a:pt x="529" y="28813"/>
                  </a:cubicBezTo>
                  <a:cubicBezTo>
                    <a:pt x="1" y="29870"/>
                    <a:pt x="236" y="30927"/>
                    <a:pt x="647" y="31926"/>
                  </a:cubicBezTo>
                  <a:cubicBezTo>
                    <a:pt x="1058" y="32924"/>
                    <a:pt x="1586" y="33805"/>
                    <a:pt x="2233" y="34627"/>
                  </a:cubicBezTo>
                  <a:cubicBezTo>
                    <a:pt x="3525" y="36331"/>
                    <a:pt x="5228" y="37740"/>
                    <a:pt x="6931" y="38974"/>
                  </a:cubicBezTo>
                  <a:cubicBezTo>
                    <a:pt x="7284" y="39268"/>
                    <a:pt x="7636" y="39503"/>
                    <a:pt x="7989" y="39737"/>
                  </a:cubicBezTo>
                  <a:cubicBezTo>
                    <a:pt x="9281" y="44730"/>
                    <a:pt x="10984" y="49664"/>
                    <a:pt x="13099" y="54421"/>
                  </a:cubicBezTo>
                  <a:cubicBezTo>
                    <a:pt x="14097" y="56653"/>
                    <a:pt x="15213" y="58768"/>
                    <a:pt x="16917" y="60589"/>
                  </a:cubicBezTo>
                  <a:cubicBezTo>
                    <a:pt x="18385" y="62175"/>
                    <a:pt x="20147" y="63467"/>
                    <a:pt x="21615" y="65111"/>
                  </a:cubicBezTo>
                  <a:cubicBezTo>
                    <a:pt x="22731" y="66404"/>
                    <a:pt x="23377" y="67872"/>
                    <a:pt x="23789" y="69517"/>
                  </a:cubicBezTo>
                  <a:cubicBezTo>
                    <a:pt x="24435" y="71983"/>
                    <a:pt x="24728" y="74568"/>
                    <a:pt x="24905" y="77152"/>
                  </a:cubicBezTo>
                  <a:cubicBezTo>
                    <a:pt x="25374" y="82615"/>
                    <a:pt x="25609" y="88136"/>
                    <a:pt x="25962" y="93598"/>
                  </a:cubicBezTo>
                  <a:lnTo>
                    <a:pt x="27137" y="112100"/>
                  </a:lnTo>
                  <a:cubicBezTo>
                    <a:pt x="27137" y="112394"/>
                    <a:pt x="27357" y="112540"/>
                    <a:pt x="27577" y="112540"/>
                  </a:cubicBezTo>
                  <a:cubicBezTo>
                    <a:pt x="27797" y="112540"/>
                    <a:pt x="28018" y="112394"/>
                    <a:pt x="28018" y="112100"/>
                  </a:cubicBezTo>
                  <a:cubicBezTo>
                    <a:pt x="27313" y="101116"/>
                    <a:pt x="26725" y="90074"/>
                    <a:pt x="25962" y="79090"/>
                  </a:cubicBezTo>
                  <a:cubicBezTo>
                    <a:pt x="25727" y="76389"/>
                    <a:pt x="25492" y="73628"/>
                    <a:pt x="25022" y="70985"/>
                  </a:cubicBezTo>
                  <a:cubicBezTo>
                    <a:pt x="24670" y="69223"/>
                    <a:pt x="24258" y="67461"/>
                    <a:pt x="23260" y="65875"/>
                  </a:cubicBezTo>
                  <a:cubicBezTo>
                    <a:pt x="23201" y="65816"/>
                    <a:pt x="23143" y="65757"/>
                    <a:pt x="23084" y="65640"/>
                  </a:cubicBezTo>
                  <a:lnTo>
                    <a:pt x="23084" y="65640"/>
                  </a:lnTo>
                  <a:cubicBezTo>
                    <a:pt x="23184" y="65655"/>
                    <a:pt x="23284" y="65663"/>
                    <a:pt x="23382" y="65663"/>
                  </a:cubicBezTo>
                  <a:cubicBezTo>
                    <a:pt x="24031" y="65663"/>
                    <a:pt x="24629" y="65343"/>
                    <a:pt x="25140" y="64935"/>
                  </a:cubicBezTo>
                  <a:cubicBezTo>
                    <a:pt x="26079" y="64172"/>
                    <a:pt x="27019" y="63408"/>
                    <a:pt x="28076" y="62821"/>
                  </a:cubicBezTo>
                  <a:cubicBezTo>
                    <a:pt x="30132" y="61646"/>
                    <a:pt x="32423" y="60882"/>
                    <a:pt x="34713" y="60354"/>
                  </a:cubicBezTo>
                  <a:cubicBezTo>
                    <a:pt x="35207" y="60189"/>
                    <a:pt x="35035" y="59461"/>
                    <a:pt x="34580" y="59461"/>
                  </a:cubicBezTo>
                  <a:cubicBezTo>
                    <a:pt x="34547" y="59461"/>
                    <a:pt x="34514" y="59465"/>
                    <a:pt x="34479" y="59473"/>
                  </a:cubicBezTo>
                  <a:cubicBezTo>
                    <a:pt x="32364" y="60001"/>
                    <a:pt x="30367" y="60647"/>
                    <a:pt x="28429" y="61587"/>
                  </a:cubicBezTo>
                  <a:cubicBezTo>
                    <a:pt x="27489" y="62057"/>
                    <a:pt x="26608" y="62644"/>
                    <a:pt x="25786" y="63291"/>
                  </a:cubicBezTo>
                  <a:cubicBezTo>
                    <a:pt x="25189" y="63738"/>
                    <a:pt x="24298" y="64817"/>
                    <a:pt x="23433" y="64817"/>
                  </a:cubicBezTo>
                  <a:cubicBezTo>
                    <a:pt x="23276" y="64817"/>
                    <a:pt x="23120" y="64781"/>
                    <a:pt x="22966" y="64700"/>
                  </a:cubicBezTo>
                  <a:cubicBezTo>
                    <a:pt x="22899" y="64655"/>
                    <a:pt x="22832" y="64636"/>
                    <a:pt x="22764" y="64636"/>
                  </a:cubicBezTo>
                  <a:cubicBezTo>
                    <a:pt x="22655" y="64636"/>
                    <a:pt x="22547" y="64686"/>
                    <a:pt x="22438" y="64759"/>
                  </a:cubicBezTo>
                  <a:cubicBezTo>
                    <a:pt x="21557" y="63702"/>
                    <a:pt x="20499" y="62762"/>
                    <a:pt x="19501" y="61822"/>
                  </a:cubicBezTo>
                  <a:cubicBezTo>
                    <a:pt x="18561" y="61000"/>
                    <a:pt x="17680" y="60178"/>
                    <a:pt x="16858" y="59238"/>
                  </a:cubicBezTo>
                  <a:cubicBezTo>
                    <a:pt x="16035" y="58239"/>
                    <a:pt x="15389" y="57182"/>
                    <a:pt x="14802" y="56066"/>
                  </a:cubicBezTo>
                  <a:cubicBezTo>
                    <a:pt x="13510" y="53423"/>
                    <a:pt x="12394" y="50721"/>
                    <a:pt x="11454" y="47960"/>
                  </a:cubicBezTo>
                  <a:cubicBezTo>
                    <a:pt x="10514" y="45376"/>
                    <a:pt x="9692" y="42792"/>
                    <a:pt x="8987" y="40149"/>
                  </a:cubicBezTo>
                  <a:lnTo>
                    <a:pt x="8987" y="40149"/>
                  </a:lnTo>
                  <a:cubicBezTo>
                    <a:pt x="9193" y="40178"/>
                    <a:pt x="9398" y="40193"/>
                    <a:pt x="9604" y="40193"/>
                  </a:cubicBezTo>
                  <a:cubicBezTo>
                    <a:pt x="9809" y="40193"/>
                    <a:pt x="10015" y="40178"/>
                    <a:pt x="10221" y="40149"/>
                  </a:cubicBezTo>
                  <a:cubicBezTo>
                    <a:pt x="10296" y="40145"/>
                    <a:pt x="10371" y="40144"/>
                    <a:pt x="10446" y="40144"/>
                  </a:cubicBezTo>
                  <a:cubicBezTo>
                    <a:pt x="11657" y="40144"/>
                    <a:pt x="12822" y="40567"/>
                    <a:pt x="14038" y="40677"/>
                  </a:cubicBezTo>
                  <a:cubicBezTo>
                    <a:pt x="14138" y="40683"/>
                    <a:pt x="14238" y="40686"/>
                    <a:pt x="14339" y="40686"/>
                  </a:cubicBezTo>
                  <a:cubicBezTo>
                    <a:pt x="15312" y="40686"/>
                    <a:pt x="16337" y="40413"/>
                    <a:pt x="16975" y="39561"/>
                  </a:cubicBezTo>
                  <a:cubicBezTo>
                    <a:pt x="17386" y="39033"/>
                    <a:pt x="17621" y="38328"/>
                    <a:pt x="17621" y="37623"/>
                  </a:cubicBezTo>
                  <a:cubicBezTo>
                    <a:pt x="17862" y="37692"/>
                    <a:pt x="18123" y="37720"/>
                    <a:pt x="18393" y="37720"/>
                  </a:cubicBezTo>
                  <a:cubicBezTo>
                    <a:pt x="18583" y="37720"/>
                    <a:pt x="18778" y="37706"/>
                    <a:pt x="18972" y="37682"/>
                  </a:cubicBezTo>
                  <a:lnTo>
                    <a:pt x="18972" y="38093"/>
                  </a:lnTo>
                  <a:cubicBezTo>
                    <a:pt x="18914" y="39796"/>
                    <a:pt x="18972" y="41441"/>
                    <a:pt x="19207" y="43085"/>
                  </a:cubicBezTo>
                  <a:cubicBezTo>
                    <a:pt x="19618" y="45846"/>
                    <a:pt x="20617" y="48430"/>
                    <a:pt x="22144" y="50721"/>
                  </a:cubicBezTo>
                  <a:cubicBezTo>
                    <a:pt x="22144" y="50780"/>
                    <a:pt x="22144" y="50839"/>
                    <a:pt x="22144" y="50839"/>
                  </a:cubicBezTo>
                  <a:cubicBezTo>
                    <a:pt x="23201" y="53364"/>
                    <a:pt x="24728" y="55596"/>
                    <a:pt x="26725" y="57417"/>
                  </a:cubicBezTo>
                  <a:cubicBezTo>
                    <a:pt x="26814" y="57493"/>
                    <a:pt x="26913" y="57525"/>
                    <a:pt x="27010" y="57525"/>
                  </a:cubicBezTo>
                  <a:cubicBezTo>
                    <a:pt x="27365" y="57525"/>
                    <a:pt x="27694" y="57094"/>
                    <a:pt x="27371" y="56771"/>
                  </a:cubicBezTo>
                  <a:cubicBezTo>
                    <a:pt x="26314" y="55831"/>
                    <a:pt x="25433" y="54774"/>
                    <a:pt x="24670" y="53599"/>
                  </a:cubicBezTo>
                  <a:lnTo>
                    <a:pt x="24670" y="53599"/>
                  </a:lnTo>
                  <a:cubicBezTo>
                    <a:pt x="25786" y="54656"/>
                    <a:pt x="27019" y="55537"/>
                    <a:pt x="28487" y="56183"/>
                  </a:cubicBezTo>
                  <a:cubicBezTo>
                    <a:pt x="30708" y="57254"/>
                    <a:pt x="33142" y="57789"/>
                    <a:pt x="35592" y="57789"/>
                  </a:cubicBezTo>
                  <a:cubicBezTo>
                    <a:pt x="36771" y="57789"/>
                    <a:pt x="37954" y="57665"/>
                    <a:pt x="39119" y="57417"/>
                  </a:cubicBezTo>
                  <a:cubicBezTo>
                    <a:pt x="39612" y="57307"/>
                    <a:pt x="39440" y="56583"/>
                    <a:pt x="38985" y="56583"/>
                  </a:cubicBezTo>
                  <a:cubicBezTo>
                    <a:pt x="38953" y="56583"/>
                    <a:pt x="38919" y="56587"/>
                    <a:pt x="38884" y="56595"/>
                  </a:cubicBezTo>
                  <a:cubicBezTo>
                    <a:pt x="37822" y="56819"/>
                    <a:pt x="36747" y="56929"/>
                    <a:pt x="35678" y="56929"/>
                  </a:cubicBezTo>
                  <a:cubicBezTo>
                    <a:pt x="30600" y="56929"/>
                    <a:pt x="25653" y="54462"/>
                    <a:pt x="22790" y="50192"/>
                  </a:cubicBezTo>
                  <a:cubicBezTo>
                    <a:pt x="21145" y="47667"/>
                    <a:pt x="20264" y="44789"/>
                    <a:pt x="19912" y="41852"/>
                  </a:cubicBezTo>
                  <a:lnTo>
                    <a:pt x="19912" y="41852"/>
                  </a:lnTo>
                  <a:cubicBezTo>
                    <a:pt x="20264" y="42557"/>
                    <a:pt x="20734" y="43262"/>
                    <a:pt x="21263" y="43908"/>
                  </a:cubicBezTo>
                  <a:cubicBezTo>
                    <a:pt x="23201" y="46375"/>
                    <a:pt x="26197" y="47784"/>
                    <a:pt x="29251" y="48372"/>
                  </a:cubicBezTo>
                  <a:cubicBezTo>
                    <a:pt x="30617" y="48636"/>
                    <a:pt x="32048" y="48768"/>
                    <a:pt x="33472" y="48768"/>
                  </a:cubicBezTo>
                  <a:cubicBezTo>
                    <a:pt x="33946" y="48768"/>
                    <a:pt x="34420" y="48753"/>
                    <a:pt x="34890" y="48724"/>
                  </a:cubicBezTo>
                  <a:cubicBezTo>
                    <a:pt x="35418" y="48724"/>
                    <a:pt x="35418" y="47843"/>
                    <a:pt x="34890" y="47843"/>
                  </a:cubicBezTo>
                  <a:cubicBezTo>
                    <a:pt x="34450" y="47863"/>
                    <a:pt x="34007" y="47874"/>
                    <a:pt x="33562" y="47874"/>
                  </a:cubicBezTo>
                  <a:cubicBezTo>
                    <a:pt x="30139" y="47874"/>
                    <a:pt x="26602" y="47227"/>
                    <a:pt x="23847" y="45200"/>
                  </a:cubicBezTo>
                  <a:cubicBezTo>
                    <a:pt x="21615" y="43555"/>
                    <a:pt x="19971" y="40853"/>
                    <a:pt x="19853" y="38093"/>
                  </a:cubicBezTo>
                  <a:cubicBezTo>
                    <a:pt x="19971" y="36977"/>
                    <a:pt x="20088" y="35861"/>
                    <a:pt x="20323" y="34804"/>
                  </a:cubicBezTo>
                  <a:cubicBezTo>
                    <a:pt x="20617" y="33335"/>
                    <a:pt x="21087" y="31926"/>
                    <a:pt x="21615" y="30575"/>
                  </a:cubicBezTo>
                  <a:cubicBezTo>
                    <a:pt x="21792" y="30222"/>
                    <a:pt x="22027" y="29811"/>
                    <a:pt x="22203" y="29341"/>
                  </a:cubicBezTo>
                  <a:cubicBezTo>
                    <a:pt x="23143" y="31749"/>
                    <a:pt x="25492" y="33218"/>
                    <a:pt x="27606" y="34510"/>
                  </a:cubicBezTo>
                  <a:cubicBezTo>
                    <a:pt x="27680" y="34556"/>
                    <a:pt x="27754" y="34576"/>
                    <a:pt x="27824" y="34576"/>
                  </a:cubicBezTo>
                  <a:cubicBezTo>
                    <a:pt x="28200" y="34576"/>
                    <a:pt x="28473" y="33994"/>
                    <a:pt x="28076" y="33746"/>
                  </a:cubicBezTo>
                  <a:cubicBezTo>
                    <a:pt x="26021" y="32513"/>
                    <a:pt x="23671" y="31045"/>
                    <a:pt x="22908" y="28636"/>
                  </a:cubicBezTo>
                  <a:lnTo>
                    <a:pt x="22908" y="28636"/>
                  </a:lnTo>
                  <a:cubicBezTo>
                    <a:pt x="25844" y="29048"/>
                    <a:pt x="28605" y="30222"/>
                    <a:pt x="30896" y="32043"/>
                  </a:cubicBezTo>
                  <a:cubicBezTo>
                    <a:pt x="30979" y="32115"/>
                    <a:pt x="31072" y="32145"/>
                    <a:pt x="31165" y="32145"/>
                  </a:cubicBezTo>
                  <a:cubicBezTo>
                    <a:pt x="31526" y="32145"/>
                    <a:pt x="31869" y="31678"/>
                    <a:pt x="31542" y="31397"/>
                  </a:cubicBezTo>
                  <a:cubicBezTo>
                    <a:pt x="28957" y="29400"/>
                    <a:pt x="25903" y="28108"/>
                    <a:pt x="22673" y="27755"/>
                  </a:cubicBezTo>
                  <a:cubicBezTo>
                    <a:pt x="22731" y="27403"/>
                    <a:pt x="22673" y="27109"/>
                    <a:pt x="22496" y="26874"/>
                  </a:cubicBezTo>
                  <a:cubicBezTo>
                    <a:pt x="23436" y="26522"/>
                    <a:pt x="24141" y="25582"/>
                    <a:pt x="24846" y="24936"/>
                  </a:cubicBezTo>
                  <a:cubicBezTo>
                    <a:pt x="25173" y="24655"/>
                    <a:pt x="24867" y="24188"/>
                    <a:pt x="24491" y="24188"/>
                  </a:cubicBezTo>
                  <a:cubicBezTo>
                    <a:pt x="24396" y="24188"/>
                    <a:pt x="24295" y="24218"/>
                    <a:pt x="24200" y="24290"/>
                  </a:cubicBezTo>
                  <a:cubicBezTo>
                    <a:pt x="23730" y="24760"/>
                    <a:pt x="23260" y="25230"/>
                    <a:pt x="22790" y="25641"/>
                  </a:cubicBezTo>
                  <a:cubicBezTo>
                    <a:pt x="22434" y="25932"/>
                    <a:pt x="22114" y="26063"/>
                    <a:pt x="21781" y="26063"/>
                  </a:cubicBezTo>
                  <a:cubicBezTo>
                    <a:pt x="21509" y="26063"/>
                    <a:pt x="21227" y="25976"/>
                    <a:pt x="20911" y="25817"/>
                  </a:cubicBezTo>
                  <a:cubicBezTo>
                    <a:pt x="19912" y="25406"/>
                    <a:pt x="18855" y="24936"/>
                    <a:pt x="18032" y="24173"/>
                  </a:cubicBezTo>
                  <a:cubicBezTo>
                    <a:pt x="17151" y="23409"/>
                    <a:pt x="16799" y="22410"/>
                    <a:pt x="16447" y="21353"/>
                  </a:cubicBezTo>
                  <a:cubicBezTo>
                    <a:pt x="16153" y="20296"/>
                    <a:pt x="15918" y="19239"/>
                    <a:pt x="15213" y="18358"/>
                  </a:cubicBezTo>
                  <a:cubicBezTo>
                    <a:pt x="15116" y="18260"/>
                    <a:pt x="15008" y="18219"/>
                    <a:pt x="14906" y="18219"/>
                  </a:cubicBezTo>
                  <a:cubicBezTo>
                    <a:pt x="14576" y="18219"/>
                    <a:pt x="14298" y="18645"/>
                    <a:pt x="14567" y="19004"/>
                  </a:cubicBezTo>
                  <a:cubicBezTo>
                    <a:pt x="15331" y="20002"/>
                    <a:pt x="15507" y="21353"/>
                    <a:pt x="15918" y="22469"/>
                  </a:cubicBezTo>
                  <a:cubicBezTo>
                    <a:pt x="16035" y="22998"/>
                    <a:pt x="16270" y="23409"/>
                    <a:pt x="16564" y="23820"/>
                  </a:cubicBezTo>
                  <a:cubicBezTo>
                    <a:pt x="15805" y="23942"/>
                    <a:pt x="15047" y="24004"/>
                    <a:pt x="14292" y="24004"/>
                  </a:cubicBezTo>
                  <a:cubicBezTo>
                    <a:pt x="13236" y="24004"/>
                    <a:pt x="12188" y="23884"/>
                    <a:pt x="11160" y="23644"/>
                  </a:cubicBezTo>
                  <a:cubicBezTo>
                    <a:pt x="9398" y="23233"/>
                    <a:pt x="7519" y="22587"/>
                    <a:pt x="6109" y="21471"/>
                  </a:cubicBezTo>
                  <a:cubicBezTo>
                    <a:pt x="5757" y="21177"/>
                    <a:pt x="5522" y="20766"/>
                    <a:pt x="5404" y="20355"/>
                  </a:cubicBezTo>
                  <a:lnTo>
                    <a:pt x="5404" y="20355"/>
                  </a:lnTo>
                  <a:cubicBezTo>
                    <a:pt x="5941" y="20677"/>
                    <a:pt x="6575" y="20950"/>
                    <a:pt x="7219" y="20950"/>
                  </a:cubicBezTo>
                  <a:cubicBezTo>
                    <a:pt x="7279" y="20950"/>
                    <a:pt x="7340" y="20947"/>
                    <a:pt x="7401" y="20942"/>
                  </a:cubicBezTo>
                  <a:cubicBezTo>
                    <a:pt x="8400" y="20825"/>
                    <a:pt x="9222" y="20237"/>
                    <a:pt x="9986" y="19650"/>
                  </a:cubicBezTo>
                  <a:cubicBezTo>
                    <a:pt x="10221" y="19474"/>
                    <a:pt x="10279" y="19356"/>
                    <a:pt x="10279" y="19004"/>
                  </a:cubicBezTo>
                  <a:cubicBezTo>
                    <a:pt x="10279" y="18769"/>
                    <a:pt x="10279" y="18475"/>
                    <a:pt x="10279" y="18181"/>
                  </a:cubicBezTo>
                  <a:cubicBezTo>
                    <a:pt x="10279" y="17653"/>
                    <a:pt x="10338" y="17124"/>
                    <a:pt x="10456" y="16654"/>
                  </a:cubicBezTo>
                  <a:cubicBezTo>
                    <a:pt x="10632" y="15538"/>
                    <a:pt x="10984" y="14481"/>
                    <a:pt x="11395" y="13541"/>
                  </a:cubicBezTo>
                  <a:cubicBezTo>
                    <a:pt x="11454" y="13483"/>
                    <a:pt x="11454" y="13424"/>
                    <a:pt x="11454" y="13365"/>
                  </a:cubicBezTo>
                  <a:cubicBezTo>
                    <a:pt x="12100" y="12543"/>
                    <a:pt x="12629" y="11662"/>
                    <a:pt x="13157" y="10781"/>
                  </a:cubicBezTo>
                  <a:cubicBezTo>
                    <a:pt x="13924" y="9503"/>
                    <a:pt x="15002" y="7780"/>
                    <a:pt x="16585" y="7780"/>
                  </a:cubicBezTo>
                  <a:cubicBezTo>
                    <a:pt x="16821" y="7780"/>
                    <a:pt x="17068" y="7819"/>
                    <a:pt x="17328" y="7903"/>
                  </a:cubicBezTo>
                  <a:cubicBezTo>
                    <a:pt x="18209" y="8255"/>
                    <a:pt x="19090" y="8725"/>
                    <a:pt x="19912" y="9195"/>
                  </a:cubicBezTo>
                  <a:cubicBezTo>
                    <a:pt x="20734" y="9606"/>
                    <a:pt x="21498" y="10017"/>
                    <a:pt x="22261" y="10487"/>
                  </a:cubicBezTo>
                  <a:cubicBezTo>
                    <a:pt x="23847" y="11427"/>
                    <a:pt x="25433" y="12367"/>
                    <a:pt x="26960" y="13365"/>
                  </a:cubicBezTo>
                  <a:cubicBezTo>
                    <a:pt x="30426" y="15538"/>
                    <a:pt x="33891" y="17712"/>
                    <a:pt x="37650" y="19239"/>
                  </a:cubicBezTo>
                  <a:cubicBezTo>
                    <a:pt x="37712" y="19266"/>
                    <a:pt x="37769" y="19278"/>
                    <a:pt x="37822" y="19278"/>
                  </a:cubicBezTo>
                  <a:cubicBezTo>
                    <a:pt x="38223" y="19278"/>
                    <a:pt x="38352" y="18572"/>
                    <a:pt x="37885" y="18416"/>
                  </a:cubicBezTo>
                  <a:cubicBezTo>
                    <a:pt x="37533" y="18240"/>
                    <a:pt x="37122" y="18064"/>
                    <a:pt x="36710" y="17888"/>
                  </a:cubicBezTo>
                  <a:cubicBezTo>
                    <a:pt x="36769" y="17829"/>
                    <a:pt x="36828" y="17770"/>
                    <a:pt x="36887" y="17712"/>
                  </a:cubicBezTo>
                  <a:cubicBezTo>
                    <a:pt x="36945" y="17653"/>
                    <a:pt x="37004" y="17653"/>
                    <a:pt x="37004" y="17594"/>
                  </a:cubicBezTo>
                  <a:lnTo>
                    <a:pt x="37063" y="17594"/>
                  </a:lnTo>
                  <a:cubicBezTo>
                    <a:pt x="37063" y="17594"/>
                    <a:pt x="37063" y="17535"/>
                    <a:pt x="37063" y="17535"/>
                  </a:cubicBezTo>
                  <a:cubicBezTo>
                    <a:pt x="37180" y="17477"/>
                    <a:pt x="37239" y="17418"/>
                    <a:pt x="37357" y="17359"/>
                  </a:cubicBezTo>
                  <a:cubicBezTo>
                    <a:pt x="37533" y="17242"/>
                    <a:pt x="37709" y="17183"/>
                    <a:pt x="37885" y="17065"/>
                  </a:cubicBezTo>
                  <a:cubicBezTo>
                    <a:pt x="37885" y="17065"/>
                    <a:pt x="37944" y="17007"/>
                    <a:pt x="38003" y="17007"/>
                  </a:cubicBezTo>
                  <a:lnTo>
                    <a:pt x="38061" y="17007"/>
                  </a:lnTo>
                  <a:cubicBezTo>
                    <a:pt x="38179" y="16948"/>
                    <a:pt x="38296" y="16948"/>
                    <a:pt x="38414" y="16889"/>
                  </a:cubicBezTo>
                  <a:cubicBezTo>
                    <a:pt x="38590" y="16831"/>
                    <a:pt x="38766" y="16596"/>
                    <a:pt x="38708" y="16361"/>
                  </a:cubicBezTo>
                  <a:cubicBezTo>
                    <a:pt x="38657" y="16157"/>
                    <a:pt x="38473" y="15997"/>
                    <a:pt x="38271" y="15997"/>
                  </a:cubicBezTo>
                  <a:cubicBezTo>
                    <a:pt x="38241" y="15997"/>
                    <a:pt x="38210" y="16001"/>
                    <a:pt x="38179" y="16008"/>
                  </a:cubicBezTo>
                  <a:cubicBezTo>
                    <a:pt x="37298" y="16302"/>
                    <a:pt x="36476" y="16831"/>
                    <a:pt x="35829" y="17477"/>
                  </a:cubicBezTo>
                  <a:cubicBezTo>
                    <a:pt x="34890" y="17007"/>
                    <a:pt x="33950" y="16537"/>
                    <a:pt x="33010" y="16008"/>
                  </a:cubicBezTo>
                  <a:cubicBezTo>
                    <a:pt x="33010" y="15950"/>
                    <a:pt x="33010" y="15891"/>
                    <a:pt x="33010" y="15832"/>
                  </a:cubicBezTo>
                  <a:cubicBezTo>
                    <a:pt x="32951" y="15421"/>
                    <a:pt x="32834" y="15010"/>
                    <a:pt x="32716" y="14599"/>
                  </a:cubicBezTo>
                  <a:cubicBezTo>
                    <a:pt x="34537" y="13952"/>
                    <a:pt x="36182" y="12660"/>
                    <a:pt x="37122" y="10898"/>
                  </a:cubicBezTo>
                  <a:cubicBezTo>
                    <a:pt x="37284" y="10532"/>
                    <a:pt x="36968" y="10223"/>
                    <a:pt x="36681" y="10223"/>
                  </a:cubicBezTo>
                  <a:cubicBezTo>
                    <a:pt x="36553" y="10223"/>
                    <a:pt x="36430" y="10284"/>
                    <a:pt x="36358" y="10428"/>
                  </a:cubicBezTo>
                  <a:cubicBezTo>
                    <a:pt x="35536" y="11955"/>
                    <a:pt x="34185" y="13130"/>
                    <a:pt x="32599" y="13718"/>
                  </a:cubicBezTo>
                  <a:cubicBezTo>
                    <a:pt x="33421" y="10487"/>
                    <a:pt x="33010" y="6963"/>
                    <a:pt x="31424" y="3967"/>
                  </a:cubicBezTo>
                  <a:cubicBezTo>
                    <a:pt x="31334" y="3823"/>
                    <a:pt x="31199" y="3762"/>
                    <a:pt x="31062" y="3762"/>
                  </a:cubicBezTo>
                  <a:cubicBezTo>
                    <a:pt x="30755" y="3762"/>
                    <a:pt x="30439" y="4071"/>
                    <a:pt x="30602" y="4437"/>
                  </a:cubicBezTo>
                  <a:cubicBezTo>
                    <a:pt x="32012" y="7022"/>
                    <a:pt x="32482" y="10017"/>
                    <a:pt x="31835" y="12895"/>
                  </a:cubicBezTo>
                  <a:cubicBezTo>
                    <a:pt x="31600" y="12484"/>
                    <a:pt x="31366" y="12132"/>
                    <a:pt x="31072" y="11779"/>
                  </a:cubicBezTo>
                  <a:cubicBezTo>
                    <a:pt x="30992" y="11700"/>
                    <a:pt x="30889" y="11668"/>
                    <a:pt x="30783" y="11668"/>
                  </a:cubicBezTo>
                  <a:cubicBezTo>
                    <a:pt x="30654" y="11668"/>
                    <a:pt x="30522" y="11715"/>
                    <a:pt x="30426" y="11779"/>
                  </a:cubicBezTo>
                  <a:cubicBezTo>
                    <a:pt x="30250" y="11955"/>
                    <a:pt x="30250" y="12249"/>
                    <a:pt x="30426" y="12425"/>
                  </a:cubicBezTo>
                  <a:cubicBezTo>
                    <a:pt x="30896" y="12954"/>
                    <a:pt x="31307" y="13600"/>
                    <a:pt x="31600" y="14246"/>
                  </a:cubicBezTo>
                  <a:cubicBezTo>
                    <a:pt x="31600" y="14305"/>
                    <a:pt x="31600" y="14305"/>
                    <a:pt x="31600" y="14364"/>
                  </a:cubicBezTo>
                  <a:cubicBezTo>
                    <a:pt x="31777" y="14716"/>
                    <a:pt x="31894" y="15068"/>
                    <a:pt x="32012" y="15421"/>
                  </a:cubicBezTo>
                  <a:cubicBezTo>
                    <a:pt x="30426" y="14540"/>
                    <a:pt x="28899" y="13541"/>
                    <a:pt x="27371" y="12602"/>
                  </a:cubicBezTo>
                  <a:cubicBezTo>
                    <a:pt x="25668" y="11544"/>
                    <a:pt x="23965" y="10428"/>
                    <a:pt x="22203" y="9430"/>
                  </a:cubicBezTo>
                  <a:cubicBezTo>
                    <a:pt x="21557" y="9077"/>
                    <a:pt x="20969" y="8725"/>
                    <a:pt x="20323" y="8431"/>
                  </a:cubicBezTo>
                  <a:cubicBezTo>
                    <a:pt x="20147" y="7315"/>
                    <a:pt x="19971" y="6199"/>
                    <a:pt x="19853" y="5083"/>
                  </a:cubicBezTo>
                  <a:cubicBezTo>
                    <a:pt x="19853" y="4614"/>
                    <a:pt x="19736" y="4026"/>
                    <a:pt x="19853" y="3615"/>
                  </a:cubicBezTo>
                  <a:cubicBezTo>
                    <a:pt x="20030" y="3086"/>
                    <a:pt x="20558" y="2851"/>
                    <a:pt x="20969" y="2616"/>
                  </a:cubicBezTo>
                  <a:cubicBezTo>
                    <a:pt x="22536" y="1707"/>
                    <a:pt x="24189" y="841"/>
                    <a:pt x="26004" y="841"/>
                  </a:cubicBezTo>
                  <a:cubicBezTo>
                    <a:pt x="26299" y="841"/>
                    <a:pt x="26598" y="864"/>
                    <a:pt x="26902" y="913"/>
                  </a:cubicBezTo>
                  <a:cubicBezTo>
                    <a:pt x="29016" y="1207"/>
                    <a:pt x="31248" y="1970"/>
                    <a:pt x="33186" y="2910"/>
                  </a:cubicBezTo>
                  <a:cubicBezTo>
                    <a:pt x="34596" y="3615"/>
                    <a:pt x="35595" y="4907"/>
                    <a:pt x="36358" y="6317"/>
                  </a:cubicBezTo>
                  <a:cubicBezTo>
                    <a:pt x="37180" y="7727"/>
                    <a:pt x="37944" y="9254"/>
                    <a:pt x="38766" y="10722"/>
                  </a:cubicBezTo>
                  <a:cubicBezTo>
                    <a:pt x="39823" y="12660"/>
                    <a:pt x="40822" y="14599"/>
                    <a:pt x="41762" y="16537"/>
                  </a:cubicBezTo>
                  <a:cubicBezTo>
                    <a:pt x="42702" y="18534"/>
                    <a:pt x="43641" y="20531"/>
                    <a:pt x="44405" y="22587"/>
                  </a:cubicBezTo>
                  <a:cubicBezTo>
                    <a:pt x="45168" y="24642"/>
                    <a:pt x="45638" y="26816"/>
                    <a:pt x="45873" y="29048"/>
                  </a:cubicBezTo>
                  <a:cubicBezTo>
                    <a:pt x="46050" y="31221"/>
                    <a:pt x="46050" y="33453"/>
                    <a:pt x="46108" y="35685"/>
                  </a:cubicBezTo>
                  <a:cubicBezTo>
                    <a:pt x="46167" y="37975"/>
                    <a:pt x="46226" y="40266"/>
                    <a:pt x="46284" y="42557"/>
                  </a:cubicBezTo>
                  <a:cubicBezTo>
                    <a:pt x="46519" y="47079"/>
                    <a:pt x="46813" y="51602"/>
                    <a:pt x="47224" y="56183"/>
                  </a:cubicBezTo>
                  <a:lnTo>
                    <a:pt x="47283" y="56947"/>
                  </a:lnTo>
                  <a:cubicBezTo>
                    <a:pt x="44346" y="57006"/>
                    <a:pt x="41409" y="57534"/>
                    <a:pt x="38590" y="58592"/>
                  </a:cubicBezTo>
                  <a:cubicBezTo>
                    <a:pt x="38123" y="58747"/>
                    <a:pt x="38252" y="59454"/>
                    <a:pt x="38653" y="59454"/>
                  </a:cubicBezTo>
                  <a:cubicBezTo>
                    <a:pt x="38706" y="59454"/>
                    <a:pt x="38764" y="59441"/>
                    <a:pt x="38825" y="59414"/>
                  </a:cubicBezTo>
                  <a:cubicBezTo>
                    <a:pt x="41586" y="58415"/>
                    <a:pt x="44464" y="57887"/>
                    <a:pt x="47400" y="57887"/>
                  </a:cubicBezTo>
                  <a:cubicBezTo>
                    <a:pt x="48340" y="66110"/>
                    <a:pt x="50631" y="74098"/>
                    <a:pt x="52745" y="82086"/>
                  </a:cubicBezTo>
                  <a:cubicBezTo>
                    <a:pt x="55036" y="90896"/>
                    <a:pt x="57386" y="99589"/>
                    <a:pt x="59852" y="108341"/>
                  </a:cubicBezTo>
                  <a:lnTo>
                    <a:pt x="60733" y="111630"/>
                  </a:lnTo>
                  <a:cubicBezTo>
                    <a:pt x="60803" y="111838"/>
                    <a:pt x="60982" y="111928"/>
                    <a:pt x="61162" y="111928"/>
                  </a:cubicBezTo>
                  <a:cubicBezTo>
                    <a:pt x="61440" y="111928"/>
                    <a:pt x="61721" y="111716"/>
                    <a:pt x="61615" y="111395"/>
                  </a:cubicBezTo>
                  <a:lnTo>
                    <a:pt x="61673" y="111395"/>
                  </a:lnTo>
                  <a:cubicBezTo>
                    <a:pt x="59089" y="102291"/>
                    <a:pt x="56622" y="93187"/>
                    <a:pt x="54214" y="84024"/>
                  </a:cubicBezTo>
                  <a:cubicBezTo>
                    <a:pt x="52980" y="79502"/>
                    <a:pt x="51864" y="74920"/>
                    <a:pt x="50690" y="70398"/>
                  </a:cubicBezTo>
                  <a:cubicBezTo>
                    <a:pt x="49574" y="65992"/>
                    <a:pt x="48693" y="61528"/>
                    <a:pt x="48223" y="57006"/>
                  </a:cubicBezTo>
                  <a:cubicBezTo>
                    <a:pt x="47753" y="52307"/>
                    <a:pt x="47459" y="47608"/>
                    <a:pt x="47283" y="42909"/>
                  </a:cubicBezTo>
                  <a:cubicBezTo>
                    <a:pt x="47165" y="40501"/>
                    <a:pt x="47107" y="38093"/>
                    <a:pt x="47048" y="35743"/>
                  </a:cubicBezTo>
                  <a:cubicBezTo>
                    <a:pt x="46989" y="33453"/>
                    <a:pt x="46989" y="31103"/>
                    <a:pt x="46754" y="28813"/>
                  </a:cubicBezTo>
                  <a:cubicBezTo>
                    <a:pt x="46578" y="26639"/>
                    <a:pt x="46108" y="24466"/>
                    <a:pt x="45345" y="22352"/>
                  </a:cubicBezTo>
                  <a:cubicBezTo>
                    <a:pt x="44581" y="20296"/>
                    <a:pt x="43641" y="18299"/>
                    <a:pt x="42643" y="16302"/>
                  </a:cubicBezTo>
                  <a:cubicBezTo>
                    <a:pt x="41644" y="14246"/>
                    <a:pt x="40587" y="12190"/>
                    <a:pt x="39530" y="10193"/>
                  </a:cubicBezTo>
                  <a:cubicBezTo>
                    <a:pt x="38708" y="8666"/>
                    <a:pt x="37944" y="7139"/>
                    <a:pt x="37063" y="5671"/>
                  </a:cubicBezTo>
                  <a:cubicBezTo>
                    <a:pt x="36241" y="4320"/>
                    <a:pt x="35242" y="2969"/>
                    <a:pt x="33891" y="2264"/>
                  </a:cubicBezTo>
                  <a:cubicBezTo>
                    <a:pt x="32951" y="1735"/>
                    <a:pt x="31894" y="1383"/>
                    <a:pt x="30896" y="1031"/>
                  </a:cubicBezTo>
                  <a:cubicBezTo>
                    <a:pt x="29838" y="678"/>
                    <a:pt x="28722" y="326"/>
                    <a:pt x="27606" y="150"/>
                  </a:cubicBezTo>
                  <a:cubicBezTo>
                    <a:pt x="27088" y="49"/>
                    <a:pt x="26586" y="1"/>
                    <a:pt x="26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167;p48">
              <a:extLst>
                <a:ext uri="{FF2B5EF4-FFF2-40B4-BE49-F238E27FC236}">
                  <a16:creationId xmlns:a16="http://schemas.microsoft.com/office/drawing/2014/main" id="{9841A045-455B-4D47-96A5-3C989ACFD820}"/>
                </a:ext>
              </a:extLst>
            </p:cNvPr>
            <p:cNvSpPr/>
            <p:nvPr/>
          </p:nvSpPr>
          <p:spPr>
            <a:xfrm>
              <a:off x="7044626" y="2981824"/>
              <a:ext cx="966606" cy="1637458"/>
            </a:xfrm>
            <a:custGeom>
              <a:avLst/>
              <a:gdLst/>
              <a:ahLst/>
              <a:cxnLst/>
              <a:rect l="l" t="t" r="r" b="b"/>
              <a:pathLst>
                <a:path w="79295" h="134328" extrusionOk="0">
                  <a:moveTo>
                    <a:pt x="12981" y="40527"/>
                  </a:moveTo>
                  <a:cubicBezTo>
                    <a:pt x="12945" y="40541"/>
                    <a:pt x="12910" y="40555"/>
                    <a:pt x="12875" y="40569"/>
                  </a:cubicBezTo>
                  <a:lnTo>
                    <a:pt x="12875" y="40569"/>
                  </a:lnTo>
                  <a:cubicBezTo>
                    <a:pt x="12909" y="40554"/>
                    <a:pt x="12945" y="40540"/>
                    <a:pt x="12981" y="40527"/>
                  </a:cubicBezTo>
                  <a:close/>
                  <a:moveTo>
                    <a:pt x="29638" y="1"/>
                  </a:moveTo>
                  <a:cubicBezTo>
                    <a:pt x="29062" y="1"/>
                    <a:pt x="28556" y="121"/>
                    <a:pt x="28312" y="410"/>
                  </a:cubicBezTo>
                  <a:cubicBezTo>
                    <a:pt x="27959" y="880"/>
                    <a:pt x="27607" y="4052"/>
                    <a:pt x="27607" y="4698"/>
                  </a:cubicBezTo>
                  <a:cubicBezTo>
                    <a:pt x="27607" y="12569"/>
                    <a:pt x="27548" y="20439"/>
                    <a:pt x="27548" y="28369"/>
                  </a:cubicBezTo>
                  <a:cubicBezTo>
                    <a:pt x="25610" y="27605"/>
                    <a:pt x="25727" y="24962"/>
                    <a:pt x="25257" y="22906"/>
                  </a:cubicBezTo>
                  <a:cubicBezTo>
                    <a:pt x="24200" y="18266"/>
                    <a:pt x="23260" y="13450"/>
                    <a:pt x="22203" y="8868"/>
                  </a:cubicBezTo>
                  <a:cubicBezTo>
                    <a:pt x="21968" y="7752"/>
                    <a:pt x="21087" y="4933"/>
                    <a:pt x="20265" y="4228"/>
                  </a:cubicBezTo>
                  <a:cubicBezTo>
                    <a:pt x="19996" y="3979"/>
                    <a:pt x="19545" y="3867"/>
                    <a:pt x="19045" y="3867"/>
                  </a:cubicBezTo>
                  <a:cubicBezTo>
                    <a:pt x="18017" y="3867"/>
                    <a:pt x="16782" y="4339"/>
                    <a:pt x="16506" y="5051"/>
                  </a:cubicBezTo>
                  <a:cubicBezTo>
                    <a:pt x="16329" y="5462"/>
                    <a:pt x="16094" y="6989"/>
                    <a:pt x="16153" y="7459"/>
                  </a:cubicBezTo>
                  <a:cubicBezTo>
                    <a:pt x="17152" y="14272"/>
                    <a:pt x="18326" y="21497"/>
                    <a:pt x="19266" y="28310"/>
                  </a:cubicBezTo>
                  <a:cubicBezTo>
                    <a:pt x="19729" y="31713"/>
                    <a:pt x="18983" y="33425"/>
                    <a:pt x="17605" y="33425"/>
                  </a:cubicBezTo>
                  <a:cubicBezTo>
                    <a:pt x="16533" y="33425"/>
                    <a:pt x="15078" y="32389"/>
                    <a:pt x="13510" y="30307"/>
                  </a:cubicBezTo>
                  <a:cubicBezTo>
                    <a:pt x="10691" y="26548"/>
                    <a:pt x="8635" y="22671"/>
                    <a:pt x="5639" y="19088"/>
                  </a:cubicBezTo>
                  <a:cubicBezTo>
                    <a:pt x="5346" y="18736"/>
                    <a:pt x="3936" y="17444"/>
                    <a:pt x="3466" y="17326"/>
                  </a:cubicBezTo>
                  <a:cubicBezTo>
                    <a:pt x="3267" y="17264"/>
                    <a:pt x="3009" y="17234"/>
                    <a:pt x="2726" y="17234"/>
                  </a:cubicBezTo>
                  <a:cubicBezTo>
                    <a:pt x="1675" y="17234"/>
                    <a:pt x="270" y="17656"/>
                    <a:pt x="177" y="18442"/>
                  </a:cubicBezTo>
                  <a:cubicBezTo>
                    <a:pt x="1" y="19382"/>
                    <a:pt x="412" y="22378"/>
                    <a:pt x="823" y="23259"/>
                  </a:cubicBezTo>
                  <a:cubicBezTo>
                    <a:pt x="3819" y="29250"/>
                    <a:pt x="7989" y="35946"/>
                    <a:pt x="10926" y="41878"/>
                  </a:cubicBezTo>
                  <a:cubicBezTo>
                    <a:pt x="11018" y="41845"/>
                    <a:pt x="11105" y="41806"/>
                    <a:pt x="11188" y="41763"/>
                  </a:cubicBezTo>
                  <a:lnTo>
                    <a:pt x="11188" y="41763"/>
                  </a:lnTo>
                  <a:cubicBezTo>
                    <a:pt x="11125" y="41990"/>
                    <a:pt x="11115" y="42274"/>
                    <a:pt x="11161" y="42641"/>
                  </a:cubicBezTo>
                  <a:cubicBezTo>
                    <a:pt x="12453" y="52392"/>
                    <a:pt x="14626" y="61026"/>
                    <a:pt x="16975" y="69484"/>
                  </a:cubicBezTo>
                  <a:cubicBezTo>
                    <a:pt x="17974" y="72949"/>
                    <a:pt x="17563" y="72068"/>
                    <a:pt x="18444" y="77354"/>
                  </a:cubicBezTo>
                  <a:cubicBezTo>
                    <a:pt x="18362" y="77364"/>
                    <a:pt x="18295" y="77370"/>
                    <a:pt x="18241" y="77373"/>
                  </a:cubicBezTo>
                  <a:lnTo>
                    <a:pt x="18241" y="77373"/>
                  </a:lnTo>
                  <a:cubicBezTo>
                    <a:pt x="18186" y="77357"/>
                    <a:pt x="18138" y="77352"/>
                    <a:pt x="18105" y="77352"/>
                  </a:cubicBezTo>
                  <a:cubicBezTo>
                    <a:pt x="18035" y="77352"/>
                    <a:pt x="18028" y="77375"/>
                    <a:pt x="18157" y="77375"/>
                  </a:cubicBezTo>
                  <a:cubicBezTo>
                    <a:pt x="18180" y="77375"/>
                    <a:pt x="18208" y="77374"/>
                    <a:pt x="18241" y="77373"/>
                  </a:cubicBezTo>
                  <a:lnTo>
                    <a:pt x="18241" y="77373"/>
                  </a:lnTo>
                  <a:cubicBezTo>
                    <a:pt x="18434" y="77426"/>
                    <a:pt x="18710" y="77603"/>
                    <a:pt x="18738" y="78118"/>
                  </a:cubicBezTo>
                  <a:cubicBezTo>
                    <a:pt x="17328" y="96678"/>
                    <a:pt x="16564" y="115415"/>
                    <a:pt x="16153" y="134034"/>
                  </a:cubicBezTo>
                  <a:lnTo>
                    <a:pt x="48458" y="134328"/>
                  </a:lnTo>
                  <a:cubicBezTo>
                    <a:pt x="47166" y="122052"/>
                    <a:pt x="46990" y="114299"/>
                    <a:pt x="46343" y="101906"/>
                  </a:cubicBezTo>
                  <a:cubicBezTo>
                    <a:pt x="45756" y="91510"/>
                    <a:pt x="45404" y="85695"/>
                    <a:pt x="44581" y="75357"/>
                  </a:cubicBezTo>
                  <a:cubicBezTo>
                    <a:pt x="44464" y="73830"/>
                    <a:pt x="52863" y="66782"/>
                    <a:pt x="54097" y="65901"/>
                  </a:cubicBezTo>
                  <a:cubicBezTo>
                    <a:pt x="62966" y="59264"/>
                    <a:pt x="67899" y="48633"/>
                    <a:pt x="76123" y="41232"/>
                  </a:cubicBezTo>
                  <a:cubicBezTo>
                    <a:pt x="77121" y="40292"/>
                    <a:pt x="79294" y="38236"/>
                    <a:pt x="78707" y="37003"/>
                  </a:cubicBezTo>
                  <a:cubicBezTo>
                    <a:pt x="78153" y="36006"/>
                    <a:pt x="73943" y="35113"/>
                    <a:pt x="72480" y="35113"/>
                  </a:cubicBezTo>
                  <a:cubicBezTo>
                    <a:pt x="72391" y="35113"/>
                    <a:pt x="72313" y="35117"/>
                    <a:pt x="72246" y="35123"/>
                  </a:cubicBezTo>
                  <a:cubicBezTo>
                    <a:pt x="67841" y="35711"/>
                    <a:pt x="66196" y="38001"/>
                    <a:pt x="62672" y="40703"/>
                  </a:cubicBezTo>
                  <a:cubicBezTo>
                    <a:pt x="60342" y="42451"/>
                    <a:pt x="57724" y="45873"/>
                    <a:pt x="54759" y="45873"/>
                  </a:cubicBezTo>
                  <a:cubicBezTo>
                    <a:pt x="54734" y="45873"/>
                    <a:pt x="54709" y="45872"/>
                    <a:pt x="54684" y="45872"/>
                  </a:cubicBezTo>
                  <a:cubicBezTo>
                    <a:pt x="52746" y="45872"/>
                    <a:pt x="50925" y="44756"/>
                    <a:pt x="49633" y="43288"/>
                  </a:cubicBezTo>
                  <a:cubicBezTo>
                    <a:pt x="48340" y="41819"/>
                    <a:pt x="47812" y="40703"/>
                    <a:pt x="47048" y="38882"/>
                  </a:cubicBezTo>
                  <a:cubicBezTo>
                    <a:pt x="42878" y="29132"/>
                    <a:pt x="48105" y="16798"/>
                    <a:pt x="46226" y="6284"/>
                  </a:cubicBezTo>
                  <a:cubicBezTo>
                    <a:pt x="46011" y="5209"/>
                    <a:pt x="44322" y="3054"/>
                    <a:pt x="43181" y="3054"/>
                  </a:cubicBezTo>
                  <a:cubicBezTo>
                    <a:pt x="43075" y="3054"/>
                    <a:pt x="42973" y="3072"/>
                    <a:pt x="42878" y="3112"/>
                  </a:cubicBezTo>
                  <a:cubicBezTo>
                    <a:pt x="42291" y="3347"/>
                    <a:pt x="41527" y="3935"/>
                    <a:pt x="41351" y="4581"/>
                  </a:cubicBezTo>
                  <a:cubicBezTo>
                    <a:pt x="39765" y="10630"/>
                    <a:pt x="38590" y="18971"/>
                    <a:pt x="38414" y="25197"/>
                  </a:cubicBezTo>
                  <a:cubicBezTo>
                    <a:pt x="38355" y="26137"/>
                    <a:pt x="38297" y="27135"/>
                    <a:pt x="37592" y="27723"/>
                  </a:cubicBezTo>
                  <a:cubicBezTo>
                    <a:pt x="37259" y="27984"/>
                    <a:pt x="36754" y="28120"/>
                    <a:pt x="36263" y="28120"/>
                  </a:cubicBezTo>
                  <a:cubicBezTo>
                    <a:pt x="35538" y="28120"/>
                    <a:pt x="34842" y="27824"/>
                    <a:pt x="34772" y="27194"/>
                  </a:cubicBezTo>
                  <a:cubicBezTo>
                    <a:pt x="34655" y="25667"/>
                    <a:pt x="35242" y="24551"/>
                    <a:pt x="35066" y="23494"/>
                  </a:cubicBezTo>
                  <a:cubicBezTo>
                    <a:pt x="34244" y="17268"/>
                    <a:pt x="35066" y="11629"/>
                    <a:pt x="33656" y="5579"/>
                  </a:cubicBezTo>
                  <a:cubicBezTo>
                    <a:pt x="33422" y="4581"/>
                    <a:pt x="32893" y="1409"/>
                    <a:pt x="32188" y="763"/>
                  </a:cubicBezTo>
                  <a:cubicBezTo>
                    <a:pt x="31714" y="325"/>
                    <a:pt x="30582" y="1"/>
                    <a:pt x="29638" y="1"/>
                  </a:cubicBezTo>
                  <a:close/>
                </a:path>
              </a:pathLst>
            </a:custGeom>
            <a:solidFill>
              <a:srgbClr val="AD8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168;p48">
              <a:extLst>
                <a:ext uri="{FF2B5EF4-FFF2-40B4-BE49-F238E27FC236}">
                  <a16:creationId xmlns:a16="http://schemas.microsoft.com/office/drawing/2014/main" id="{D7C5C8FC-7F15-D74E-8BC3-3AC32F77349E}"/>
                </a:ext>
              </a:extLst>
            </p:cNvPr>
            <p:cNvSpPr/>
            <p:nvPr/>
          </p:nvSpPr>
          <p:spPr>
            <a:xfrm>
              <a:off x="7036032" y="2973205"/>
              <a:ext cx="976626" cy="1653781"/>
            </a:xfrm>
            <a:custGeom>
              <a:avLst/>
              <a:gdLst/>
              <a:ahLst/>
              <a:cxnLst/>
              <a:rect l="l" t="t" r="r" b="b"/>
              <a:pathLst>
                <a:path w="80117" h="135667" extrusionOk="0">
                  <a:moveTo>
                    <a:pt x="30634" y="0"/>
                  </a:moveTo>
                  <a:cubicBezTo>
                    <a:pt x="28409" y="0"/>
                    <a:pt x="27606" y="2257"/>
                    <a:pt x="27548" y="4113"/>
                  </a:cubicBezTo>
                  <a:cubicBezTo>
                    <a:pt x="27489" y="6697"/>
                    <a:pt x="27607" y="9340"/>
                    <a:pt x="27666" y="11925"/>
                  </a:cubicBezTo>
                  <a:cubicBezTo>
                    <a:pt x="27666" y="14568"/>
                    <a:pt x="27666" y="17211"/>
                    <a:pt x="27666" y="19854"/>
                  </a:cubicBezTo>
                  <a:cubicBezTo>
                    <a:pt x="27666" y="21851"/>
                    <a:pt x="27548" y="23848"/>
                    <a:pt x="27666" y="25845"/>
                  </a:cubicBezTo>
                  <a:cubicBezTo>
                    <a:pt x="27724" y="26198"/>
                    <a:pt x="27901" y="27960"/>
                    <a:pt x="27607" y="28723"/>
                  </a:cubicBezTo>
                  <a:cubicBezTo>
                    <a:pt x="26843" y="24847"/>
                    <a:pt x="26138" y="20970"/>
                    <a:pt x="25257" y="17152"/>
                  </a:cubicBezTo>
                  <a:cubicBezTo>
                    <a:pt x="24846" y="15155"/>
                    <a:pt x="24376" y="13217"/>
                    <a:pt x="23906" y="11279"/>
                  </a:cubicBezTo>
                  <a:cubicBezTo>
                    <a:pt x="23437" y="9458"/>
                    <a:pt x="23025" y="7461"/>
                    <a:pt x="22262" y="5699"/>
                  </a:cubicBezTo>
                  <a:cubicBezTo>
                    <a:pt x="21721" y="4573"/>
                    <a:pt x="20732" y="3930"/>
                    <a:pt x="19585" y="3930"/>
                  </a:cubicBezTo>
                  <a:cubicBezTo>
                    <a:pt x="19236" y="3930"/>
                    <a:pt x="18873" y="3990"/>
                    <a:pt x="18503" y="4113"/>
                  </a:cubicBezTo>
                  <a:cubicBezTo>
                    <a:pt x="17093" y="4524"/>
                    <a:pt x="16095" y="5581"/>
                    <a:pt x="16212" y="7109"/>
                  </a:cubicBezTo>
                  <a:cubicBezTo>
                    <a:pt x="16271" y="9106"/>
                    <a:pt x="16741" y="11103"/>
                    <a:pt x="17034" y="13100"/>
                  </a:cubicBezTo>
                  <a:cubicBezTo>
                    <a:pt x="17328" y="15155"/>
                    <a:pt x="17680" y="17211"/>
                    <a:pt x="18033" y="19267"/>
                  </a:cubicBezTo>
                  <a:cubicBezTo>
                    <a:pt x="18796" y="23848"/>
                    <a:pt x="19501" y="28488"/>
                    <a:pt x="19854" y="33128"/>
                  </a:cubicBezTo>
                  <a:cubicBezTo>
                    <a:pt x="19854" y="33187"/>
                    <a:pt x="19854" y="33187"/>
                    <a:pt x="19854" y="33187"/>
                  </a:cubicBezTo>
                  <a:cubicBezTo>
                    <a:pt x="19325" y="33481"/>
                    <a:pt x="18796" y="33775"/>
                    <a:pt x="18327" y="34127"/>
                  </a:cubicBezTo>
                  <a:cubicBezTo>
                    <a:pt x="18327" y="34127"/>
                    <a:pt x="18327" y="34068"/>
                    <a:pt x="18268" y="34068"/>
                  </a:cubicBezTo>
                  <a:cubicBezTo>
                    <a:pt x="14391" y="30485"/>
                    <a:pt x="10985" y="26374"/>
                    <a:pt x="8224" y="21851"/>
                  </a:cubicBezTo>
                  <a:cubicBezTo>
                    <a:pt x="7167" y="20089"/>
                    <a:pt x="6051" y="17740"/>
                    <a:pt x="3760" y="17270"/>
                  </a:cubicBezTo>
                  <a:cubicBezTo>
                    <a:pt x="3516" y="17221"/>
                    <a:pt x="3263" y="17195"/>
                    <a:pt x="3008" y="17195"/>
                  </a:cubicBezTo>
                  <a:cubicBezTo>
                    <a:pt x="2344" y="17195"/>
                    <a:pt x="1669" y="17374"/>
                    <a:pt x="1117" y="17798"/>
                  </a:cubicBezTo>
                  <a:cubicBezTo>
                    <a:pt x="295" y="18386"/>
                    <a:pt x="1" y="19443"/>
                    <a:pt x="60" y="20383"/>
                  </a:cubicBezTo>
                  <a:cubicBezTo>
                    <a:pt x="118" y="21558"/>
                    <a:pt x="588" y="22732"/>
                    <a:pt x="999" y="23789"/>
                  </a:cubicBezTo>
                  <a:cubicBezTo>
                    <a:pt x="1469" y="24964"/>
                    <a:pt x="1998" y="26139"/>
                    <a:pt x="2585" y="27314"/>
                  </a:cubicBezTo>
                  <a:cubicBezTo>
                    <a:pt x="3760" y="29722"/>
                    <a:pt x="5111" y="32012"/>
                    <a:pt x="6462" y="34362"/>
                  </a:cubicBezTo>
                  <a:cubicBezTo>
                    <a:pt x="7813" y="36653"/>
                    <a:pt x="9223" y="39002"/>
                    <a:pt x="10397" y="41469"/>
                  </a:cubicBezTo>
                  <a:cubicBezTo>
                    <a:pt x="11572" y="43995"/>
                    <a:pt x="12218" y="46696"/>
                    <a:pt x="12629" y="49457"/>
                  </a:cubicBezTo>
                  <a:cubicBezTo>
                    <a:pt x="13451" y="55096"/>
                    <a:pt x="14391" y="60676"/>
                    <a:pt x="15742" y="66255"/>
                  </a:cubicBezTo>
                  <a:cubicBezTo>
                    <a:pt x="16388" y="69016"/>
                    <a:pt x="17269" y="71718"/>
                    <a:pt x="17974" y="74478"/>
                  </a:cubicBezTo>
                  <a:cubicBezTo>
                    <a:pt x="18620" y="77122"/>
                    <a:pt x="18679" y="79882"/>
                    <a:pt x="18738" y="82584"/>
                  </a:cubicBezTo>
                  <a:cubicBezTo>
                    <a:pt x="18796" y="88105"/>
                    <a:pt x="18209" y="93626"/>
                    <a:pt x="17680" y="99089"/>
                  </a:cubicBezTo>
                  <a:cubicBezTo>
                    <a:pt x="17211" y="104375"/>
                    <a:pt x="16917" y="109602"/>
                    <a:pt x="16682" y="114889"/>
                  </a:cubicBezTo>
                  <a:cubicBezTo>
                    <a:pt x="16447" y="120469"/>
                    <a:pt x="16212" y="126048"/>
                    <a:pt x="16036" y="131687"/>
                  </a:cubicBezTo>
                  <a:cubicBezTo>
                    <a:pt x="16036" y="132686"/>
                    <a:pt x="15977" y="133684"/>
                    <a:pt x="15977" y="134683"/>
                  </a:cubicBezTo>
                  <a:cubicBezTo>
                    <a:pt x="15977" y="134976"/>
                    <a:pt x="16197" y="135123"/>
                    <a:pt x="16418" y="135123"/>
                  </a:cubicBezTo>
                  <a:cubicBezTo>
                    <a:pt x="16638" y="135123"/>
                    <a:pt x="16858" y="134976"/>
                    <a:pt x="16858" y="134683"/>
                  </a:cubicBezTo>
                  <a:cubicBezTo>
                    <a:pt x="17034" y="129161"/>
                    <a:pt x="17211" y="123640"/>
                    <a:pt x="17446" y="118060"/>
                  </a:cubicBezTo>
                  <a:cubicBezTo>
                    <a:pt x="17680" y="113479"/>
                    <a:pt x="17798" y="108839"/>
                    <a:pt x="18150" y="104257"/>
                  </a:cubicBezTo>
                  <a:cubicBezTo>
                    <a:pt x="18562" y="98854"/>
                    <a:pt x="19208" y="93450"/>
                    <a:pt x="19501" y="88046"/>
                  </a:cubicBezTo>
                  <a:cubicBezTo>
                    <a:pt x="19619" y="85403"/>
                    <a:pt x="19678" y="82760"/>
                    <a:pt x="19560" y="80117"/>
                  </a:cubicBezTo>
                  <a:cubicBezTo>
                    <a:pt x="19501" y="79706"/>
                    <a:pt x="19501" y="79236"/>
                    <a:pt x="19443" y="78825"/>
                  </a:cubicBezTo>
                  <a:lnTo>
                    <a:pt x="19443" y="78825"/>
                  </a:lnTo>
                  <a:cubicBezTo>
                    <a:pt x="20757" y="79644"/>
                    <a:pt x="22176" y="79913"/>
                    <a:pt x="23646" y="79913"/>
                  </a:cubicBezTo>
                  <a:cubicBezTo>
                    <a:pt x="26470" y="79913"/>
                    <a:pt x="29482" y="78920"/>
                    <a:pt x="32298" y="78920"/>
                  </a:cubicBezTo>
                  <a:cubicBezTo>
                    <a:pt x="32537" y="78920"/>
                    <a:pt x="32775" y="78927"/>
                    <a:pt x="33011" y="78942"/>
                  </a:cubicBezTo>
                  <a:cubicBezTo>
                    <a:pt x="33028" y="78944"/>
                    <a:pt x="33044" y="78945"/>
                    <a:pt x="33060" y="78945"/>
                  </a:cubicBezTo>
                  <a:cubicBezTo>
                    <a:pt x="33539" y="78945"/>
                    <a:pt x="33522" y="78118"/>
                    <a:pt x="33011" y="78061"/>
                  </a:cubicBezTo>
                  <a:cubicBezTo>
                    <a:pt x="32754" y="78043"/>
                    <a:pt x="32499" y="78035"/>
                    <a:pt x="32243" y="78035"/>
                  </a:cubicBezTo>
                  <a:cubicBezTo>
                    <a:pt x="29984" y="78035"/>
                    <a:pt x="27768" y="78678"/>
                    <a:pt x="25551" y="78942"/>
                  </a:cubicBezTo>
                  <a:cubicBezTo>
                    <a:pt x="25016" y="79002"/>
                    <a:pt x="24465" y="79039"/>
                    <a:pt x="23914" y="79039"/>
                  </a:cubicBezTo>
                  <a:cubicBezTo>
                    <a:pt x="22288" y="79039"/>
                    <a:pt x="20656" y="78718"/>
                    <a:pt x="19384" y="77709"/>
                  </a:cubicBezTo>
                  <a:cubicBezTo>
                    <a:pt x="19325" y="77180"/>
                    <a:pt x="19266" y="76652"/>
                    <a:pt x="19208" y="76182"/>
                  </a:cubicBezTo>
                  <a:cubicBezTo>
                    <a:pt x="19031" y="74890"/>
                    <a:pt x="18679" y="73597"/>
                    <a:pt x="18327" y="72364"/>
                  </a:cubicBezTo>
                  <a:cubicBezTo>
                    <a:pt x="16741" y="67019"/>
                    <a:pt x="15449" y="61557"/>
                    <a:pt x="14509" y="56094"/>
                  </a:cubicBezTo>
                  <a:cubicBezTo>
                    <a:pt x="14039" y="53392"/>
                    <a:pt x="13745" y="50632"/>
                    <a:pt x="13275" y="47930"/>
                  </a:cubicBezTo>
                  <a:cubicBezTo>
                    <a:pt x="13040" y="46285"/>
                    <a:pt x="12629" y="44758"/>
                    <a:pt x="12042" y="43231"/>
                  </a:cubicBezTo>
                  <a:cubicBezTo>
                    <a:pt x="12101" y="43231"/>
                    <a:pt x="12101" y="43231"/>
                    <a:pt x="12101" y="43172"/>
                  </a:cubicBezTo>
                  <a:cubicBezTo>
                    <a:pt x="12218" y="42996"/>
                    <a:pt x="12336" y="42820"/>
                    <a:pt x="12453" y="42644"/>
                  </a:cubicBezTo>
                  <a:cubicBezTo>
                    <a:pt x="12453" y="42644"/>
                    <a:pt x="12512" y="42585"/>
                    <a:pt x="12512" y="42585"/>
                  </a:cubicBezTo>
                  <a:cubicBezTo>
                    <a:pt x="12512" y="42526"/>
                    <a:pt x="12570" y="42467"/>
                    <a:pt x="12570" y="42467"/>
                  </a:cubicBezTo>
                  <a:cubicBezTo>
                    <a:pt x="12688" y="42350"/>
                    <a:pt x="12747" y="42291"/>
                    <a:pt x="12805" y="42233"/>
                  </a:cubicBezTo>
                  <a:cubicBezTo>
                    <a:pt x="12982" y="42056"/>
                    <a:pt x="13099" y="41939"/>
                    <a:pt x="13275" y="41763"/>
                  </a:cubicBezTo>
                  <a:lnTo>
                    <a:pt x="13334" y="41763"/>
                  </a:lnTo>
                  <a:cubicBezTo>
                    <a:pt x="13393" y="41704"/>
                    <a:pt x="13451" y="41704"/>
                    <a:pt x="13451" y="41645"/>
                  </a:cubicBezTo>
                  <a:cubicBezTo>
                    <a:pt x="13569" y="41586"/>
                    <a:pt x="13628" y="41528"/>
                    <a:pt x="13745" y="41469"/>
                  </a:cubicBezTo>
                  <a:cubicBezTo>
                    <a:pt x="13921" y="41351"/>
                    <a:pt x="14039" y="41058"/>
                    <a:pt x="13921" y="40882"/>
                  </a:cubicBezTo>
                  <a:cubicBezTo>
                    <a:pt x="13843" y="40725"/>
                    <a:pt x="13686" y="40647"/>
                    <a:pt x="13521" y="40647"/>
                  </a:cubicBezTo>
                  <a:cubicBezTo>
                    <a:pt x="13438" y="40647"/>
                    <a:pt x="13354" y="40666"/>
                    <a:pt x="13275" y="40705"/>
                  </a:cubicBezTo>
                  <a:cubicBezTo>
                    <a:pt x="12629" y="41117"/>
                    <a:pt x="12101" y="41586"/>
                    <a:pt x="11689" y="42233"/>
                  </a:cubicBezTo>
                  <a:cubicBezTo>
                    <a:pt x="11396" y="41528"/>
                    <a:pt x="11102" y="40882"/>
                    <a:pt x="10750" y="40235"/>
                  </a:cubicBezTo>
                  <a:cubicBezTo>
                    <a:pt x="9692" y="38121"/>
                    <a:pt x="8518" y="36065"/>
                    <a:pt x="7343" y="34009"/>
                  </a:cubicBezTo>
                  <a:cubicBezTo>
                    <a:pt x="8165" y="33246"/>
                    <a:pt x="9046" y="32659"/>
                    <a:pt x="10104" y="32189"/>
                  </a:cubicBezTo>
                  <a:cubicBezTo>
                    <a:pt x="10338" y="32071"/>
                    <a:pt x="10397" y="31778"/>
                    <a:pt x="10280" y="31543"/>
                  </a:cubicBezTo>
                  <a:cubicBezTo>
                    <a:pt x="10211" y="31405"/>
                    <a:pt x="10082" y="31348"/>
                    <a:pt x="9951" y="31348"/>
                  </a:cubicBezTo>
                  <a:cubicBezTo>
                    <a:pt x="9859" y="31348"/>
                    <a:pt x="9765" y="31376"/>
                    <a:pt x="9692" y="31425"/>
                  </a:cubicBezTo>
                  <a:cubicBezTo>
                    <a:pt x="8635" y="31895"/>
                    <a:pt x="7695" y="32482"/>
                    <a:pt x="6873" y="33246"/>
                  </a:cubicBezTo>
                  <a:cubicBezTo>
                    <a:pt x="5757" y="31425"/>
                    <a:pt x="4700" y="29546"/>
                    <a:pt x="3701" y="27666"/>
                  </a:cubicBezTo>
                  <a:cubicBezTo>
                    <a:pt x="3878" y="27431"/>
                    <a:pt x="4054" y="27255"/>
                    <a:pt x="4230" y="27079"/>
                  </a:cubicBezTo>
                  <a:cubicBezTo>
                    <a:pt x="4347" y="26961"/>
                    <a:pt x="4465" y="26844"/>
                    <a:pt x="4582" y="26785"/>
                  </a:cubicBezTo>
                  <a:lnTo>
                    <a:pt x="4700" y="26668"/>
                  </a:lnTo>
                  <a:cubicBezTo>
                    <a:pt x="4759" y="26609"/>
                    <a:pt x="4759" y="26609"/>
                    <a:pt x="4759" y="26609"/>
                  </a:cubicBezTo>
                  <a:cubicBezTo>
                    <a:pt x="4759" y="26609"/>
                    <a:pt x="4817" y="26550"/>
                    <a:pt x="4817" y="26550"/>
                  </a:cubicBezTo>
                  <a:cubicBezTo>
                    <a:pt x="5052" y="26374"/>
                    <a:pt x="5287" y="26256"/>
                    <a:pt x="5522" y="26080"/>
                  </a:cubicBezTo>
                  <a:cubicBezTo>
                    <a:pt x="5640" y="26021"/>
                    <a:pt x="5757" y="25963"/>
                    <a:pt x="5875" y="25904"/>
                  </a:cubicBezTo>
                  <a:cubicBezTo>
                    <a:pt x="5933" y="25845"/>
                    <a:pt x="5992" y="25845"/>
                    <a:pt x="6051" y="25786"/>
                  </a:cubicBezTo>
                  <a:lnTo>
                    <a:pt x="6168" y="25786"/>
                  </a:lnTo>
                  <a:cubicBezTo>
                    <a:pt x="6168" y="25786"/>
                    <a:pt x="6168" y="25728"/>
                    <a:pt x="6227" y="25728"/>
                  </a:cubicBezTo>
                  <a:cubicBezTo>
                    <a:pt x="6403" y="25669"/>
                    <a:pt x="6579" y="25434"/>
                    <a:pt x="6521" y="25199"/>
                  </a:cubicBezTo>
                  <a:cubicBezTo>
                    <a:pt x="6473" y="25056"/>
                    <a:pt x="6309" y="24874"/>
                    <a:pt x="6123" y="24874"/>
                  </a:cubicBezTo>
                  <a:cubicBezTo>
                    <a:pt x="6080" y="24874"/>
                    <a:pt x="6036" y="24883"/>
                    <a:pt x="5992" y="24905"/>
                  </a:cubicBezTo>
                  <a:cubicBezTo>
                    <a:pt x="4935" y="25317"/>
                    <a:pt x="3995" y="25963"/>
                    <a:pt x="3290" y="26785"/>
                  </a:cubicBezTo>
                  <a:cubicBezTo>
                    <a:pt x="3290" y="26785"/>
                    <a:pt x="3231" y="26726"/>
                    <a:pt x="3231" y="26668"/>
                  </a:cubicBezTo>
                  <a:cubicBezTo>
                    <a:pt x="2644" y="25493"/>
                    <a:pt x="2115" y="24259"/>
                    <a:pt x="1646" y="22967"/>
                  </a:cubicBezTo>
                  <a:cubicBezTo>
                    <a:pt x="1234" y="21910"/>
                    <a:pt x="706" y="20676"/>
                    <a:pt x="999" y="19502"/>
                  </a:cubicBezTo>
                  <a:cubicBezTo>
                    <a:pt x="1264" y="18550"/>
                    <a:pt x="2099" y="18074"/>
                    <a:pt x="2991" y="18074"/>
                  </a:cubicBezTo>
                  <a:cubicBezTo>
                    <a:pt x="3090" y="18074"/>
                    <a:pt x="3190" y="18080"/>
                    <a:pt x="3290" y="18092"/>
                  </a:cubicBezTo>
                  <a:cubicBezTo>
                    <a:pt x="4524" y="18268"/>
                    <a:pt x="5405" y="19091"/>
                    <a:pt x="6051" y="20030"/>
                  </a:cubicBezTo>
                  <a:cubicBezTo>
                    <a:pt x="6756" y="21029"/>
                    <a:pt x="7284" y="22086"/>
                    <a:pt x="7930" y="23085"/>
                  </a:cubicBezTo>
                  <a:cubicBezTo>
                    <a:pt x="8635" y="24201"/>
                    <a:pt x="9340" y="25199"/>
                    <a:pt x="10045" y="26256"/>
                  </a:cubicBezTo>
                  <a:cubicBezTo>
                    <a:pt x="11572" y="28253"/>
                    <a:pt x="13158" y="30250"/>
                    <a:pt x="14920" y="32071"/>
                  </a:cubicBezTo>
                  <a:cubicBezTo>
                    <a:pt x="15801" y="32952"/>
                    <a:pt x="16682" y="33833"/>
                    <a:pt x="17622" y="34656"/>
                  </a:cubicBezTo>
                  <a:cubicBezTo>
                    <a:pt x="17446" y="34832"/>
                    <a:pt x="17269" y="34949"/>
                    <a:pt x="17152" y="35125"/>
                  </a:cubicBezTo>
                  <a:cubicBezTo>
                    <a:pt x="16976" y="35302"/>
                    <a:pt x="16976" y="35595"/>
                    <a:pt x="17152" y="35772"/>
                  </a:cubicBezTo>
                  <a:cubicBezTo>
                    <a:pt x="17249" y="35836"/>
                    <a:pt x="17381" y="35883"/>
                    <a:pt x="17509" y="35883"/>
                  </a:cubicBezTo>
                  <a:cubicBezTo>
                    <a:pt x="17615" y="35883"/>
                    <a:pt x="17718" y="35851"/>
                    <a:pt x="17798" y="35772"/>
                  </a:cubicBezTo>
                  <a:cubicBezTo>
                    <a:pt x="18796" y="34656"/>
                    <a:pt x="20147" y="34009"/>
                    <a:pt x="21498" y="33363"/>
                  </a:cubicBezTo>
                  <a:cubicBezTo>
                    <a:pt x="21675" y="33305"/>
                    <a:pt x="21733" y="32952"/>
                    <a:pt x="21616" y="32776"/>
                  </a:cubicBezTo>
                  <a:cubicBezTo>
                    <a:pt x="21537" y="32619"/>
                    <a:pt x="21407" y="32567"/>
                    <a:pt x="21259" y="32567"/>
                  </a:cubicBezTo>
                  <a:cubicBezTo>
                    <a:pt x="21185" y="32567"/>
                    <a:pt x="21107" y="32580"/>
                    <a:pt x="21028" y="32600"/>
                  </a:cubicBezTo>
                  <a:cubicBezTo>
                    <a:pt x="20911" y="32659"/>
                    <a:pt x="20793" y="32717"/>
                    <a:pt x="20676" y="32776"/>
                  </a:cubicBezTo>
                  <a:cubicBezTo>
                    <a:pt x="20441" y="29369"/>
                    <a:pt x="19971" y="25963"/>
                    <a:pt x="19443" y="22556"/>
                  </a:cubicBezTo>
                  <a:cubicBezTo>
                    <a:pt x="20206" y="22321"/>
                    <a:pt x="20970" y="22145"/>
                    <a:pt x="21792" y="21910"/>
                  </a:cubicBezTo>
                  <a:cubicBezTo>
                    <a:pt x="22027" y="21851"/>
                    <a:pt x="22144" y="21616"/>
                    <a:pt x="22086" y="21381"/>
                  </a:cubicBezTo>
                  <a:cubicBezTo>
                    <a:pt x="22040" y="21198"/>
                    <a:pt x="21887" y="21050"/>
                    <a:pt x="21710" y="21050"/>
                  </a:cubicBezTo>
                  <a:cubicBezTo>
                    <a:pt x="21660" y="21050"/>
                    <a:pt x="21609" y="21062"/>
                    <a:pt x="21557" y="21088"/>
                  </a:cubicBezTo>
                  <a:cubicBezTo>
                    <a:pt x="20793" y="21264"/>
                    <a:pt x="20030" y="21440"/>
                    <a:pt x="19325" y="21675"/>
                  </a:cubicBezTo>
                  <a:cubicBezTo>
                    <a:pt x="18855" y="19032"/>
                    <a:pt x="18444" y="16389"/>
                    <a:pt x="18033" y="13746"/>
                  </a:cubicBezTo>
                  <a:cubicBezTo>
                    <a:pt x="18150" y="13687"/>
                    <a:pt x="18268" y="13628"/>
                    <a:pt x="18385" y="13569"/>
                  </a:cubicBezTo>
                  <a:cubicBezTo>
                    <a:pt x="18620" y="13511"/>
                    <a:pt x="18855" y="13452"/>
                    <a:pt x="19031" y="13393"/>
                  </a:cubicBezTo>
                  <a:cubicBezTo>
                    <a:pt x="19443" y="13276"/>
                    <a:pt x="19971" y="13158"/>
                    <a:pt x="20324" y="13100"/>
                  </a:cubicBezTo>
                  <a:cubicBezTo>
                    <a:pt x="20559" y="13100"/>
                    <a:pt x="20793" y="12923"/>
                    <a:pt x="20793" y="12688"/>
                  </a:cubicBezTo>
                  <a:cubicBezTo>
                    <a:pt x="20735" y="12453"/>
                    <a:pt x="20559" y="12219"/>
                    <a:pt x="20324" y="12219"/>
                  </a:cubicBezTo>
                  <a:cubicBezTo>
                    <a:pt x="19501" y="12336"/>
                    <a:pt x="18679" y="12571"/>
                    <a:pt x="17857" y="12865"/>
                  </a:cubicBezTo>
                  <a:cubicBezTo>
                    <a:pt x="17798" y="12219"/>
                    <a:pt x="17680" y="11631"/>
                    <a:pt x="17563" y="10985"/>
                  </a:cubicBezTo>
                  <a:cubicBezTo>
                    <a:pt x="17446" y="9987"/>
                    <a:pt x="17269" y="9047"/>
                    <a:pt x="17152" y="8048"/>
                  </a:cubicBezTo>
                  <a:cubicBezTo>
                    <a:pt x="17034" y="7167"/>
                    <a:pt x="16858" y="6227"/>
                    <a:pt x="17563" y="5581"/>
                  </a:cubicBezTo>
                  <a:cubicBezTo>
                    <a:pt x="18092" y="5053"/>
                    <a:pt x="18973" y="4759"/>
                    <a:pt x="19678" y="4759"/>
                  </a:cubicBezTo>
                  <a:cubicBezTo>
                    <a:pt x="20676" y="4818"/>
                    <a:pt x="21263" y="5581"/>
                    <a:pt x="21557" y="6404"/>
                  </a:cubicBezTo>
                  <a:cubicBezTo>
                    <a:pt x="22203" y="8166"/>
                    <a:pt x="22614" y="9987"/>
                    <a:pt x="23084" y="11749"/>
                  </a:cubicBezTo>
                  <a:cubicBezTo>
                    <a:pt x="23495" y="13511"/>
                    <a:pt x="23965" y="15332"/>
                    <a:pt x="24318" y="17094"/>
                  </a:cubicBezTo>
                  <a:cubicBezTo>
                    <a:pt x="25257" y="21205"/>
                    <a:pt x="26021" y="25375"/>
                    <a:pt x="26843" y="29487"/>
                  </a:cubicBezTo>
                  <a:cubicBezTo>
                    <a:pt x="26726" y="29546"/>
                    <a:pt x="26608" y="29604"/>
                    <a:pt x="26491" y="29604"/>
                  </a:cubicBezTo>
                  <a:cubicBezTo>
                    <a:pt x="26315" y="29722"/>
                    <a:pt x="26138" y="29898"/>
                    <a:pt x="26197" y="30192"/>
                  </a:cubicBezTo>
                  <a:cubicBezTo>
                    <a:pt x="26248" y="30344"/>
                    <a:pt x="26475" y="30497"/>
                    <a:pt x="26650" y="30497"/>
                  </a:cubicBezTo>
                  <a:cubicBezTo>
                    <a:pt x="26676" y="30497"/>
                    <a:pt x="26702" y="30493"/>
                    <a:pt x="26726" y="30485"/>
                  </a:cubicBezTo>
                  <a:cubicBezTo>
                    <a:pt x="27489" y="30192"/>
                    <a:pt x="28253" y="29957"/>
                    <a:pt x="29017" y="29781"/>
                  </a:cubicBezTo>
                  <a:cubicBezTo>
                    <a:pt x="29193" y="29722"/>
                    <a:pt x="29369" y="29428"/>
                    <a:pt x="29310" y="29193"/>
                  </a:cubicBezTo>
                  <a:cubicBezTo>
                    <a:pt x="29262" y="28999"/>
                    <a:pt x="29092" y="28885"/>
                    <a:pt x="28902" y="28885"/>
                  </a:cubicBezTo>
                  <a:cubicBezTo>
                    <a:pt x="28862" y="28885"/>
                    <a:pt x="28822" y="28889"/>
                    <a:pt x="28782" y="28899"/>
                  </a:cubicBezTo>
                  <a:cubicBezTo>
                    <a:pt x="28605" y="28958"/>
                    <a:pt x="28488" y="28958"/>
                    <a:pt x="28370" y="29017"/>
                  </a:cubicBezTo>
                  <a:cubicBezTo>
                    <a:pt x="28547" y="28488"/>
                    <a:pt x="28605" y="27842"/>
                    <a:pt x="28605" y="27372"/>
                  </a:cubicBezTo>
                  <a:cubicBezTo>
                    <a:pt x="28605" y="25963"/>
                    <a:pt x="28488" y="24494"/>
                    <a:pt x="28488" y="23026"/>
                  </a:cubicBezTo>
                  <a:cubicBezTo>
                    <a:pt x="28488" y="21616"/>
                    <a:pt x="28547" y="20207"/>
                    <a:pt x="28547" y="18738"/>
                  </a:cubicBezTo>
                  <a:cubicBezTo>
                    <a:pt x="29663" y="18386"/>
                    <a:pt x="30779" y="18151"/>
                    <a:pt x="31953" y="18151"/>
                  </a:cubicBezTo>
                  <a:cubicBezTo>
                    <a:pt x="32541" y="18151"/>
                    <a:pt x="32541" y="17270"/>
                    <a:pt x="31953" y="17270"/>
                  </a:cubicBezTo>
                  <a:cubicBezTo>
                    <a:pt x="30779" y="17270"/>
                    <a:pt x="29663" y="17446"/>
                    <a:pt x="28547" y="17798"/>
                  </a:cubicBezTo>
                  <a:cubicBezTo>
                    <a:pt x="28547" y="15155"/>
                    <a:pt x="28488" y="12453"/>
                    <a:pt x="28488" y="9810"/>
                  </a:cubicBezTo>
                  <a:cubicBezTo>
                    <a:pt x="29721" y="9340"/>
                    <a:pt x="30955" y="9164"/>
                    <a:pt x="32247" y="9164"/>
                  </a:cubicBezTo>
                  <a:cubicBezTo>
                    <a:pt x="32834" y="9164"/>
                    <a:pt x="32834" y="8283"/>
                    <a:pt x="32247" y="8283"/>
                  </a:cubicBezTo>
                  <a:cubicBezTo>
                    <a:pt x="30955" y="8283"/>
                    <a:pt x="29663" y="8459"/>
                    <a:pt x="28488" y="8871"/>
                  </a:cubicBezTo>
                  <a:cubicBezTo>
                    <a:pt x="28488" y="8342"/>
                    <a:pt x="28429" y="7813"/>
                    <a:pt x="28429" y="7285"/>
                  </a:cubicBezTo>
                  <a:cubicBezTo>
                    <a:pt x="28429" y="5523"/>
                    <a:pt x="27724" y="1000"/>
                    <a:pt x="30485" y="883"/>
                  </a:cubicBezTo>
                  <a:cubicBezTo>
                    <a:pt x="30532" y="880"/>
                    <a:pt x="30579" y="879"/>
                    <a:pt x="30626" y="879"/>
                  </a:cubicBezTo>
                  <a:cubicBezTo>
                    <a:pt x="33093" y="879"/>
                    <a:pt x="33721" y="3914"/>
                    <a:pt x="34009" y="5816"/>
                  </a:cubicBezTo>
                  <a:cubicBezTo>
                    <a:pt x="34773" y="11044"/>
                    <a:pt x="35184" y="16330"/>
                    <a:pt x="35301" y="21616"/>
                  </a:cubicBezTo>
                  <a:cubicBezTo>
                    <a:pt x="35360" y="22967"/>
                    <a:pt x="35360" y="24259"/>
                    <a:pt x="35360" y="25610"/>
                  </a:cubicBezTo>
                  <a:cubicBezTo>
                    <a:pt x="35360" y="26256"/>
                    <a:pt x="35360" y="26902"/>
                    <a:pt x="35360" y="27549"/>
                  </a:cubicBezTo>
                  <a:cubicBezTo>
                    <a:pt x="35360" y="27960"/>
                    <a:pt x="35360" y="28430"/>
                    <a:pt x="35595" y="28782"/>
                  </a:cubicBezTo>
                  <a:cubicBezTo>
                    <a:pt x="35883" y="29142"/>
                    <a:pt x="36501" y="29281"/>
                    <a:pt x="37086" y="29281"/>
                  </a:cubicBezTo>
                  <a:cubicBezTo>
                    <a:pt x="37455" y="29281"/>
                    <a:pt x="37812" y="29225"/>
                    <a:pt x="38062" y="29134"/>
                  </a:cubicBezTo>
                  <a:cubicBezTo>
                    <a:pt x="38649" y="28899"/>
                    <a:pt x="38943" y="28371"/>
                    <a:pt x="39119" y="27784"/>
                  </a:cubicBezTo>
                  <a:cubicBezTo>
                    <a:pt x="39589" y="26433"/>
                    <a:pt x="39413" y="24905"/>
                    <a:pt x="39589" y="23437"/>
                  </a:cubicBezTo>
                  <a:cubicBezTo>
                    <a:pt x="39941" y="20853"/>
                    <a:pt x="40235" y="18210"/>
                    <a:pt x="40587" y="15625"/>
                  </a:cubicBezTo>
                  <a:lnTo>
                    <a:pt x="41586" y="7637"/>
                  </a:lnTo>
                  <a:cubicBezTo>
                    <a:pt x="41703" y="6639"/>
                    <a:pt x="41703" y="5170"/>
                    <a:pt x="42584" y="4465"/>
                  </a:cubicBezTo>
                  <a:cubicBezTo>
                    <a:pt x="42873" y="4221"/>
                    <a:pt x="43221" y="4120"/>
                    <a:pt x="43580" y="4120"/>
                  </a:cubicBezTo>
                  <a:cubicBezTo>
                    <a:pt x="44169" y="4120"/>
                    <a:pt x="44789" y="4394"/>
                    <a:pt x="45228" y="4759"/>
                  </a:cubicBezTo>
                  <a:cubicBezTo>
                    <a:pt x="46109" y="5464"/>
                    <a:pt x="46402" y="6697"/>
                    <a:pt x="46520" y="7813"/>
                  </a:cubicBezTo>
                  <a:cubicBezTo>
                    <a:pt x="46637" y="9047"/>
                    <a:pt x="46637" y="10280"/>
                    <a:pt x="46637" y="11514"/>
                  </a:cubicBezTo>
                  <a:cubicBezTo>
                    <a:pt x="46637" y="11866"/>
                    <a:pt x="46637" y="12219"/>
                    <a:pt x="46637" y="12571"/>
                  </a:cubicBezTo>
                  <a:cubicBezTo>
                    <a:pt x="45521" y="12277"/>
                    <a:pt x="44288" y="12101"/>
                    <a:pt x="43113" y="12042"/>
                  </a:cubicBezTo>
                  <a:cubicBezTo>
                    <a:pt x="43094" y="12040"/>
                    <a:pt x="43076" y="12040"/>
                    <a:pt x="43058" y="12040"/>
                  </a:cubicBezTo>
                  <a:cubicBezTo>
                    <a:pt x="42526" y="12040"/>
                    <a:pt x="42545" y="12867"/>
                    <a:pt x="43113" y="12923"/>
                  </a:cubicBezTo>
                  <a:cubicBezTo>
                    <a:pt x="44288" y="12982"/>
                    <a:pt x="45521" y="13158"/>
                    <a:pt x="46637" y="13452"/>
                  </a:cubicBezTo>
                  <a:cubicBezTo>
                    <a:pt x="46637" y="15508"/>
                    <a:pt x="46637" y="17505"/>
                    <a:pt x="46579" y="19502"/>
                  </a:cubicBezTo>
                  <a:cubicBezTo>
                    <a:pt x="46520" y="19854"/>
                    <a:pt x="46520" y="20148"/>
                    <a:pt x="46520" y="20442"/>
                  </a:cubicBezTo>
                  <a:cubicBezTo>
                    <a:pt x="45404" y="20089"/>
                    <a:pt x="44288" y="19913"/>
                    <a:pt x="43113" y="19913"/>
                  </a:cubicBezTo>
                  <a:cubicBezTo>
                    <a:pt x="42526" y="19913"/>
                    <a:pt x="42526" y="20794"/>
                    <a:pt x="43113" y="20794"/>
                  </a:cubicBezTo>
                  <a:cubicBezTo>
                    <a:pt x="44288" y="20794"/>
                    <a:pt x="45404" y="21029"/>
                    <a:pt x="46461" y="21323"/>
                  </a:cubicBezTo>
                  <a:cubicBezTo>
                    <a:pt x="46226" y="25552"/>
                    <a:pt x="45756" y="29839"/>
                    <a:pt x="46109" y="34068"/>
                  </a:cubicBezTo>
                  <a:cubicBezTo>
                    <a:pt x="46402" y="38062"/>
                    <a:pt x="47518" y="42937"/>
                    <a:pt x="50866" y="45522"/>
                  </a:cubicBezTo>
                  <a:cubicBezTo>
                    <a:pt x="51961" y="46354"/>
                    <a:pt x="53218" y="46794"/>
                    <a:pt x="54518" y="46794"/>
                  </a:cubicBezTo>
                  <a:cubicBezTo>
                    <a:pt x="54961" y="46794"/>
                    <a:pt x="55410" y="46742"/>
                    <a:pt x="55859" y="46638"/>
                  </a:cubicBezTo>
                  <a:cubicBezTo>
                    <a:pt x="56270" y="47636"/>
                    <a:pt x="56740" y="48693"/>
                    <a:pt x="57210" y="49692"/>
                  </a:cubicBezTo>
                  <a:cubicBezTo>
                    <a:pt x="57621" y="50690"/>
                    <a:pt x="58149" y="51630"/>
                    <a:pt x="58913" y="52511"/>
                  </a:cubicBezTo>
                  <a:cubicBezTo>
                    <a:pt x="58993" y="52604"/>
                    <a:pt x="59087" y="52643"/>
                    <a:pt x="59181" y="52643"/>
                  </a:cubicBezTo>
                  <a:cubicBezTo>
                    <a:pt x="59506" y="52643"/>
                    <a:pt x="59832" y="52184"/>
                    <a:pt x="59559" y="51865"/>
                  </a:cubicBezTo>
                  <a:cubicBezTo>
                    <a:pt x="58854" y="51043"/>
                    <a:pt x="58326" y="50103"/>
                    <a:pt x="57915" y="49163"/>
                  </a:cubicBezTo>
                  <a:cubicBezTo>
                    <a:pt x="57503" y="48224"/>
                    <a:pt x="57092" y="47284"/>
                    <a:pt x="56681" y="46344"/>
                  </a:cubicBezTo>
                  <a:cubicBezTo>
                    <a:pt x="58502" y="45698"/>
                    <a:pt x="60029" y="44406"/>
                    <a:pt x="61380" y="43172"/>
                  </a:cubicBezTo>
                  <a:cubicBezTo>
                    <a:pt x="62026" y="42585"/>
                    <a:pt x="62672" y="41939"/>
                    <a:pt x="63377" y="41351"/>
                  </a:cubicBezTo>
                  <a:cubicBezTo>
                    <a:pt x="63906" y="43525"/>
                    <a:pt x="65668" y="45169"/>
                    <a:pt x="67312" y="46579"/>
                  </a:cubicBezTo>
                  <a:cubicBezTo>
                    <a:pt x="67396" y="46651"/>
                    <a:pt x="67489" y="46681"/>
                    <a:pt x="67581" y="46681"/>
                  </a:cubicBezTo>
                  <a:cubicBezTo>
                    <a:pt x="67940" y="46681"/>
                    <a:pt x="68274" y="46214"/>
                    <a:pt x="67900" y="45933"/>
                  </a:cubicBezTo>
                  <a:cubicBezTo>
                    <a:pt x="66255" y="44523"/>
                    <a:pt x="64552" y="42879"/>
                    <a:pt x="64082" y="40647"/>
                  </a:cubicBezTo>
                  <a:cubicBezTo>
                    <a:pt x="66607" y="38473"/>
                    <a:pt x="69368" y="36535"/>
                    <a:pt x="72833" y="36183"/>
                  </a:cubicBezTo>
                  <a:cubicBezTo>
                    <a:pt x="73205" y="36146"/>
                    <a:pt x="73571" y="36126"/>
                    <a:pt x="73933" y="36126"/>
                  </a:cubicBezTo>
                  <a:cubicBezTo>
                    <a:pt x="74715" y="36126"/>
                    <a:pt x="75478" y="36217"/>
                    <a:pt x="76240" y="36418"/>
                  </a:cubicBezTo>
                  <a:cubicBezTo>
                    <a:pt x="77121" y="36653"/>
                    <a:pt x="78648" y="37122"/>
                    <a:pt x="79001" y="38121"/>
                  </a:cubicBezTo>
                  <a:cubicBezTo>
                    <a:pt x="79353" y="39178"/>
                    <a:pt x="77650" y="40294"/>
                    <a:pt x="76945" y="40882"/>
                  </a:cubicBezTo>
                  <a:cubicBezTo>
                    <a:pt x="76064" y="41704"/>
                    <a:pt x="75242" y="42585"/>
                    <a:pt x="74361" y="43407"/>
                  </a:cubicBezTo>
                  <a:cubicBezTo>
                    <a:pt x="71071" y="46755"/>
                    <a:pt x="68017" y="50397"/>
                    <a:pt x="65257" y="54273"/>
                  </a:cubicBezTo>
                  <a:cubicBezTo>
                    <a:pt x="63788" y="56270"/>
                    <a:pt x="62496" y="58385"/>
                    <a:pt x="60793" y="60264"/>
                  </a:cubicBezTo>
                  <a:cubicBezTo>
                    <a:pt x="59148" y="62085"/>
                    <a:pt x="57268" y="63612"/>
                    <a:pt x="55448" y="65257"/>
                  </a:cubicBezTo>
                  <a:cubicBezTo>
                    <a:pt x="53509" y="66960"/>
                    <a:pt x="51689" y="68781"/>
                    <a:pt x="49809" y="70602"/>
                  </a:cubicBezTo>
                  <a:cubicBezTo>
                    <a:pt x="48928" y="71542"/>
                    <a:pt x="47988" y="72481"/>
                    <a:pt x="47107" y="73362"/>
                  </a:cubicBezTo>
                  <a:cubicBezTo>
                    <a:pt x="46696" y="73774"/>
                    <a:pt x="46285" y="74185"/>
                    <a:pt x="45874" y="74655"/>
                  </a:cubicBezTo>
                  <a:cubicBezTo>
                    <a:pt x="45843" y="74645"/>
                    <a:pt x="45813" y="74640"/>
                    <a:pt x="45784" y="74640"/>
                  </a:cubicBezTo>
                  <a:cubicBezTo>
                    <a:pt x="45640" y="74640"/>
                    <a:pt x="45511" y="74754"/>
                    <a:pt x="45463" y="74948"/>
                  </a:cubicBezTo>
                  <a:cubicBezTo>
                    <a:pt x="45404" y="75418"/>
                    <a:pt x="44288" y="75477"/>
                    <a:pt x="43935" y="75536"/>
                  </a:cubicBezTo>
                  <a:cubicBezTo>
                    <a:pt x="43642" y="75565"/>
                    <a:pt x="43348" y="75580"/>
                    <a:pt x="43054" y="75580"/>
                  </a:cubicBezTo>
                  <a:cubicBezTo>
                    <a:pt x="42761" y="75580"/>
                    <a:pt x="42467" y="75565"/>
                    <a:pt x="42173" y="75536"/>
                  </a:cubicBezTo>
                  <a:cubicBezTo>
                    <a:pt x="40881" y="75418"/>
                    <a:pt x="39648" y="75183"/>
                    <a:pt x="38356" y="75007"/>
                  </a:cubicBezTo>
                  <a:cubicBezTo>
                    <a:pt x="35889" y="74596"/>
                    <a:pt x="33363" y="74185"/>
                    <a:pt x="30837" y="73774"/>
                  </a:cubicBezTo>
                  <a:cubicBezTo>
                    <a:pt x="30819" y="73772"/>
                    <a:pt x="30801" y="73771"/>
                    <a:pt x="30784" y="73771"/>
                  </a:cubicBezTo>
                  <a:cubicBezTo>
                    <a:pt x="30293" y="73771"/>
                    <a:pt x="30092" y="74541"/>
                    <a:pt x="30602" y="74655"/>
                  </a:cubicBezTo>
                  <a:cubicBezTo>
                    <a:pt x="33598" y="75125"/>
                    <a:pt x="36535" y="75594"/>
                    <a:pt x="39471" y="76064"/>
                  </a:cubicBezTo>
                  <a:cubicBezTo>
                    <a:pt x="40703" y="76225"/>
                    <a:pt x="41934" y="76483"/>
                    <a:pt x="43165" y="76483"/>
                  </a:cubicBezTo>
                  <a:cubicBezTo>
                    <a:pt x="43285" y="76483"/>
                    <a:pt x="43405" y="76481"/>
                    <a:pt x="43524" y="76475"/>
                  </a:cubicBezTo>
                  <a:cubicBezTo>
                    <a:pt x="43935" y="76475"/>
                    <a:pt x="44464" y="76417"/>
                    <a:pt x="44993" y="76241"/>
                  </a:cubicBezTo>
                  <a:lnTo>
                    <a:pt x="44993" y="76241"/>
                  </a:lnTo>
                  <a:cubicBezTo>
                    <a:pt x="44523" y="77885"/>
                    <a:pt x="45051" y="79765"/>
                    <a:pt x="45286" y="81351"/>
                  </a:cubicBezTo>
                  <a:cubicBezTo>
                    <a:pt x="45639" y="83876"/>
                    <a:pt x="45639" y="86461"/>
                    <a:pt x="45815" y="88986"/>
                  </a:cubicBezTo>
                  <a:lnTo>
                    <a:pt x="46813" y="104786"/>
                  </a:lnTo>
                  <a:cubicBezTo>
                    <a:pt x="47283" y="112774"/>
                    <a:pt x="47812" y="120703"/>
                    <a:pt x="48282" y="128633"/>
                  </a:cubicBezTo>
                  <a:lnTo>
                    <a:pt x="48693" y="135270"/>
                  </a:lnTo>
                  <a:cubicBezTo>
                    <a:pt x="48722" y="135534"/>
                    <a:pt x="48957" y="135666"/>
                    <a:pt x="49185" y="135666"/>
                  </a:cubicBezTo>
                  <a:cubicBezTo>
                    <a:pt x="49413" y="135666"/>
                    <a:pt x="49633" y="135534"/>
                    <a:pt x="49633" y="135270"/>
                  </a:cubicBezTo>
                  <a:lnTo>
                    <a:pt x="48164" y="112069"/>
                  </a:lnTo>
                  <a:cubicBezTo>
                    <a:pt x="47812" y="106783"/>
                    <a:pt x="47460" y="101497"/>
                    <a:pt x="47166" y="96152"/>
                  </a:cubicBezTo>
                  <a:cubicBezTo>
                    <a:pt x="46990" y="93509"/>
                    <a:pt x="46813" y="90866"/>
                    <a:pt x="46637" y="88223"/>
                  </a:cubicBezTo>
                  <a:cubicBezTo>
                    <a:pt x="46520" y="85756"/>
                    <a:pt x="46461" y="83289"/>
                    <a:pt x="46109" y="80881"/>
                  </a:cubicBezTo>
                  <a:cubicBezTo>
                    <a:pt x="45932" y="79823"/>
                    <a:pt x="45756" y="78766"/>
                    <a:pt x="45756" y="77768"/>
                  </a:cubicBezTo>
                  <a:cubicBezTo>
                    <a:pt x="45697" y="76593"/>
                    <a:pt x="46109" y="75712"/>
                    <a:pt x="46872" y="74890"/>
                  </a:cubicBezTo>
                  <a:cubicBezTo>
                    <a:pt x="48634" y="73010"/>
                    <a:pt x="50455" y="71189"/>
                    <a:pt x="52335" y="69427"/>
                  </a:cubicBezTo>
                  <a:cubicBezTo>
                    <a:pt x="54155" y="67606"/>
                    <a:pt x="56094" y="65844"/>
                    <a:pt x="58032" y="64141"/>
                  </a:cubicBezTo>
                  <a:cubicBezTo>
                    <a:pt x="59794" y="62555"/>
                    <a:pt x="61556" y="60910"/>
                    <a:pt x="62966" y="58972"/>
                  </a:cubicBezTo>
                  <a:cubicBezTo>
                    <a:pt x="64493" y="57034"/>
                    <a:pt x="65785" y="54919"/>
                    <a:pt x="67312" y="52922"/>
                  </a:cubicBezTo>
                  <a:cubicBezTo>
                    <a:pt x="68781" y="50984"/>
                    <a:pt x="70367" y="49105"/>
                    <a:pt x="71952" y="47284"/>
                  </a:cubicBezTo>
                  <a:cubicBezTo>
                    <a:pt x="73597" y="45463"/>
                    <a:pt x="75242" y="43760"/>
                    <a:pt x="77004" y="42115"/>
                  </a:cubicBezTo>
                  <a:cubicBezTo>
                    <a:pt x="77826" y="41293"/>
                    <a:pt x="78825" y="40588"/>
                    <a:pt x="79529" y="39648"/>
                  </a:cubicBezTo>
                  <a:cubicBezTo>
                    <a:pt x="80058" y="38943"/>
                    <a:pt x="80117" y="38062"/>
                    <a:pt x="79588" y="37299"/>
                  </a:cubicBezTo>
                  <a:lnTo>
                    <a:pt x="79588" y="37299"/>
                  </a:lnTo>
                  <a:lnTo>
                    <a:pt x="79588" y="37357"/>
                  </a:lnTo>
                  <a:cubicBezTo>
                    <a:pt x="78472" y="35772"/>
                    <a:pt x="76005" y="35302"/>
                    <a:pt x="74184" y="35302"/>
                  </a:cubicBezTo>
                  <a:cubicBezTo>
                    <a:pt x="74082" y="35299"/>
                    <a:pt x="73980" y="35298"/>
                    <a:pt x="73879" y="35298"/>
                  </a:cubicBezTo>
                  <a:cubicBezTo>
                    <a:pt x="71759" y="35298"/>
                    <a:pt x="69747" y="35879"/>
                    <a:pt x="67841" y="36888"/>
                  </a:cubicBezTo>
                  <a:cubicBezTo>
                    <a:pt x="65903" y="37945"/>
                    <a:pt x="64141" y="39354"/>
                    <a:pt x="62496" y="40882"/>
                  </a:cubicBezTo>
                  <a:cubicBezTo>
                    <a:pt x="60910" y="42409"/>
                    <a:pt x="59383" y="44053"/>
                    <a:pt x="57445" y="45111"/>
                  </a:cubicBezTo>
                  <a:cubicBezTo>
                    <a:pt x="56481" y="45621"/>
                    <a:pt x="55463" y="45912"/>
                    <a:pt x="54463" y="45912"/>
                  </a:cubicBezTo>
                  <a:cubicBezTo>
                    <a:pt x="53390" y="45912"/>
                    <a:pt x="52337" y="45577"/>
                    <a:pt x="51395" y="44817"/>
                  </a:cubicBezTo>
                  <a:cubicBezTo>
                    <a:pt x="49633" y="43466"/>
                    <a:pt x="48634" y="41293"/>
                    <a:pt x="47988" y="39237"/>
                  </a:cubicBezTo>
                  <a:cubicBezTo>
                    <a:pt x="46520" y="34656"/>
                    <a:pt x="46872" y="29781"/>
                    <a:pt x="47166" y="25023"/>
                  </a:cubicBezTo>
                  <a:cubicBezTo>
                    <a:pt x="47518" y="19737"/>
                    <a:pt x="47636" y="14450"/>
                    <a:pt x="47518" y="9164"/>
                  </a:cubicBezTo>
                  <a:cubicBezTo>
                    <a:pt x="47460" y="7226"/>
                    <a:pt x="47225" y="4994"/>
                    <a:pt x="45463" y="3819"/>
                  </a:cubicBezTo>
                  <a:cubicBezTo>
                    <a:pt x="44918" y="3471"/>
                    <a:pt x="44308" y="3292"/>
                    <a:pt x="43718" y="3292"/>
                  </a:cubicBezTo>
                  <a:cubicBezTo>
                    <a:pt x="42717" y="3292"/>
                    <a:pt x="41772" y="3805"/>
                    <a:pt x="41292" y="4877"/>
                  </a:cubicBezTo>
                  <a:cubicBezTo>
                    <a:pt x="40881" y="5816"/>
                    <a:pt x="40822" y="6932"/>
                    <a:pt x="40705" y="7931"/>
                  </a:cubicBezTo>
                  <a:cubicBezTo>
                    <a:pt x="40529" y="9282"/>
                    <a:pt x="40353" y="10574"/>
                    <a:pt x="40176" y="11925"/>
                  </a:cubicBezTo>
                  <a:cubicBezTo>
                    <a:pt x="39824" y="14627"/>
                    <a:pt x="39530" y="17270"/>
                    <a:pt x="39178" y="19972"/>
                  </a:cubicBezTo>
                  <a:cubicBezTo>
                    <a:pt x="38943" y="21969"/>
                    <a:pt x="38708" y="23907"/>
                    <a:pt x="38532" y="25904"/>
                  </a:cubicBezTo>
                  <a:cubicBezTo>
                    <a:pt x="38532" y="26550"/>
                    <a:pt x="38473" y="27490"/>
                    <a:pt x="38062" y="28077"/>
                  </a:cubicBezTo>
                  <a:cubicBezTo>
                    <a:pt x="37827" y="28430"/>
                    <a:pt x="37416" y="28430"/>
                    <a:pt x="37005" y="28430"/>
                  </a:cubicBezTo>
                  <a:cubicBezTo>
                    <a:pt x="36711" y="28371"/>
                    <a:pt x="36417" y="28430"/>
                    <a:pt x="36300" y="28018"/>
                  </a:cubicBezTo>
                  <a:cubicBezTo>
                    <a:pt x="36182" y="27725"/>
                    <a:pt x="36300" y="27255"/>
                    <a:pt x="36300" y="26961"/>
                  </a:cubicBezTo>
                  <a:cubicBezTo>
                    <a:pt x="36358" y="21675"/>
                    <a:pt x="36065" y="16330"/>
                    <a:pt x="35536" y="11103"/>
                  </a:cubicBezTo>
                  <a:cubicBezTo>
                    <a:pt x="35419" y="9752"/>
                    <a:pt x="35243" y="8342"/>
                    <a:pt x="35066" y="6991"/>
                  </a:cubicBezTo>
                  <a:cubicBezTo>
                    <a:pt x="34949" y="5875"/>
                    <a:pt x="34831" y="4759"/>
                    <a:pt x="34538" y="3643"/>
                  </a:cubicBezTo>
                  <a:cubicBezTo>
                    <a:pt x="34009" y="1822"/>
                    <a:pt x="32717" y="119"/>
                    <a:pt x="30720" y="1"/>
                  </a:cubicBezTo>
                  <a:cubicBezTo>
                    <a:pt x="30691" y="1"/>
                    <a:pt x="30662" y="0"/>
                    <a:pt x="30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69;p48">
              <a:extLst>
                <a:ext uri="{FF2B5EF4-FFF2-40B4-BE49-F238E27FC236}">
                  <a16:creationId xmlns:a16="http://schemas.microsoft.com/office/drawing/2014/main" id="{FEC10F8D-F5C2-2C4D-8376-EED509A622A7}"/>
                </a:ext>
              </a:extLst>
            </p:cNvPr>
            <p:cNvSpPr/>
            <p:nvPr/>
          </p:nvSpPr>
          <p:spPr>
            <a:xfrm>
              <a:off x="7291510" y="3432793"/>
              <a:ext cx="284210" cy="267705"/>
            </a:xfrm>
            <a:custGeom>
              <a:avLst/>
              <a:gdLst/>
              <a:ahLst/>
              <a:cxnLst/>
              <a:rect l="l" t="t" r="r" b="b"/>
              <a:pathLst>
                <a:path w="23315" h="21961" extrusionOk="0">
                  <a:moveTo>
                    <a:pt x="22666" y="1"/>
                  </a:moveTo>
                  <a:cubicBezTo>
                    <a:pt x="22596" y="1"/>
                    <a:pt x="22522" y="21"/>
                    <a:pt x="22449" y="67"/>
                  </a:cubicBezTo>
                  <a:cubicBezTo>
                    <a:pt x="20922" y="1124"/>
                    <a:pt x="19571" y="2299"/>
                    <a:pt x="18337" y="3708"/>
                  </a:cubicBezTo>
                  <a:cubicBezTo>
                    <a:pt x="18279" y="3708"/>
                    <a:pt x="18279" y="3708"/>
                    <a:pt x="18220" y="3767"/>
                  </a:cubicBezTo>
                  <a:cubicBezTo>
                    <a:pt x="13403" y="8642"/>
                    <a:pt x="6825" y="11168"/>
                    <a:pt x="482" y="13400"/>
                  </a:cubicBezTo>
                  <a:cubicBezTo>
                    <a:pt x="1" y="13560"/>
                    <a:pt x="152" y="14304"/>
                    <a:pt x="581" y="14304"/>
                  </a:cubicBezTo>
                  <a:cubicBezTo>
                    <a:pt x="624" y="14304"/>
                    <a:pt x="669" y="14297"/>
                    <a:pt x="717" y="14281"/>
                  </a:cubicBezTo>
                  <a:cubicBezTo>
                    <a:pt x="6003" y="12401"/>
                    <a:pt x="11348" y="10345"/>
                    <a:pt x="15812" y="6997"/>
                  </a:cubicBezTo>
                  <a:lnTo>
                    <a:pt x="15812" y="6997"/>
                  </a:lnTo>
                  <a:cubicBezTo>
                    <a:pt x="14108" y="9758"/>
                    <a:pt x="12934" y="12871"/>
                    <a:pt x="12405" y="16101"/>
                  </a:cubicBezTo>
                  <a:cubicBezTo>
                    <a:pt x="12111" y="17864"/>
                    <a:pt x="12053" y="19743"/>
                    <a:pt x="12170" y="21564"/>
                  </a:cubicBezTo>
                  <a:cubicBezTo>
                    <a:pt x="12199" y="21828"/>
                    <a:pt x="12434" y="21960"/>
                    <a:pt x="12662" y="21960"/>
                  </a:cubicBezTo>
                  <a:cubicBezTo>
                    <a:pt x="12890" y="21960"/>
                    <a:pt x="13110" y="21828"/>
                    <a:pt x="13110" y="21564"/>
                  </a:cubicBezTo>
                  <a:cubicBezTo>
                    <a:pt x="12581" y="15338"/>
                    <a:pt x="14754" y="8994"/>
                    <a:pt x="18925" y="4354"/>
                  </a:cubicBezTo>
                  <a:cubicBezTo>
                    <a:pt x="20099" y="3003"/>
                    <a:pt x="21450" y="1829"/>
                    <a:pt x="22919" y="830"/>
                  </a:cubicBezTo>
                  <a:cubicBezTo>
                    <a:pt x="23315" y="582"/>
                    <a:pt x="23043" y="1"/>
                    <a:pt x="22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70;p48">
              <a:extLst>
                <a:ext uri="{FF2B5EF4-FFF2-40B4-BE49-F238E27FC236}">
                  <a16:creationId xmlns:a16="http://schemas.microsoft.com/office/drawing/2014/main" id="{7340351F-C1C0-234F-B285-D90EBC0F864E}"/>
                </a:ext>
              </a:extLst>
            </p:cNvPr>
            <p:cNvSpPr/>
            <p:nvPr/>
          </p:nvSpPr>
          <p:spPr>
            <a:xfrm>
              <a:off x="7187821" y="3492304"/>
              <a:ext cx="731" cy="731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1"/>
                  </a:moveTo>
                  <a:lnTo>
                    <a:pt x="60" y="1"/>
                  </a:lnTo>
                  <a:cubicBezTo>
                    <a:pt x="1" y="60"/>
                    <a:pt x="1" y="60"/>
                    <a:pt x="60" y="1"/>
                  </a:cubicBezTo>
                  <a:close/>
                </a:path>
              </a:pathLst>
            </a:custGeom>
            <a:solidFill>
              <a:srgbClr val="974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71;p48">
              <a:extLst>
                <a:ext uri="{FF2B5EF4-FFF2-40B4-BE49-F238E27FC236}">
                  <a16:creationId xmlns:a16="http://schemas.microsoft.com/office/drawing/2014/main" id="{5B7BE7FB-4FD7-8F49-B7EB-A71D677AB0FF}"/>
                </a:ext>
              </a:extLst>
            </p:cNvPr>
            <p:cNvSpPr/>
            <p:nvPr/>
          </p:nvSpPr>
          <p:spPr>
            <a:xfrm>
              <a:off x="7359079" y="3390822"/>
              <a:ext cx="143354" cy="92729"/>
            </a:xfrm>
            <a:custGeom>
              <a:avLst/>
              <a:gdLst/>
              <a:ahLst/>
              <a:cxnLst/>
              <a:rect l="l" t="t" r="r" b="b"/>
              <a:pathLst>
                <a:path w="11760" h="7607" extrusionOk="0">
                  <a:moveTo>
                    <a:pt x="11036" y="1"/>
                  </a:moveTo>
                  <a:cubicBezTo>
                    <a:pt x="10937" y="1"/>
                    <a:pt x="10834" y="31"/>
                    <a:pt x="10739" y="103"/>
                  </a:cubicBezTo>
                  <a:cubicBezTo>
                    <a:pt x="7567" y="2687"/>
                    <a:pt x="4101" y="4919"/>
                    <a:pt x="460" y="6799"/>
                  </a:cubicBezTo>
                  <a:cubicBezTo>
                    <a:pt x="0" y="7003"/>
                    <a:pt x="295" y="7607"/>
                    <a:pt x="727" y="7607"/>
                  </a:cubicBezTo>
                  <a:cubicBezTo>
                    <a:pt x="792" y="7607"/>
                    <a:pt x="861" y="7593"/>
                    <a:pt x="930" y="7562"/>
                  </a:cubicBezTo>
                  <a:cubicBezTo>
                    <a:pt x="4689" y="5683"/>
                    <a:pt x="8154" y="3392"/>
                    <a:pt x="11385" y="749"/>
                  </a:cubicBezTo>
                  <a:cubicBezTo>
                    <a:pt x="11759" y="468"/>
                    <a:pt x="11425" y="1"/>
                    <a:pt x="1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172;p48">
              <a:extLst>
                <a:ext uri="{FF2B5EF4-FFF2-40B4-BE49-F238E27FC236}">
                  <a16:creationId xmlns:a16="http://schemas.microsoft.com/office/drawing/2014/main" id="{36105BE8-58C0-9347-BE32-EC8C5282624B}"/>
                </a:ext>
              </a:extLst>
            </p:cNvPr>
            <p:cNvSpPr/>
            <p:nvPr/>
          </p:nvSpPr>
          <p:spPr>
            <a:xfrm flipH="1">
              <a:off x="6380871" y="3283758"/>
              <a:ext cx="595713" cy="1334098"/>
            </a:xfrm>
            <a:custGeom>
              <a:avLst/>
              <a:gdLst/>
              <a:ahLst/>
              <a:cxnLst/>
              <a:rect l="l" t="t" r="r" b="b"/>
              <a:pathLst>
                <a:path w="48869" h="109442" extrusionOk="0">
                  <a:moveTo>
                    <a:pt x="21388" y="1"/>
                  </a:moveTo>
                  <a:cubicBezTo>
                    <a:pt x="20956" y="1"/>
                    <a:pt x="20505" y="84"/>
                    <a:pt x="20206" y="193"/>
                  </a:cubicBezTo>
                  <a:cubicBezTo>
                    <a:pt x="20088" y="252"/>
                    <a:pt x="19912" y="428"/>
                    <a:pt x="19442" y="1015"/>
                  </a:cubicBezTo>
                  <a:cubicBezTo>
                    <a:pt x="18913" y="1661"/>
                    <a:pt x="19383" y="2601"/>
                    <a:pt x="19266" y="3423"/>
                  </a:cubicBezTo>
                  <a:cubicBezTo>
                    <a:pt x="19090" y="4598"/>
                    <a:pt x="18972" y="5832"/>
                    <a:pt x="18855" y="7065"/>
                  </a:cubicBezTo>
                  <a:cubicBezTo>
                    <a:pt x="18502" y="10472"/>
                    <a:pt x="18385" y="13878"/>
                    <a:pt x="18209" y="17344"/>
                  </a:cubicBezTo>
                  <a:cubicBezTo>
                    <a:pt x="18150" y="19165"/>
                    <a:pt x="18032" y="20985"/>
                    <a:pt x="17915" y="22748"/>
                  </a:cubicBezTo>
                  <a:cubicBezTo>
                    <a:pt x="17915" y="23687"/>
                    <a:pt x="17856" y="24627"/>
                    <a:pt x="17797" y="25567"/>
                  </a:cubicBezTo>
                  <a:cubicBezTo>
                    <a:pt x="17797" y="25861"/>
                    <a:pt x="17856" y="27916"/>
                    <a:pt x="17680" y="28034"/>
                  </a:cubicBezTo>
                  <a:cubicBezTo>
                    <a:pt x="17327" y="28210"/>
                    <a:pt x="17680" y="28210"/>
                    <a:pt x="17269" y="28210"/>
                  </a:cubicBezTo>
                  <a:cubicBezTo>
                    <a:pt x="16446" y="24568"/>
                    <a:pt x="16681" y="20574"/>
                    <a:pt x="16388" y="16874"/>
                  </a:cubicBezTo>
                  <a:cubicBezTo>
                    <a:pt x="16094" y="13702"/>
                    <a:pt x="15565" y="10413"/>
                    <a:pt x="15565" y="7241"/>
                  </a:cubicBezTo>
                  <a:cubicBezTo>
                    <a:pt x="15448" y="6360"/>
                    <a:pt x="15448" y="4128"/>
                    <a:pt x="14919" y="3423"/>
                  </a:cubicBezTo>
                  <a:cubicBezTo>
                    <a:pt x="14717" y="3154"/>
                    <a:pt x="14224" y="3039"/>
                    <a:pt x="13659" y="3039"/>
                  </a:cubicBezTo>
                  <a:cubicBezTo>
                    <a:pt x="12744" y="3039"/>
                    <a:pt x="11641" y="3340"/>
                    <a:pt x="11278" y="3776"/>
                  </a:cubicBezTo>
                  <a:cubicBezTo>
                    <a:pt x="10925" y="4128"/>
                    <a:pt x="10808" y="5773"/>
                    <a:pt x="10808" y="6360"/>
                  </a:cubicBezTo>
                  <a:lnTo>
                    <a:pt x="9809" y="32909"/>
                  </a:lnTo>
                  <a:cubicBezTo>
                    <a:pt x="7519" y="27153"/>
                    <a:pt x="6520" y="20339"/>
                    <a:pt x="4229" y="14583"/>
                  </a:cubicBezTo>
                  <a:cubicBezTo>
                    <a:pt x="3900" y="13705"/>
                    <a:pt x="3109" y="12211"/>
                    <a:pt x="2240" y="12211"/>
                  </a:cubicBezTo>
                  <a:cubicBezTo>
                    <a:pt x="2179" y="12211"/>
                    <a:pt x="2118" y="12218"/>
                    <a:pt x="2056" y="12234"/>
                  </a:cubicBezTo>
                  <a:cubicBezTo>
                    <a:pt x="1175" y="12469"/>
                    <a:pt x="0" y="15229"/>
                    <a:pt x="59" y="16169"/>
                  </a:cubicBezTo>
                  <a:cubicBezTo>
                    <a:pt x="647" y="24392"/>
                    <a:pt x="2585" y="32556"/>
                    <a:pt x="2878" y="40779"/>
                  </a:cubicBezTo>
                  <a:cubicBezTo>
                    <a:pt x="2996" y="43951"/>
                    <a:pt x="2291" y="50177"/>
                    <a:pt x="2820" y="53290"/>
                  </a:cubicBezTo>
                  <a:cubicBezTo>
                    <a:pt x="3760" y="58753"/>
                    <a:pt x="5110" y="61278"/>
                    <a:pt x="6755" y="66564"/>
                  </a:cubicBezTo>
                  <a:cubicBezTo>
                    <a:pt x="7342" y="68326"/>
                    <a:pt x="8106" y="69149"/>
                    <a:pt x="8341" y="70970"/>
                  </a:cubicBezTo>
                  <a:cubicBezTo>
                    <a:pt x="8517" y="72438"/>
                    <a:pt x="8341" y="74024"/>
                    <a:pt x="8223" y="75492"/>
                  </a:cubicBezTo>
                  <a:cubicBezTo>
                    <a:pt x="7107" y="86711"/>
                    <a:pt x="6638" y="96343"/>
                    <a:pt x="4875" y="107210"/>
                  </a:cubicBezTo>
                  <a:cubicBezTo>
                    <a:pt x="4817" y="108384"/>
                    <a:pt x="4641" y="109148"/>
                    <a:pt x="4699" y="109207"/>
                  </a:cubicBezTo>
                  <a:cubicBezTo>
                    <a:pt x="5522" y="109254"/>
                    <a:pt x="7380" y="109270"/>
                    <a:pt x="9819" y="109270"/>
                  </a:cubicBezTo>
                  <a:cubicBezTo>
                    <a:pt x="15021" y="109270"/>
                    <a:pt x="22866" y="109197"/>
                    <a:pt x="28950" y="109197"/>
                  </a:cubicBezTo>
                  <a:cubicBezTo>
                    <a:pt x="34047" y="109197"/>
                    <a:pt x="37908" y="109248"/>
                    <a:pt x="37944" y="109439"/>
                  </a:cubicBezTo>
                  <a:lnTo>
                    <a:pt x="37944" y="109439"/>
                  </a:lnTo>
                  <a:cubicBezTo>
                    <a:pt x="36945" y="98868"/>
                    <a:pt x="36593" y="89823"/>
                    <a:pt x="36417" y="79193"/>
                  </a:cubicBezTo>
                  <a:cubicBezTo>
                    <a:pt x="36358" y="77431"/>
                    <a:pt x="35653" y="74435"/>
                    <a:pt x="36182" y="72732"/>
                  </a:cubicBezTo>
                  <a:cubicBezTo>
                    <a:pt x="36652" y="71146"/>
                    <a:pt x="36710" y="69384"/>
                    <a:pt x="37591" y="67974"/>
                  </a:cubicBezTo>
                  <a:cubicBezTo>
                    <a:pt x="40646" y="62864"/>
                    <a:pt x="45286" y="53819"/>
                    <a:pt x="45932" y="47886"/>
                  </a:cubicBezTo>
                  <a:cubicBezTo>
                    <a:pt x="46695" y="40486"/>
                    <a:pt x="45873" y="37314"/>
                    <a:pt x="47929" y="29796"/>
                  </a:cubicBezTo>
                  <a:lnTo>
                    <a:pt x="47929" y="29796"/>
                  </a:lnTo>
                  <a:cubicBezTo>
                    <a:pt x="47870" y="29855"/>
                    <a:pt x="47811" y="29855"/>
                    <a:pt x="47753" y="29855"/>
                  </a:cubicBezTo>
                  <a:cubicBezTo>
                    <a:pt x="47694" y="29796"/>
                    <a:pt x="47576" y="29737"/>
                    <a:pt x="47518" y="29737"/>
                  </a:cubicBezTo>
                  <a:cubicBezTo>
                    <a:pt x="47224" y="29443"/>
                    <a:pt x="46872" y="29208"/>
                    <a:pt x="46578" y="28915"/>
                  </a:cubicBezTo>
                  <a:cubicBezTo>
                    <a:pt x="46402" y="28739"/>
                    <a:pt x="46226" y="28621"/>
                    <a:pt x="46049" y="28386"/>
                  </a:cubicBezTo>
                  <a:cubicBezTo>
                    <a:pt x="45873" y="28034"/>
                    <a:pt x="45932" y="27623"/>
                    <a:pt x="45991" y="27270"/>
                  </a:cubicBezTo>
                  <a:cubicBezTo>
                    <a:pt x="46108" y="25919"/>
                    <a:pt x="46226" y="24510"/>
                    <a:pt x="46754" y="23276"/>
                  </a:cubicBezTo>
                  <a:cubicBezTo>
                    <a:pt x="47107" y="22336"/>
                    <a:pt x="47753" y="21455"/>
                    <a:pt x="48575" y="20868"/>
                  </a:cubicBezTo>
                  <a:cubicBezTo>
                    <a:pt x="48634" y="20809"/>
                    <a:pt x="48692" y="20751"/>
                    <a:pt x="48751" y="20751"/>
                  </a:cubicBezTo>
                  <a:cubicBezTo>
                    <a:pt x="48810" y="20339"/>
                    <a:pt x="48810" y="19928"/>
                    <a:pt x="48869" y="19576"/>
                  </a:cubicBezTo>
                  <a:lnTo>
                    <a:pt x="48869" y="19576"/>
                  </a:lnTo>
                  <a:cubicBezTo>
                    <a:pt x="45286" y="20104"/>
                    <a:pt x="41350" y="22806"/>
                    <a:pt x="39823" y="26037"/>
                  </a:cubicBezTo>
                  <a:cubicBezTo>
                    <a:pt x="38355" y="29326"/>
                    <a:pt x="38531" y="32028"/>
                    <a:pt x="37239" y="35434"/>
                  </a:cubicBezTo>
                  <a:cubicBezTo>
                    <a:pt x="37014" y="35940"/>
                    <a:pt x="36951" y="37736"/>
                    <a:pt x="36483" y="37736"/>
                  </a:cubicBezTo>
                  <a:cubicBezTo>
                    <a:pt x="36461" y="37736"/>
                    <a:pt x="36440" y="37733"/>
                    <a:pt x="36417" y="37725"/>
                  </a:cubicBezTo>
                  <a:cubicBezTo>
                    <a:pt x="36123" y="37549"/>
                    <a:pt x="35712" y="36668"/>
                    <a:pt x="35594" y="36374"/>
                  </a:cubicBezTo>
                  <a:cubicBezTo>
                    <a:pt x="35359" y="35493"/>
                    <a:pt x="34948" y="34377"/>
                    <a:pt x="34772" y="33555"/>
                  </a:cubicBezTo>
                  <a:cubicBezTo>
                    <a:pt x="33832" y="29091"/>
                    <a:pt x="33891" y="23805"/>
                    <a:pt x="33597" y="19282"/>
                  </a:cubicBezTo>
                  <a:cubicBezTo>
                    <a:pt x="33421" y="16991"/>
                    <a:pt x="33245" y="14759"/>
                    <a:pt x="33010" y="12469"/>
                  </a:cubicBezTo>
                  <a:cubicBezTo>
                    <a:pt x="32775" y="10237"/>
                    <a:pt x="32658" y="8005"/>
                    <a:pt x="32246" y="5773"/>
                  </a:cubicBezTo>
                  <a:cubicBezTo>
                    <a:pt x="32188" y="5421"/>
                    <a:pt x="32481" y="5421"/>
                    <a:pt x="32305" y="5127"/>
                  </a:cubicBezTo>
                  <a:cubicBezTo>
                    <a:pt x="32188" y="4833"/>
                    <a:pt x="32246" y="3482"/>
                    <a:pt x="31894" y="3423"/>
                  </a:cubicBezTo>
                  <a:cubicBezTo>
                    <a:pt x="31592" y="3373"/>
                    <a:pt x="30728" y="2588"/>
                    <a:pt x="30340" y="2588"/>
                  </a:cubicBezTo>
                  <a:cubicBezTo>
                    <a:pt x="30275" y="2588"/>
                    <a:pt x="30224" y="2610"/>
                    <a:pt x="30191" y="2660"/>
                  </a:cubicBezTo>
                  <a:cubicBezTo>
                    <a:pt x="29956" y="2954"/>
                    <a:pt x="28605" y="3893"/>
                    <a:pt x="28487" y="4246"/>
                  </a:cubicBezTo>
                  <a:cubicBezTo>
                    <a:pt x="28076" y="5890"/>
                    <a:pt x="28370" y="8416"/>
                    <a:pt x="28135" y="10061"/>
                  </a:cubicBezTo>
                  <a:cubicBezTo>
                    <a:pt x="27841" y="11940"/>
                    <a:pt x="27548" y="13820"/>
                    <a:pt x="27254" y="15699"/>
                  </a:cubicBezTo>
                  <a:cubicBezTo>
                    <a:pt x="26667" y="19400"/>
                    <a:pt x="26901" y="23746"/>
                    <a:pt x="26197" y="27505"/>
                  </a:cubicBezTo>
                  <a:cubicBezTo>
                    <a:pt x="26135" y="27518"/>
                    <a:pt x="26074" y="27525"/>
                    <a:pt x="26014" y="27525"/>
                  </a:cubicBezTo>
                  <a:cubicBezTo>
                    <a:pt x="25265" y="27525"/>
                    <a:pt x="24611" y="26558"/>
                    <a:pt x="24611" y="25743"/>
                  </a:cubicBezTo>
                  <a:cubicBezTo>
                    <a:pt x="24552" y="17872"/>
                    <a:pt x="24082" y="10472"/>
                    <a:pt x="23612" y="3130"/>
                  </a:cubicBezTo>
                  <a:cubicBezTo>
                    <a:pt x="23554" y="2425"/>
                    <a:pt x="22907" y="1015"/>
                    <a:pt x="22555" y="428"/>
                  </a:cubicBezTo>
                  <a:cubicBezTo>
                    <a:pt x="22366" y="113"/>
                    <a:pt x="21889" y="1"/>
                    <a:pt x="21388" y="1"/>
                  </a:cubicBezTo>
                  <a:close/>
                  <a:moveTo>
                    <a:pt x="37944" y="109439"/>
                  </a:moveTo>
                  <a:cubicBezTo>
                    <a:pt x="37944" y="109440"/>
                    <a:pt x="37944" y="109441"/>
                    <a:pt x="37944" y="109442"/>
                  </a:cubicBezTo>
                  <a:cubicBezTo>
                    <a:pt x="37944" y="109441"/>
                    <a:pt x="37944" y="109440"/>
                    <a:pt x="37944" y="109439"/>
                  </a:cubicBezTo>
                  <a:close/>
                </a:path>
              </a:pathLst>
            </a:custGeom>
            <a:solidFill>
              <a:srgbClr val="EFB3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173;p48">
              <a:extLst>
                <a:ext uri="{FF2B5EF4-FFF2-40B4-BE49-F238E27FC236}">
                  <a16:creationId xmlns:a16="http://schemas.microsoft.com/office/drawing/2014/main" id="{121392D5-854D-724B-A41D-2C57B4A25829}"/>
                </a:ext>
              </a:extLst>
            </p:cNvPr>
            <p:cNvSpPr/>
            <p:nvPr/>
          </p:nvSpPr>
          <p:spPr>
            <a:xfrm flipH="1">
              <a:off x="6386600" y="3586825"/>
              <a:ext cx="2877" cy="29366"/>
            </a:xfrm>
            <a:custGeom>
              <a:avLst/>
              <a:gdLst/>
              <a:ahLst/>
              <a:cxnLst/>
              <a:rect l="l" t="t" r="r" b="b"/>
              <a:pathLst>
                <a:path w="236" h="2409" extrusionOk="0">
                  <a:moveTo>
                    <a:pt x="236" y="0"/>
                  </a:moveTo>
                  <a:lnTo>
                    <a:pt x="236" y="0"/>
                  </a:lnTo>
                  <a:cubicBezTo>
                    <a:pt x="118" y="822"/>
                    <a:pt x="60" y="1586"/>
                    <a:pt x="1" y="2408"/>
                  </a:cubicBezTo>
                  <a:cubicBezTo>
                    <a:pt x="118" y="1586"/>
                    <a:pt x="177" y="822"/>
                    <a:pt x="236" y="0"/>
                  </a:cubicBezTo>
                  <a:close/>
                </a:path>
              </a:pathLst>
            </a:custGeom>
            <a:solidFill>
              <a:srgbClr val="C77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174;p48">
              <a:extLst>
                <a:ext uri="{FF2B5EF4-FFF2-40B4-BE49-F238E27FC236}">
                  <a16:creationId xmlns:a16="http://schemas.microsoft.com/office/drawing/2014/main" id="{BBEB3E28-1BBE-BA4D-9543-F32A81D10850}"/>
                </a:ext>
              </a:extLst>
            </p:cNvPr>
            <p:cNvSpPr/>
            <p:nvPr/>
          </p:nvSpPr>
          <p:spPr>
            <a:xfrm flipH="1">
              <a:off x="6368693" y="3277346"/>
              <a:ext cx="612901" cy="1343728"/>
            </a:xfrm>
            <a:custGeom>
              <a:avLst/>
              <a:gdLst/>
              <a:ahLst/>
              <a:cxnLst/>
              <a:rect l="l" t="t" r="r" b="b"/>
              <a:pathLst>
                <a:path w="50279" h="110232" extrusionOk="0">
                  <a:moveTo>
                    <a:pt x="48986" y="21981"/>
                  </a:moveTo>
                  <a:lnTo>
                    <a:pt x="48986" y="21981"/>
                  </a:lnTo>
                  <a:cubicBezTo>
                    <a:pt x="48927" y="22040"/>
                    <a:pt x="48927" y="22158"/>
                    <a:pt x="48869" y="22275"/>
                  </a:cubicBezTo>
                  <a:cubicBezTo>
                    <a:pt x="48692" y="22862"/>
                    <a:pt x="48516" y="23450"/>
                    <a:pt x="48340" y="24037"/>
                  </a:cubicBezTo>
                  <a:cubicBezTo>
                    <a:pt x="47987" y="25212"/>
                    <a:pt x="47753" y="26445"/>
                    <a:pt x="47694" y="27679"/>
                  </a:cubicBezTo>
                  <a:cubicBezTo>
                    <a:pt x="47635" y="28149"/>
                    <a:pt x="47635" y="28619"/>
                    <a:pt x="47635" y="29147"/>
                  </a:cubicBezTo>
                  <a:cubicBezTo>
                    <a:pt x="47576" y="29088"/>
                    <a:pt x="47459" y="28971"/>
                    <a:pt x="47400" y="28912"/>
                  </a:cubicBezTo>
                  <a:cubicBezTo>
                    <a:pt x="47106" y="28619"/>
                    <a:pt x="47106" y="28384"/>
                    <a:pt x="47165" y="27914"/>
                  </a:cubicBezTo>
                  <a:cubicBezTo>
                    <a:pt x="47283" y="27091"/>
                    <a:pt x="47400" y="26210"/>
                    <a:pt x="47518" y="25388"/>
                  </a:cubicBezTo>
                  <a:cubicBezTo>
                    <a:pt x="47753" y="24155"/>
                    <a:pt x="47929" y="22745"/>
                    <a:pt x="48986" y="21981"/>
                  </a:cubicBezTo>
                  <a:close/>
                  <a:moveTo>
                    <a:pt x="21689" y="0"/>
                  </a:moveTo>
                  <a:cubicBezTo>
                    <a:pt x="21606" y="0"/>
                    <a:pt x="21523" y="5"/>
                    <a:pt x="21439" y="14"/>
                  </a:cubicBezTo>
                  <a:cubicBezTo>
                    <a:pt x="20323" y="73"/>
                    <a:pt x="19618" y="954"/>
                    <a:pt x="19324" y="1952"/>
                  </a:cubicBezTo>
                  <a:cubicBezTo>
                    <a:pt x="18972" y="3245"/>
                    <a:pt x="19031" y="4713"/>
                    <a:pt x="18972" y="6064"/>
                  </a:cubicBezTo>
                  <a:cubicBezTo>
                    <a:pt x="18854" y="7650"/>
                    <a:pt x="18796" y="9294"/>
                    <a:pt x="18737" y="10880"/>
                  </a:cubicBezTo>
                  <a:cubicBezTo>
                    <a:pt x="18561" y="14111"/>
                    <a:pt x="18385" y="17341"/>
                    <a:pt x="18208" y="20572"/>
                  </a:cubicBezTo>
                  <a:cubicBezTo>
                    <a:pt x="18091" y="22158"/>
                    <a:pt x="18032" y="23743"/>
                    <a:pt x="17973" y="25388"/>
                  </a:cubicBezTo>
                  <a:cubicBezTo>
                    <a:pt x="17915" y="25740"/>
                    <a:pt x="17915" y="26093"/>
                    <a:pt x="17915" y="26445"/>
                  </a:cubicBezTo>
                  <a:cubicBezTo>
                    <a:pt x="17915" y="26680"/>
                    <a:pt x="17856" y="26915"/>
                    <a:pt x="17856" y="27091"/>
                  </a:cubicBezTo>
                  <a:cubicBezTo>
                    <a:pt x="17856" y="27150"/>
                    <a:pt x="17856" y="27150"/>
                    <a:pt x="17856" y="27209"/>
                  </a:cubicBezTo>
                  <a:cubicBezTo>
                    <a:pt x="17797" y="26915"/>
                    <a:pt x="17797" y="26563"/>
                    <a:pt x="17738" y="26269"/>
                  </a:cubicBezTo>
                  <a:cubicBezTo>
                    <a:pt x="17151" y="19867"/>
                    <a:pt x="17092" y="13465"/>
                    <a:pt x="16799" y="7121"/>
                  </a:cubicBezTo>
                  <a:cubicBezTo>
                    <a:pt x="16740" y="6005"/>
                    <a:pt x="16623" y="4831"/>
                    <a:pt x="15976" y="3949"/>
                  </a:cubicBezTo>
                  <a:cubicBezTo>
                    <a:pt x="15462" y="3295"/>
                    <a:pt x="14688" y="2938"/>
                    <a:pt x="13890" y="2938"/>
                  </a:cubicBezTo>
                  <a:cubicBezTo>
                    <a:pt x="13685" y="2938"/>
                    <a:pt x="13478" y="2962"/>
                    <a:pt x="13275" y="3010"/>
                  </a:cubicBezTo>
                  <a:cubicBezTo>
                    <a:pt x="10573" y="3597"/>
                    <a:pt x="10220" y="6651"/>
                    <a:pt x="10162" y="9001"/>
                  </a:cubicBezTo>
                  <a:cubicBezTo>
                    <a:pt x="10103" y="15403"/>
                    <a:pt x="9985" y="21864"/>
                    <a:pt x="9927" y="28266"/>
                  </a:cubicBezTo>
                  <a:cubicBezTo>
                    <a:pt x="9927" y="28912"/>
                    <a:pt x="9927" y="29500"/>
                    <a:pt x="9927" y="30146"/>
                  </a:cubicBezTo>
                  <a:cubicBezTo>
                    <a:pt x="8869" y="26563"/>
                    <a:pt x="7871" y="22980"/>
                    <a:pt x="6872" y="19456"/>
                  </a:cubicBezTo>
                  <a:cubicBezTo>
                    <a:pt x="6520" y="18281"/>
                    <a:pt x="6226" y="17165"/>
                    <a:pt x="5874" y="16049"/>
                  </a:cubicBezTo>
                  <a:cubicBezTo>
                    <a:pt x="5639" y="15227"/>
                    <a:pt x="5404" y="14404"/>
                    <a:pt x="4934" y="13700"/>
                  </a:cubicBezTo>
                  <a:cubicBezTo>
                    <a:pt x="4418" y="12905"/>
                    <a:pt x="3579" y="12272"/>
                    <a:pt x="2709" y="12272"/>
                  </a:cubicBezTo>
                  <a:cubicBezTo>
                    <a:pt x="2292" y="12272"/>
                    <a:pt x="1868" y="12417"/>
                    <a:pt x="1469" y="12760"/>
                  </a:cubicBezTo>
                  <a:cubicBezTo>
                    <a:pt x="176" y="13876"/>
                    <a:pt x="176" y="16049"/>
                    <a:pt x="118" y="17576"/>
                  </a:cubicBezTo>
                  <a:cubicBezTo>
                    <a:pt x="0" y="19808"/>
                    <a:pt x="118" y="22099"/>
                    <a:pt x="411" y="24331"/>
                  </a:cubicBezTo>
                  <a:cubicBezTo>
                    <a:pt x="940" y="28853"/>
                    <a:pt x="1939" y="33317"/>
                    <a:pt x="2408" y="37840"/>
                  </a:cubicBezTo>
                  <a:cubicBezTo>
                    <a:pt x="2702" y="40131"/>
                    <a:pt x="2820" y="42421"/>
                    <a:pt x="2820" y="44712"/>
                  </a:cubicBezTo>
                  <a:cubicBezTo>
                    <a:pt x="2820" y="47003"/>
                    <a:pt x="2643" y="49293"/>
                    <a:pt x="2585" y="51525"/>
                  </a:cubicBezTo>
                  <a:cubicBezTo>
                    <a:pt x="2526" y="56166"/>
                    <a:pt x="4405" y="60453"/>
                    <a:pt x="5874" y="64682"/>
                  </a:cubicBezTo>
                  <a:cubicBezTo>
                    <a:pt x="6637" y="66914"/>
                    <a:pt x="7460" y="69087"/>
                    <a:pt x="8106" y="71261"/>
                  </a:cubicBezTo>
                  <a:cubicBezTo>
                    <a:pt x="8752" y="73551"/>
                    <a:pt x="8282" y="75783"/>
                    <a:pt x="7988" y="78074"/>
                  </a:cubicBezTo>
                  <a:cubicBezTo>
                    <a:pt x="7460" y="82362"/>
                    <a:pt x="6931" y="86649"/>
                    <a:pt x="6520" y="90937"/>
                  </a:cubicBezTo>
                  <a:cubicBezTo>
                    <a:pt x="5874" y="96752"/>
                    <a:pt x="5463" y="102626"/>
                    <a:pt x="4699" y="108440"/>
                  </a:cubicBezTo>
                  <a:cubicBezTo>
                    <a:pt x="4640" y="108852"/>
                    <a:pt x="4640" y="109263"/>
                    <a:pt x="4582" y="109615"/>
                  </a:cubicBezTo>
                  <a:cubicBezTo>
                    <a:pt x="4512" y="109965"/>
                    <a:pt x="4797" y="110190"/>
                    <a:pt x="5051" y="110190"/>
                  </a:cubicBezTo>
                  <a:cubicBezTo>
                    <a:pt x="5223" y="110190"/>
                    <a:pt x="5380" y="110087"/>
                    <a:pt x="5404" y="109850"/>
                  </a:cubicBezTo>
                  <a:cubicBezTo>
                    <a:pt x="6168" y="104858"/>
                    <a:pt x="6520" y="99748"/>
                    <a:pt x="6990" y="94696"/>
                  </a:cubicBezTo>
                  <a:cubicBezTo>
                    <a:pt x="7401" y="90820"/>
                    <a:pt x="7812" y="86884"/>
                    <a:pt x="8282" y="83008"/>
                  </a:cubicBezTo>
                  <a:cubicBezTo>
                    <a:pt x="8517" y="80835"/>
                    <a:pt x="8811" y="78603"/>
                    <a:pt x="9104" y="76429"/>
                  </a:cubicBezTo>
                  <a:cubicBezTo>
                    <a:pt x="9222" y="75431"/>
                    <a:pt x="9339" y="74432"/>
                    <a:pt x="9339" y="73434"/>
                  </a:cubicBezTo>
                  <a:cubicBezTo>
                    <a:pt x="10463" y="73809"/>
                    <a:pt x="11644" y="73999"/>
                    <a:pt x="12819" y="73999"/>
                  </a:cubicBezTo>
                  <a:cubicBezTo>
                    <a:pt x="14038" y="73999"/>
                    <a:pt x="15251" y="73794"/>
                    <a:pt x="16388" y="73375"/>
                  </a:cubicBezTo>
                  <a:cubicBezTo>
                    <a:pt x="16869" y="73215"/>
                    <a:pt x="16766" y="72471"/>
                    <a:pt x="16301" y="72471"/>
                  </a:cubicBezTo>
                  <a:cubicBezTo>
                    <a:pt x="16255" y="72471"/>
                    <a:pt x="16206" y="72478"/>
                    <a:pt x="16153" y="72494"/>
                  </a:cubicBezTo>
                  <a:cubicBezTo>
                    <a:pt x="15056" y="72898"/>
                    <a:pt x="13917" y="73104"/>
                    <a:pt x="12777" y="73104"/>
                  </a:cubicBezTo>
                  <a:cubicBezTo>
                    <a:pt x="11597" y="73104"/>
                    <a:pt x="10416" y="72883"/>
                    <a:pt x="9281" y="72435"/>
                  </a:cubicBezTo>
                  <a:cubicBezTo>
                    <a:pt x="9163" y="71672"/>
                    <a:pt x="8928" y="70908"/>
                    <a:pt x="8693" y="70145"/>
                  </a:cubicBezTo>
                  <a:cubicBezTo>
                    <a:pt x="7284" y="65857"/>
                    <a:pt x="5698" y="61687"/>
                    <a:pt x="4347" y="57399"/>
                  </a:cubicBezTo>
                  <a:cubicBezTo>
                    <a:pt x="3701" y="55226"/>
                    <a:pt x="3466" y="53053"/>
                    <a:pt x="3524" y="50762"/>
                  </a:cubicBezTo>
                  <a:cubicBezTo>
                    <a:pt x="3583" y="48530"/>
                    <a:pt x="3759" y="46298"/>
                    <a:pt x="3701" y="44066"/>
                  </a:cubicBezTo>
                  <a:lnTo>
                    <a:pt x="3701" y="43831"/>
                  </a:lnTo>
                  <a:lnTo>
                    <a:pt x="3759" y="43831"/>
                  </a:lnTo>
                  <a:cubicBezTo>
                    <a:pt x="5228" y="42774"/>
                    <a:pt x="6931" y="42069"/>
                    <a:pt x="8752" y="41893"/>
                  </a:cubicBezTo>
                  <a:cubicBezTo>
                    <a:pt x="8987" y="41834"/>
                    <a:pt x="9222" y="41658"/>
                    <a:pt x="9222" y="41423"/>
                  </a:cubicBezTo>
                  <a:cubicBezTo>
                    <a:pt x="9222" y="41188"/>
                    <a:pt x="8987" y="40953"/>
                    <a:pt x="8752" y="40953"/>
                  </a:cubicBezTo>
                  <a:cubicBezTo>
                    <a:pt x="6931" y="41129"/>
                    <a:pt x="5228" y="41775"/>
                    <a:pt x="3701" y="42774"/>
                  </a:cubicBezTo>
                  <a:cubicBezTo>
                    <a:pt x="3524" y="38839"/>
                    <a:pt x="2996" y="34903"/>
                    <a:pt x="2291" y="30968"/>
                  </a:cubicBezTo>
                  <a:cubicBezTo>
                    <a:pt x="2232" y="30498"/>
                    <a:pt x="2173" y="30028"/>
                    <a:pt x="2056" y="29558"/>
                  </a:cubicBezTo>
                  <a:cubicBezTo>
                    <a:pt x="2878" y="29147"/>
                    <a:pt x="3759" y="28853"/>
                    <a:pt x="4699" y="28736"/>
                  </a:cubicBezTo>
                  <a:cubicBezTo>
                    <a:pt x="4934" y="28677"/>
                    <a:pt x="5052" y="28384"/>
                    <a:pt x="4993" y="28149"/>
                  </a:cubicBezTo>
                  <a:cubicBezTo>
                    <a:pt x="4944" y="27954"/>
                    <a:pt x="4775" y="27840"/>
                    <a:pt x="4584" y="27840"/>
                  </a:cubicBezTo>
                  <a:cubicBezTo>
                    <a:pt x="4545" y="27840"/>
                    <a:pt x="4505" y="27845"/>
                    <a:pt x="4464" y="27855"/>
                  </a:cubicBezTo>
                  <a:cubicBezTo>
                    <a:pt x="3583" y="28031"/>
                    <a:pt x="2761" y="28266"/>
                    <a:pt x="1939" y="28619"/>
                  </a:cubicBezTo>
                  <a:cubicBezTo>
                    <a:pt x="1586" y="26563"/>
                    <a:pt x="1292" y="24448"/>
                    <a:pt x="1116" y="22334"/>
                  </a:cubicBezTo>
                  <a:cubicBezTo>
                    <a:pt x="2056" y="21923"/>
                    <a:pt x="3113" y="21629"/>
                    <a:pt x="4112" y="21453"/>
                  </a:cubicBezTo>
                  <a:cubicBezTo>
                    <a:pt x="4347" y="21394"/>
                    <a:pt x="4464" y="21100"/>
                    <a:pt x="4405" y="20865"/>
                  </a:cubicBezTo>
                  <a:cubicBezTo>
                    <a:pt x="4357" y="20671"/>
                    <a:pt x="4187" y="20557"/>
                    <a:pt x="3997" y="20557"/>
                  </a:cubicBezTo>
                  <a:cubicBezTo>
                    <a:pt x="3957" y="20557"/>
                    <a:pt x="3917" y="20562"/>
                    <a:pt x="3877" y="20572"/>
                  </a:cubicBezTo>
                  <a:cubicBezTo>
                    <a:pt x="2937" y="20748"/>
                    <a:pt x="1997" y="21042"/>
                    <a:pt x="1058" y="21394"/>
                  </a:cubicBezTo>
                  <a:cubicBezTo>
                    <a:pt x="999" y="20219"/>
                    <a:pt x="940" y="18986"/>
                    <a:pt x="999" y="17811"/>
                  </a:cubicBezTo>
                  <a:cubicBezTo>
                    <a:pt x="1058" y="16578"/>
                    <a:pt x="940" y="13465"/>
                    <a:pt x="2643" y="13171"/>
                  </a:cubicBezTo>
                  <a:cubicBezTo>
                    <a:pt x="2724" y="13157"/>
                    <a:pt x="2802" y="13150"/>
                    <a:pt x="2878" y="13150"/>
                  </a:cubicBezTo>
                  <a:cubicBezTo>
                    <a:pt x="4345" y="13150"/>
                    <a:pt x="4893" y="15751"/>
                    <a:pt x="5228" y="16813"/>
                  </a:cubicBezTo>
                  <a:cubicBezTo>
                    <a:pt x="6461" y="21218"/>
                    <a:pt x="7695" y="25564"/>
                    <a:pt x="8987" y="29969"/>
                  </a:cubicBezTo>
                  <a:cubicBezTo>
                    <a:pt x="9222" y="30968"/>
                    <a:pt x="9515" y="31966"/>
                    <a:pt x="9809" y="32965"/>
                  </a:cubicBezTo>
                  <a:cubicBezTo>
                    <a:pt x="9163" y="33376"/>
                    <a:pt x="8576" y="33787"/>
                    <a:pt x="7988" y="34257"/>
                  </a:cubicBezTo>
                  <a:cubicBezTo>
                    <a:pt x="7812" y="34433"/>
                    <a:pt x="7871" y="34727"/>
                    <a:pt x="7988" y="34903"/>
                  </a:cubicBezTo>
                  <a:cubicBezTo>
                    <a:pt x="8106" y="34991"/>
                    <a:pt x="8223" y="35035"/>
                    <a:pt x="8333" y="35035"/>
                  </a:cubicBezTo>
                  <a:cubicBezTo>
                    <a:pt x="8444" y="35035"/>
                    <a:pt x="8546" y="34991"/>
                    <a:pt x="8634" y="34903"/>
                  </a:cubicBezTo>
                  <a:cubicBezTo>
                    <a:pt x="9985" y="33787"/>
                    <a:pt x="11512" y="32965"/>
                    <a:pt x="13157" y="32436"/>
                  </a:cubicBezTo>
                  <a:cubicBezTo>
                    <a:pt x="13638" y="32329"/>
                    <a:pt x="13487" y="31591"/>
                    <a:pt x="13058" y="31591"/>
                  </a:cubicBezTo>
                  <a:cubicBezTo>
                    <a:pt x="13015" y="31591"/>
                    <a:pt x="12970" y="31598"/>
                    <a:pt x="12922" y="31614"/>
                  </a:cubicBezTo>
                  <a:cubicBezTo>
                    <a:pt x="12159" y="31790"/>
                    <a:pt x="11454" y="32084"/>
                    <a:pt x="10808" y="32436"/>
                  </a:cubicBezTo>
                  <a:cubicBezTo>
                    <a:pt x="10808" y="28912"/>
                    <a:pt x="10866" y="25388"/>
                    <a:pt x="10925" y="21805"/>
                  </a:cubicBezTo>
                  <a:cubicBezTo>
                    <a:pt x="11865" y="21570"/>
                    <a:pt x="12805" y="21394"/>
                    <a:pt x="13744" y="21277"/>
                  </a:cubicBezTo>
                  <a:cubicBezTo>
                    <a:pt x="13979" y="21218"/>
                    <a:pt x="14214" y="21100"/>
                    <a:pt x="14214" y="20807"/>
                  </a:cubicBezTo>
                  <a:cubicBezTo>
                    <a:pt x="14214" y="20572"/>
                    <a:pt x="13979" y="20337"/>
                    <a:pt x="13744" y="20337"/>
                  </a:cubicBezTo>
                  <a:cubicBezTo>
                    <a:pt x="12805" y="20454"/>
                    <a:pt x="11865" y="20630"/>
                    <a:pt x="10925" y="20865"/>
                  </a:cubicBezTo>
                  <a:cubicBezTo>
                    <a:pt x="10984" y="18633"/>
                    <a:pt x="10984" y="16343"/>
                    <a:pt x="11043" y="14052"/>
                  </a:cubicBezTo>
                  <a:cubicBezTo>
                    <a:pt x="11043" y="13641"/>
                    <a:pt x="11043" y="13171"/>
                    <a:pt x="11043" y="12760"/>
                  </a:cubicBezTo>
                  <a:cubicBezTo>
                    <a:pt x="11454" y="12525"/>
                    <a:pt x="11924" y="12407"/>
                    <a:pt x="12335" y="12407"/>
                  </a:cubicBezTo>
                  <a:cubicBezTo>
                    <a:pt x="12922" y="12349"/>
                    <a:pt x="13451" y="12290"/>
                    <a:pt x="14038" y="12290"/>
                  </a:cubicBezTo>
                  <a:cubicBezTo>
                    <a:pt x="14273" y="12290"/>
                    <a:pt x="14449" y="12114"/>
                    <a:pt x="14449" y="11820"/>
                  </a:cubicBezTo>
                  <a:cubicBezTo>
                    <a:pt x="14449" y="11610"/>
                    <a:pt x="14308" y="11400"/>
                    <a:pt x="14110" y="11400"/>
                  </a:cubicBezTo>
                  <a:cubicBezTo>
                    <a:pt x="14087" y="11400"/>
                    <a:pt x="14063" y="11403"/>
                    <a:pt x="14038" y="11409"/>
                  </a:cubicBezTo>
                  <a:cubicBezTo>
                    <a:pt x="13451" y="11409"/>
                    <a:pt x="12863" y="11409"/>
                    <a:pt x="12217" y="11526"/>
                  </a:cubicBezTo>
                  <a:cubicBezTo>
                    <a:pt x="11806" y="11526"/>
                    <a:pt x="11454" y="11644"/>
                    <a:pt x="11043" y="11761"/>
                  </a:cubicBezTo>
                  <a:cubicBezTo>
                    <a:pt x="11043" y="10880"/>
                    <a:pt x="11101" y="10058"/>
                    <a:pt x="11101" y="9177"/>
                  </a:cubicBezTo>
                  <a:cubicBezTo>
                    <a:pt x="11101" y="7826"/>
                    <a:pt x="11101" y="6358"/>
                    <a:pt x="11806" y="5124"/>
                  </a:cubicBezTo>
                  <a:cubicBezTo>
                    <a:pt x="12206" y="4413"/>
                    <a:pt x="13078" y="3802"/>
                    <a:pt x="13936" y="3802"/>
                  </a:cubicBezTo>
                  <a:cubicBezTo>
                    <a:pt x="14212" y="3802"/>
                    <a:pt x="14486" y="3865"/>
                    <a:pt x="14743" y="4008"/>
                  </a:cubicBezTo>
                  <a:cubicBezTo>
                    <a:pt x="15741" y="4537"/>
                    <a:pt x="15859" y="5947"/>
                    <a:pt x="15918" y="6945"/>
                  </a:cubicBezTo>
                  <a:cubicBezTo>
                    <a:pt x="16270" y="13171"/>
                    <a:pt x="16329" y="19397"/>
                    <a:pt x="16857" y="25564"/>
                  </a:cubicBezTo>
                  <a:cubicBezTo>
                    <a:pt x="16916" y="26269"/>
                    <a:pt x="16916" y="26915"/>
                    <a:pt x="17034" y="27620"/>
                  </a:cubicBezTo>
                  <a:cubicBezTo>
                    <a:pt x="17092" y="27855"/>
                    <a:pt x="17210" y="28149"/>
                    <a:pt x="17386" y="28384"/>
                  </a:cubicBezTo>
                  <a:cubicBezTo>
                    <a:pt x="17151" y="28442"/>
                    <a:pt x="16975" y="28501"/>
                    <a:pt x="16740" y="28560"/>
                  </a:cubicBezTo>
                  <a:cubicBezTo>
                    <a:pt x="16564" y="28619"/>
                    <a:pt x="16388" y="28853"/>
                    <a:pt x="16446" y="29088"/>
                  </a:cubicBezTo>
                  <a:cubicBezTo>
                    <a:pt x="16492" y="29272"/>
                    <a:pt x="16681" y="29419"/>
                    <a:pt x="16846" y="29419"/>
                  </a:cubicBezTo>
                  <a:cubicBezTo>
                    <a:pt x="16892" y="29419"/>
                    <a:pt x="16936" y="29408"/>
                    <a:pt x="16975" y="29382"/>
                  </a:cubicBezTo>
                  <a:cubicBezTo>
                    <a:pt x="18032" y="29088"/>
                    <a:pt x="19031" y="28795"/>
                    <a:pt x="20088" y="28501"/>
                  </a:cubicBezTo>
                  <a:cubicBezTo>
                    <a:pt x="20323" y="28442"/>
                    <a:pt x="20499" y="28207"/>
                    <a:pt x="20382" y="27972"/>
                  </a:cubicBezTo>
                  <a:cubicBezTo>
                    <a:pt x="20333" y="27778"/>
                    <a:pt x="20163" y="27664"/>
                    <a:pt x="19973" y="27664"/>
                  </a:cubicBezTo>
                  <a:cubicBezTo>
                    <a:pt x="19934" y="27664"/>
                    <a:pt x="19893" y="27669"/>
                    <a:pt x="19853" y="27679"/>
                  </a:cubicBezTo>
                  <a:cubicBezTo>
                    <a:pt x="19442" y="27737"/>
                    <a:pt x="19031" y="27855"/>
                    <a:pt x="18678" y="27972"/>
                  </a:cubicBezTo>
                  <a:cubicBezTo>
                    <a:pt x="18796" y="27444"/>
                    <a:pt x="18796" y="26739"/>
                    <a:pt x="18796" y="26445"/>
                  </a:cubicBezTo>
                  <a:cubicBezTo>
                    <a:pt x="18972" y="23332"/>
                    <a:pt x="19148" y="20278"/>
                    <a:pt x="19266" y="17165"/>
                  </a:cubicBezTo>
                  <a:cubicBezTo>
                    <a:pt x="19853" y="17008"/>
                    <a:pt x="20440" y="16930"/>
                    <a:pt x="21028" y="16930"/>
                  </a:cubicBezTo>
                  <a:cubicBezTo>
                    <a:pt x="21321" y="16930"/>
                    <a:pt x="21615" y="16950"/>
                    <a:pt x="21909" y="16989"/>
                  </a:cubicBezTo>
                  <a:cubicBezTo>
                    <a:pt x="22144" y="16989"/>
                    <a:pt x="22320" y="16754"/>
                    <a:pt x="22320" y="16519"/>
                  </a:cubicBezTo>
                  <a:cubicBezTo>
                    <a:pt x="22320" y="16284"/>
                    <a:pt x="22144" y="16108"/>
                    <a:pt x="21909" y="16049"/>
                  </a:cubicBezTo>
                  <a:cubicBezTo>
                    <a:pt x="21688" y="16034"/>
                    <a:pt x="21472" y="16027"/>
                    <a:pt x="21257" y="16027"/>
                  </a:cubicBezTo>
                  <a:cubicBezTo>
                    <a:pt x="20613" y="16027"/>
                    <a:pt x="19985" y="16093"/>
                    <a:pt x="19324" y="16225"/>
                  </a:cubicBezTo>
                  <a:cubicBezTo>
                    <a:pt x="19442" y="13817"/>
                    <a:pt x="19618" y="11409"/>
                    <a:pt x="19736" y="9001"/>
                  </a:cubicBezTo>
                  <a:cubicBezTo>
                    <a:pt x="19912" y="8942"/>
                    <a:pt x="20147" y="8825"/>
                    <a:pt x="20323" y="8825"/>
                  </a:cubicBezTo>
                  <a:cubicBezTo>
                    <a:pt x="20440" y="8766"/>
                    <a:pt x="20499" y="8766"/>
                    <a:pt x="20617" y="8766"/>
                  </a:cubicBezTo>
                  <a:cubicBezTo>
                    <a:pt x="20675" y="8707"/>
                    <a:pt x="20734" y="8707"/>
                    <a:pt x="20793" y="8707"/>
                  </a:cubicBezTo>
                  <a:lnTo>
                    <a:pt x="20851" y="8707"/>
                  </a:lnTo>
                  <a:cubicBezTo>
                    <a:pt x="21263" y="8648"/>
                    <a:pt x="21674" y="8648"/>
                    <a:pt x="22085" y="8648"/>
                  </a:cubicBezTo>
                  <a:cubicBezTo>
                    <a:pt x="22110" y="8655"/>
                    <a:pt x="22135" y="8657"/>
                    <a:pt x="22159" y="8657"/>
                  </a:cubicBezTo>
                  <a:cubicBezTo>
                    <a:pt x="22367" y="8657"/>
                    <a:pt x="22555" y="8447"/>
                    <a:pt x="22555" y="8237"/>
                  </a:cubicBezTo>
                  <a:cubicBezTo>
                    <a:pt x="22555" y="7944"/>
                    <a:pt x="22379" y="7826"/>
                    <a:pt x="22085" y="7767"/>
                  </a:cubicBezTo>
                  <a:cubicBezTo>
                    <a:pt x="21954" y="7757"/>
                    <a:pt x="21821" y="7752"/>
                    <a:pt x="21688" y="7752"/>
                  </a:cubicBezTo>
                  <a:cubicBezTo>
                    <a:pt x="21043" y="7752"/>
                    <a:pt x="20378" y="7866"/>
                    <a:pt x="19794" y="8061"/>
                  </a:cubicBezTo>
                  <a:cubicBezTo>
                    <a:pt x="19794" y="7885"/>
                    <a:pt x="19794" y="7709"/>
                    <a:pt x="19794" y="7591"/>
                  </a:cubicBezTo>
                  <a:cubicBezTo>
                    <a:pt x="19853" y="6123"/>
                    <a:pt x="19912" y="4654"/>
                    <a:pt x="20029" y="3186"/>
                  </a:cubicBezTo>
                  <a:cubicBezTo>
                    <a:pt x="20134" y="2136"/>
                    <a:pt x="20521" y="899"/>
                    <a:pt x="21607" y="899"/>
                  </a:cubicBezTo>
                  <a:cubicBezTo>
                    <a:pt x="21737" y="899"/>
                    <a:pt x="21876" y="916"/>
                    <a:pt x="22026" y="954"/>
                  </a:cubicBezTo>
                  <a:cubicBezTo>
                    <a:pt x="23318" y="1248"/>
                    <a:pt x="23847" y="2481"/>
                    <a:pt x="24023" y="3656"/>
                  </a:cubicBezTo>
                  <a:cubicBezTo>
                    <a:pt x="24258" y="5124"/>
                    <a:pt x="24199" y="6710"/>
                    <a:pt x="24258" y="8178"/>
                  </a:cubicBezTo>
                  <a:cubicBezTo>
                    <a:pt x="24376" y="11291"/>
                    <a:pt x="24493" y="14404"/>
                    <a:pt x="24611" y="17576"/>
                  </a:cubicBezTo>
                  <a:cubicBezTo>
                    <a:pt x="24728" y="20630"/>
                    <a:pt x="24846" y="23743"/>
                    <a:pt x="25198" y="26798"/>
                  </a:cubicBezTo>
                  <a:cubicBezTo>
                    <a:pt x="25198" y="26915"/>
                    <a:pt x="25257" y="27033"/>
                    <a:pt x="25257" y="27150"/>
                  </a:cubicBezTo>
                  <a:cubicBezTo>
                    <a:pt x="25022" y="27209"/>
                    <a:pt x="24787" y="27209"/>
                    <a:pt x="24552" y="27268"/>
                  </a:cubicBezTo>
                  <a:cubicBezTo>
                    <a:pt x="24317" y="27326"/>
                    <a:pt x="24199" y="27620"/>
                    <a:pt x="24258" y="27796"/>
                  </a:cubicBezTo>
                  <a:cubicBezTo>
                    <a:pt x="24307" y="27991"/>
                    <a:pt x="24476" y="28105"/>
                    <a:pt x="24667" y="28105"/>
                  </a:cubicBezTo>
                  <a:cubicBezTo>
                    <a:pt x="24706" y="28105"/>
                    <a:pt x="24746" y="28100"/>
                    <a:pt x="24787" y="28090"/>
                  </a:cubicBezTo>
                  <a:cubicBezTo>
                    <a:pt x="25433" y="28002"/>
                    <a:pt x="26079" y="27958"/>
                    <a:pt x="26725" y="27958"/>
                  </a:cubicBezTo>
                  <a:cubicBezTo>
                    <a:pt x="27371" y="27958"/>
                    <a:pt x="28017" y="28002"/>
                    <a:pt x="28663" y="28090"/>
                  </a:cubicBezTo>
                  <a:cubicBezTo>
                    <a:pt x="28704" y="28100"/>
                    <a:pt x="28744" y="28105"/>
                    <a:pt x="28783" y="28105"/>
                  </a:cubicBezTo>
                  <a:cubicBezTo>
                    <a:pt x="28974" y="28105"/>
                    <a:pt x="29143" y="27991"/>
                    <a:pt x="29192" y="27796"/>
                  </a:cubicBezTo>
                  <a:cubicBezTo>
                    <a:pt x="29251" y="27620"/>
                    <a:pt x="29133" y="27326"/>
                    <a:pt x="28898" y="27268"/>
                  </a:cubicBezTo>
                  <a:cubicBezTo>
                    <a:pt x="28252" y="27150"/>
                    <a:pt x="27665" y="27091"/>
                    <a:pt x="27019" y="27091"/>
                  </a:cubicBezTo>
                  <a:cubicBezTo>
                    <a:pt x="27254" y="26563"/>
                    <a:pt x="27195" y="25917"/>
                    <a:pt x="27312" y="25329"/>
                  </a:cubicBezTo>
                  <a:cubicBezTo>
                    <a:pt x="27371" y="24566"/>
                    <a:pt x="27489" y="23743"/>
                    <a:pt x="27547" y="22980"/>
                  </a:cubicBezTo>
                  <a:cubicBezTo>
                    <a:pt x="27900" y="19867"/>
                    <a:pt x="28193" y="16754"/>
                    <a:pt x="28428" y="13582"/>
                  </a:cubicBezTo>
                  <a:cubicBezTo>
                    <a:pt x="28546" y="11996"/>
                    <a:pt x="28663" y="10410"/>
                    <a:pt x="28722" y="8825"/>
                  </a:cubicBezTo>
                  <a:cubicBezTo>
                    <a:pt x="28840" y="7474"/>
                    <a:pt x="28663" y="5888"/>
                    <a:pt x="29309" y="4654"/>
                  </a:cubicBezTo>
                  <a:cubicBezTo>
                    <a:pt x="29668" y="4002"/>
                    <a:pt x="30317" y="3585"/>
                    <a:pt x="30924" y="3585"/>
                  </a:cubicBezTo>
                  <a:cubicBezTo>
                    <a:pt x="31409" y="3585"/>
                    <a:pt x="31868" y="3852"/>
                    <a:pt x="32129" y="4478"/>
                  </a:cubicBezTo>
                  <a:cubicBezTo>
                    <a:pt x="32364" y="5007"/>
                    <a:pt x="32481" y="5535"/>
                    <a:pt x="32599" y="6123"/>
                  </a:cubicBezTo>
                  <a:cubicBezTo>
                    <a:pt x="32716" y="6886"/>
                    <a:pt x="32834" y="7650"/>
                    <a:pt x="32951" y="8472"/>
                  </a:cubicBezTo>
                  <a:cubicBezTo>
                    <a:pt x="33069" y="9118"/>
                    <a:pt x="33186" y="9823"/>
                    <a:pt x="33245" y="10528"/>
                  </a:cubicBezTo>
                  <a:cubicBezTo>
                    <a:pt x="32686" y="10442"/>
                    <a:pt x="32095" y="10387"/>
                    <a:pt x="31520" y="10387"/>
                  </a:cubicBezTo>
                  <a:cubicBezTo>
                    <a:pt x="31309" y="10387"/>
                    <a:pt x="31100" y="10395"/>
                    <a:pt x="30895" y="10410"/>
                  </a:cubicBezTo>
                  <a:cubicBezTo>
                    <a:pt x="30660" y="10410"/>
                    <a:pt x="30425" y="10587"/>
                    <a:pt x="30425" y="10880"/>
                  </a:cubicBezTo>
                  <a:cubicBezTo>
                    <a:pt x="30425" y="11090"/>
                    <a:pt x="30566" y="11301"/>
                    <a:pt x="30806" y="11301"/>
                  </a:cubicBezTo>
                  <a:cubicBezTo>
                    <a:pt x="30835" y="11301"/>
                    <a:pt x="30864" y="11298"/>
                    <a:pt x="30895" y="11291"/>
                  </a:cubicBezTo>
                  <a:cubicBezTo>
                    <a:pt x="31718" y="11291"/>
                    <a:pt x="32540" y="11291"/>
                    <a:pt x="33362" y="11468"/>
                  </a:cubicBezTo>
                  <a:cubicBezTo>
                    <a:pt x="33597" y="13582"/>
                    <a:pt x="33773" y="15697"/>
                    <a:pt x="33891" y="17752"/>
                  </a:cubicBezTo>
                  <a:lnTo>
                    <a:pt x="33891" y="18398"/>
                  </a:lnTo>
                  <a:cubicBezTo>
                    <a:pt x="33102" y="18357"/>
                    <a:pt x="32283" y="18315"/>
                    <a:pt x="31456" y="18315"/>
                  </a:cubicBezTo>
                  <a:cubicBezTo>
                    <a:pt x="31114" y="18315"/>
                    <a:pt x="30770" y="18323"/>
                    <a:pt x="30425" y="18340"/>
                  </a:cubicBezTo>
                  <a:cubicBezTo>
                    <a:pt x="29897" y="18340"/>
                    <a:pt x="29897" y="19221"/>
                    <a:pt x="30425" y="19221"/>
                  </a:cubicBezTo>
                  <a:cubicBezTo>
                    <a:pt x="30740" y="19205"/>
                    <a:pt x="31055" y="19198"/>
                    <a:pt x="31370" y="19198"/>
                  </a:cubicBezTo>
                  <a:cubicBezTo>
                    <a:pt x="32230" y="19198"/>
                    <a:pt x="33090" y="19252"/>
                    <a:pt x="33950" y="19338"/>
                  </a:cubicBezTo>
                  <a:cubicBezTo>
                    <a:pt x="34008" y="21864"/>
                    <a:pt x="34008" y="24448"/>
                    <a:pt x="34067" y="27033"/>
                  </a:cubicBezTo>
                  <a:cubicBezTo>
                    <a:pt x="34185" y="29969"/>
                    <a:pt x="34361" y="32965"/>
                    <a:pt x="35124" y="35843"/>
                  </a:cubicBezTo>
                  <a:cubicBezTo>
                    <a:pt x="35418" y="36842"/>
                    <a:pt x="35770" y="37840"/>
                    <a:pt x="36475" y="38662"/>
                  </a:cubicBezTo>
                  <a:cubicBezTo>
                    <a:pt x="36299" y="39132"/>
                    <a:pt x="36123" y="39661"/>
                    <a:pt x="36005" y="40189"/>
                  </a:cubicBezTo>
                  <a:cubicBezTo>
                    <a:pt x="35888" y="40601"/>
                    <a:pt x="35770" y="41012"/>
                    <a:pt x="35653" y="41423"/>
                  </a:cubicBezTo>
                  <a:lnTo>
                    <a:pt x="35594" y="41423"/>
                  </a:lnTo>
                  <a:cubicBezTo>
                    <a:pt x="31718" y="43009"/>
                    <a:pt x="27959" y="45006"/>
                    <a:pt x="24963" y="48060"/>
                  </a:cubicBezTo>
                  <a:cubicBezTo>
                    <a:pt x="22026" y="51056"/>
                    <a:pt x="20323" y="54991"/>
                    <a:pt x="20147" y="59220"/>
                  </a:cubicBezTo>
                  <a:cubicBezTo>
                    <a:pt x="20088" y="61628"/>
                    <a:pt x="20499" y="64036"/>
                    <a:pt x="21380" y="66209"/>
                  </a:cubicBezTo>
                  <a:cubicBezTo>
                    <a:pt x="21473" y="66418"/>
                    <a:pt x="21665" y="66507"/>
                    <a:pt x="21851" y="66507"/>
                  </a:cubicBezTo>
                  <a:cubicBezTo>
                    <a:pt x="22136" y="66507"/>
                    <a:pt x="22404" y="66295"/>
                    <a:pt x="22261" y="65974"/>
                  </a:cubicBezTo>
                  <a:cubicBezTo>
                    <a:pt x="20734" y="62274"/>
                    <a:pt x="20617" y="57986"/>
                    <a:pt x="22026" y="54227"/>
                  </a:cubicBezTo>
                  <a:cubicBezTo>
                    <a:pt x="23436" y="50409"/>
                    <a:pt x="26373" y="47473"/>
                    <a:pt x="29779" y="45358"/>
                  </a:cubicBezTo>
                  <a:cubicBezTo>
                    <a:pt x="31600" y="44183"/>
                    <a:pt x="33538" y="43244"/>
                    <a:pt x="35477" y="42421"/>
                  </a:cubicBezTo>
                  <a:lnTo>
                    <a:pt x="35477" y="42421"/>
                  </a:lnTo>
                  <a:cubicBezTo>
                    <a:pt x="35418" y="42891"/>
                    <a:pt x="35418" y="43361"/>
                    <a:pt x="35418" y="43772"/>
                  </a:cubicBezTo>
                  <a:cubicBezTo>
                    <a:pt x="35447" y="44066"/>
                    <a:pt x="35682" y="44213"/>
                    <a:pt x="35903" y="44213"/>
                  </a:cubicBezTo>
                  <a:cubicBezTo>
                    <a:pt x="36123" y="44213"/>
                    <a:pt x="36328" y="44066"/>
                    <a:pt x="36299" y="43772"/>
                  </a:cubicBezTo>
                  <a:cubicBezTo>
                    <a:pt x="36240" y="42480"/>
                    <a:pt x="36593" y="41247"/>
                    <a:pt x="37004" y="40013"/>
                  </a:cubicBezTo>
                  <a:cubicBezTo>
                    <a:pt x="37063" y="39720"/>
                    <a:pt x="37180" y="39367"/>
                    <a:pt x="37298" y="39015"/>
                  </a:cubicBezTo>
                  <a:cubicBezTo>
                    <a:pt x="37474" y="38897"/>
                    <a:pt x="37532" y="38662"/>
                    <a:pt x="37415" y="38486"/>
                  </a:cubicBezTo>
                  <a:cubicBezTo>
                    <a:pt x="37591" y="37781"/>
                    <a:pt x="37767" y="37135"/>
                    <a:pt x="37944" y="36430"/>
                  </a:cubicBezTo>
                  <a:cubicBezTo>
                    <a:pt x="38296" y="34727"/>
                    <a:pt x="38590" y="33024"/>
                    <a:pt x="39060" y="31320"/>
                  </a:cubicBezTo>
                  <a:cubicBezTo>
                    <a:pt x="39177" y="31320"/>
                    <a:pt x="39236" y="31203"/>
                    <a:pt x="39295" y="31144"/>
                  </a:cubicBezTo>
                  <a:cubicBezTo>
                    <a:pt x="39353" y="31320"/>
                    <a:pt x="39530" y="31438"/>
                    <a:pt x="39706" y="31438"/>
                  </a:cubicBezTo>
                  <a:cubicBezTo>
                    <a:pt x="40645" y="31497"/>
                    <a:pt x="41527" y="31614"/>
                    <a:pt x="42466" y="31790"/>
                  </a:cubicBezTo>
                  <a:cubicBezTo>
                    <a:pt x="42507" y="31800"/>
                    <a:pt x="42549" y="31805"/>
                    <a:pt x="42591" y="31805"/>
                  </a:cubicBezTo>
                  <a:cubicBezTo>
                    <a:pt x="42793" y="31805"/>
                    <a:pt x="42995" y="31691"/>
                    <a:pt x="42995" y="31497"/>
                  </a:cubicBezTo>
                  <a:cubicBezTo>
                    <a:pt x="43054" y="31262"/>
                    <a:pt x="42936" y="31027"/>
                    <a:pt x="42701" y="30968"/>
                  </a:cubicBezTo>
                  <a:cubicBezTo>
                    <a:pt x="41703" y="30733"/>
                    <a:pt x="40704" y="30616"/>
                    <a:pt x="39706" y="30557"/>
                  </a:cubicBezTo>
                  <a:cubicBezTo>
                    <a:pt x="39588" y="30557"/>
                    <a:pt x="39471" y="30616"/>
                    <a:pt x="39353" y="30733"/>
                  </a:cubicBezTo>
                  <a:cubicBezTo>
                    <a:pt x="39353" y="30674"/>
                    <a:pt x="39295" y="30616"/>
                    <a:pt x="39236" y="30498"/>
                  </a:cubicBezTo>
                  <a:cubicBezTo>
                    <a:pt x="39412" y="30087"/>
                    <a:pt x="39530" y="29617"/>
                    <a:pt x="39706" y="29147"/>
                  </a:cubicBezTo>
                  <a:cubicBezTo>
                    <a:pt x="40411" y="27033"/>
                    <a:pt x="41468" y="25036"/>
                    <a:pt x="43054" y="23391"/>
                  </a:cubicBezTo>
                  <a:cubicBezTo>
                    <a:pt x="43817" y="22686"/>
                    <a:pt x="44581" y="22099"/>
                    <a:pt x="45462" y="21570"/>
                  </a:cubicBezTo>
                  <a:cubicBezTo>
                    <a:pt x="46140" y="21231"/>
                    <a:pt x="47137" y="20733"/>
                    <a:pt x="47993" y="20733"/>
                  </a:cubicBezTo>
                  <a:cubicBezTo>
                    <a:pt x="48175" y="20733"/>
                    <a:pt x="48351" y="20755"/>
                    <a:pt x="48516" y="20807"/>
                  </a:cubicBezTo>
                  <a:cubicBezTo>
                    <a:pt x="48634" y="20865"/>
                    <a:pt x="48751" y="20924"/>
                    <a:pt x="48810" y="21042"/>
                  </a:cubicBezTo>
                  <a:cubicBezTo>
                    <a:pt x="47283" y="21805"/>
                    <a:pt x="46930" y="23743"/>
                    <a:pt x="46695" y="25329"/>
                  </a:cubicBezTo>
                  <a:cubicBezTo>
                    <a:pt x="46519" y="26269"/>
                    <a:pt x="46343" y="27268"/>
                    <a:pt x="46284" y="28266"/>
                  </a:cubicBezTo>
                  <a:cubicBezTo>
                    <a:pt x="46225" y="29206"/>
                    <a:pt x="46989" y="29793"/>
                    <a:pt x="47635" y="30381"/>
                  </a:cubicBezTo>
                  <a:cubicBezTo>
                    <a:pt x="47635" y="30850"/>
                    <a:pt x="47576" y="31320"/>
                    <a:pt x="47576" y="31790"/>
                  </a:cubicBezTo>
                  <a:cubicBezTo>
                    <a:pt x="47459" y="33024"/>
                    <a:pt x="47048" y="34257"/>
                    <a:pt x="46695" y="35432"/>
                  </a:cubicBezTo>
                  <a:cubicBezTo>
                    <a:pt x="45990" y="38075"/>
                    <a:pt x="46225" y="40718"/>
                    <a:pt x="46460" y="43361"/>
                  </a:cubicBezTo>
                  <a:cubicBezTo>
                    <a:pt x="46578" y="44595"/>
                    <a:pt x="46754" y="45887"/>
                    <a:pt x="46578" y="47120"/>
                  </a:cubicBezTo>
                  <a:cubicBezTo>
                    <a:pt x="46460" y="48354"/>
                    <a:pt x="46108" y="49587"/>
                    <a:pt x="45697" y="50762"/>
                  </a:cubicBezTo>
                  <a:cubicBezTo>
                    <a:pt x="44816" y="53111"/>
                    <a:pt x="43817" y="55461"/>
                    <a:pt x="42877" y="57810"/>
                  </a:cubicBezTo>
                  <a:cubicBezTo>
                    <a:pt x="41879" y="60277"/>
                    <a:pt x="40939" y="62861"/>
                    <a:pt x="39823" y="65270"/>
                  </a:cubicBezTo>
                  <a:cubicBezTo>
                    <a:pt x="39118" y="66855"/>
                    <a:pt x="38061" y="68206"/>
                    <a:pt x="37239" y="69734"/>
                  </a:cubicBezTo>
                  <a:cubicBezTo>
                    <a:pt x="37196" y="69712"/>
                    <a:pt x="37137" y="69698"/>
                    <a:pt x="37074" y="69698"/>
                  </a:cubicBezTo>
                  <a:cubicBezTo>
                    <a:pt x="36965" y="69698"/>
                    <a:pt x="36843" y="69739"/>
                    <a:pt x="36769" y="69851"/>
                  </a:cubicBezTo>
                  <a:cubicBezTo>
                    <a:pt x="35007" y="71437"/>
                    <a:pt x="32599" y="71965"/>
                    <a:pt x="30367" y="72024"/>
                  </a:cubicBezTo>
                  <a:cubicBezTo>
                    <a:pt x="29893" y="72054"/>
                    <a:pt x="29421" y="72069"/>
                    <a:pt x="28951" y="72069"/>
                  </a:cubicBezTo>
                  <a:cubicBezTo>
                    <a:pt x="26681" y="72069"/>
                    <a:pt x="24451" y="71727"/>
                    <a:pt x="22261" y="71143"/>
                  </a:cubicBezTo>
                  <a:cubicBezTo>
                    <a:pt x="22226" y="71135"/>
                    <a:pt x="22192" y="71132"/>
                    <a:pt x="22160" y="71132"/>
                  </a:cubicBezTo>
                  <a:cubicBezTo>
                    <a:pt x="21705" y="71132"/>
                    <a:pt x="21533" y="71860"/>
                    <a:pt x="22026" y="72024"/>
                  </a:cubicBezTo>
                  <a:cubicBezTo>
                    <a:pt x="24317" y="72645"/>
                    <a:pt x="26685" y="72955"/>
                    <a:pt x="29068" y="72955"/>
                  </a:cubicBezTo>
                  <a:cubicBezTo>
                    <a:pt x="29618" y="72955"/>
                    <a:pt x="30168" y="72938"/>
                    <a:pt x="30719" y="72905"/>
                  </a:cubicBezTo>
                  <a:cubicBezTo>
                    <a:pt x="32834" y="72788"/>
                    <a:pt x="35007" y="72259"/>
                    <a:pt x="36710" y="70967"/>
                  </a:cubicBezTo>
                  <a:lnTo>
                    <a:pt x="36710" y="70967"/>
                  </a:lnTo>
                  <a:cubicBezTo>
                    <a:pt x="36182" y="72553"/>
                    <a:pt x="36182" y="74197"/>
                    <a:pt x="36299" y="75783"/>
                  </a:cubicBezTo>
                  <a:cubicBezTo>
                    <a:pt x="36769" y="80776"/>
                    <a:pt x="36534" y="85768"/>
                    <a:pt x="36828" y="90820"/>
                  </a:cubicBezTo>
                  <a:cubicBezTo>
                    <a:pt x="36945" y="92464"/>
                    <a:pt x="37063" y="94109"/>
                    <a:pt x="37180" y="95812"/>
                  </a:cubicBezTo>
                  <a:cubicBezTo>
                    <a:pt x="37474" y="100394"/>
                    <a:pt x="37767" y="104916"/>
                    <a:pt x="38061" y="109498"/>
                  </a:cubicBezTo>
                  <a:cubicBezTo>
                    <a:pt x="38061" y="109615"/>
                    <a:pt x="38061" y="109674"/>
                    <a:pt x="38061" y="109791"/>
                  </a:cubicBezTo>
                  <a:cubicBezTo>
                    <a:pt x="38090" y="110085"/>
                    <a:pt x="38325" y="110232"/>
                    <a:pt x="38546" y="110232"/>
                  </a:cubicBezTo>
                  <a:cubicBezTo>
                    <a:pt x="38766" y="110232"/>
                    <a:pt x="38972" y="110085"/>
                    <a:pt x="38942" y="109791"/>
                  </a:cubicBezTo>
                  <a:cubicBezTo>
                    <a:pt x="38707" y="105562"/>
                    <a:pt x="38414" y="101392"/>
                    <a:pt x="38120" y="97163"/>
                  </a:cubicBezTo>
                  <a:cubicBezTo>
                    <a:pt x="38002" y="95166"/>
                    <a:pt x="37885" y="93169"/>
                    <a:pt x="37767" y="91113"/>
                  </a:cubicBezTo>
                  <a:cubicBezTo>
                    <a:pt x="37474" y="86649"/>
                    <a:pt x="37709" y="82186"/>
                    <a:pt x="37356" y="77722"/>
                  </a:cubicBezTo>
                  <a:cubicBezTo>
                    <a:pt x="37239" y="75666"/>
                    <a:pt x="36828" y="73610"/>
                    <a:pt x="37415" y="71613"/>
                  </a:cubicBezTo>
                  <a:cubicBezTo>
                    <a:pt x="38061" y="69557"/>
                    <a:pt x="39530" y="67971"/>
                    <a:pt x="40411" y="66092"/>
                  </a:cubicBezTo>
                  <a:cubicBezTo>
                    <a:pt x="41585" y="63684"/>
                    <a:pt x="42466" y="61158"/>
                    <a:pt x="43465" y="58691"/>
                  </a:cubicBezTo>
                  <a:cubicBezTo>
                    <a:pt x="44405" y="56283"/>
                    <a:pt x="45462" y="53875"/>
                    <a:pt x="46343" y="51467"/>
                  </a:cubicBezTo>
                  <a:cubicBezTo>
                    <a:pt x="46813" y="50233"/>
                    <a:pt x="47165" y="49000"/>
                    <a:pt x="47400" y="47708"/>
                  </a:cubicBezTo>
                  <a:cubicBezTo>
                    <a:pt x="47576" y="46474"/>
                    <a:pt x="47518" y="45241"/>
                    <a:pt x="47400" y="43949"/>
                  </a:cubicBezTo>
                  <a:cubicBezTo>
                    <a:pt x="47165" y="41188"/>
                    <a:pt x="46871" y="38427"/>
                    <a:pt x="47576" y="35726"/>
                  </a:cubicBezTo>
                  <a:cubicBezTo>
                    <a:pt x="47870" y="34492"/>
                    <a:pt x="48281" y="33317"/>
                    <a:pt x="48457" y="32025"/>
                  </a:cubicBezTo>
                  <a:cubicBezTo>
                    <a:pt x="48575" y="30616"/>
                    <a:pt x="48457" y="29206"/>
                    <a:pt x="48575" y="27855"/>
                  </a:cubicBezTo>
                  <a:cubicBezTo>
                    <a:pt x="48692" y="26504"/>
                    <a:pt x="48927" y="25153"/>
                    <a:pt x="49338" y="23920"/>
                  </a:cubicBezTo>
                  <a:cubicBezTo>
                    <a:pt x="49573" y="22921"/>
                    <a:pt x="50278" y="21746"/>
                    <a:pt x="49691" y="20748"/>
                  </a:cubicBezTo>
                  <a:lnTo>
                    <a:pt x="49691" y="20689"/>
                  </a:lnTo>
                  <a:cubicBezTo>
                    <a:pt x="49321" y="20052"/>
                    <a:pt x="48720" y="19817"/>
                    <a:pt x="48043" y="19817"/>
                  </a:cubicBezTo>
                  <a:cubicBezTo>
                    <a:pt x="46786" y="19817"/>
                    <a:pt x="45265" y="20625"/>
                    <a:pt x="44463" y="21159"/>
                  </a:cubicBezTo>
                  <a:cubicBezTo>
                    <a:pt x="42643" y="22275"/>
                    <a:pt x="41233" y="23920"/>
                    <a:pt x="40176" y="25740"/>
                  </a:cubicBezTo>
                  <a:cubicBezTo>
                    <a:pt x="39001" y="27914"/>
                    <a:pt x="38296" y="30322"/>
                    <a:pt x="37767" y="32730"/>
                  </a:cubicBezTo>
                  <a:cubicBezTo>
                    <a:pt x="37474" y="33963"/>
                    <a:pt x="37239" y="35256"/>
                    <a:pt x="37004" y="36489"/>
                  </a:cubicBezTo>
                  <a:cubicBezTo>
                    <a:pt x="36945" y="36842"/>
                    <a:pt x="36828" y="37194"/>
                    <a:pt x="36769" y="37546"/>
                  </a:cubicBezTo>
                  <a:cubicBezTo>
                    <a:pt x="36240" y="36724"/>
                    <a:pt x="35947" y="35726"/>
                    <a:pt x="35770" y="34727"/>
                  </a:cubicBezTo>
                  <a:cubicBezTo>
                    <a:pt x="35418" y="33200"/>
                    <a:pt x="35242" y="31614"/>
                    <a:pt x="35124" y="30028"/>
                  </a:cubicBezTo>
                  <a:cubicBezTo>
                    <a:pt x="34889" y="26856"/>
                    <a:pt x="34948" y="23743"/>
                    <a:pt x="34831" y="20572"/>
                  </a:cubicBezTo>
                  <a:cubicBezTo>
                    <a:pt x="34772" y="17400"/>
                    <a:pt x="34596" y="14287"/>
                    <a:pt x="34185" y="11115"/>
                  </a:cubicBezTo>
                  <a:cubicBezTo>
                    <a:pt x="34008" y="9588"/>
                    <a:pt x="33832" y="8061"/>
                    <a:pt x="33538" y="6534"/>
                  </a:cubicBezTo>
                  <a:cubicBezTo>
                    <a:pt x="33362" y="5418"/>
                    <a:pt x="33186" y="4008"/>
                    <a:pt x="32305" y="3186"/>
                  </a:cubicBezTo>
                  <a:cubicBezTo>
                    <a:pt x="31911" y="2820"/>
                    <a:pt x="31436" y="2656"/>
                    <a:pt x="30951" y="2656"/>
                  </a:cubicBezTo>
                  <a:cubicBezTo>
                    <a:pt x="30424" y="2656"/>
                    <a:pt x="29886" y="2849"/>
                    <a:pt x="29427" y="3186"/>
                  </a:cubicBezTo>
                  <a:cubicBezTo>
                    <a:pt x="28428" y="3949"/>
                    <a:pt x="28076" y="5183"/>
                    <a:pt x="27959" y="6358"/>
                  </a:cubicBezTo>
                  <a:cubicBezTo>
                    <a:pt x="27841" y="7885"/>
                    <a:pt x="27782" y="9471"/>
                    <a:pt x="27724" y="10998"/>
                  </a:cubicBezTo>
                  <a:cubicBezTo>
                    <a:pt x="27606" y="12584"/>
                    <a:pt x="27489" y="14170"/>
                    <a:pt x="27371" y="15814"/>
                  </a:cubicBezTo>
                  <a:cubicBezTo>
                    <a:pt x="27078" y="18986"/>
                    <a:pt x="26784" y="22158"/>
                    <a:pt x="26373" y="25388"/>
                  </a:cubicBezTo>
                  <a:cubicBezTo>
                    <a:pt x="26314" y="25740"/>
                    <a:pt x="26314" y="26093"/>
                    <a:pt x="26255" y="26445"/>
                  </a:cubicBezTo>
                  <a:cubicBezTo>
                    <a:pt x="26255" y="26504"/>
                    <a:pt x="26196" y="26974"/>
                    <a:pt x="26079" y="26974"/>
                  </a:cubicBezTo>
                  <a:cubicBezTo>
                    <a:pt x="26079" y="26974"/>
                    <a:pt x="26033" y="26603"/>
                    <a:pt x="26064" y="26603"/>
                  </a:cubicBezTo>
                  <a:cubicBezTo>
                    <a:pt x="26067" y="26603"/>
                    <a:pt x="26072" y="26608"/>
                    <a:pt x="26079" y="26621"/>
                  </a:cubicBezTo>
                  <a:cubicBezTo>
                    <a:pt x="25962" y="25740"/>
                    <a:pt x="25903" y="24859"/>
                    <a:pt x="25844" y="23978"/>
                  </a:cubicBezTo>
                  <a:cubicBezTo>
                    <a:pt x="25727" y="22393"/>
                    <a:pt x="25668" y="20807"/>
                    <a:pt x="25550" y="19221"/>
                  </a:cubicBezTo>
                  <a:cubicBezTo>
                    <a:pt x="25433" y="16049"/>
                    <a:pt x="25315" y="12877"/>
                    <a:pt x="25198" y="9706"/>
                  </a:cubicBezTo>
                  <a:cubicBezTo>
                    <a:pt x="25139" y="8120"/>
                    <a:pt x="25080" y="6534"/>
                    <a:pt x="25022" y="4948"/>
                  </a:cubicBezTo>
                  <a:cubicBezTo>
                    <a:pt x="24963" y="3715"/>
                    <a:pt x="24846" y="2364"/>
                    <a:pt x="24082" y="1365"/>
                  </a:cubicBezTo>
                  <a:cubicBezTo>
                    <a:pt x="23541" y="608"/>
                    <a:pt x="22652" y="0"/>
                    <a:pt x="21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175;p48">
              <a:extLst>
                <a:ext uri="{FF2B5EF4-FFF2-40B4-BE49-F238E27FC236}">
                  <a16:creationId xmlns:a16="http://schemas.microsoft.com/office/drawing/2014/main" id="{1915F58C-F77E-654B-8A2E-374E526B95A5}"/>
                </a:ext>
              </a:extLst>
            </p:cNvPr>
            <p:cNvSpPr/>
            <p:nvPr/>
          </p:nvSpPr>
          <p:spPr>
            <a:xfrm flipH="1">
              <a:off x="6597134" y="3701619"/>
              <a:ext cx="258696" cy="299411"/>
            </a:xfrm>
            <a:custGeom>
              <a:avLst/>
              <a:gdLst/>
              <a:ahLst/>
              <a:cxnLst/>
              <a:rect l="l" t="t" r="r" b="b"/>
              <a:pathLst>
                <a:path w="21222" h="24562" extrusionOk="0">
                  <a:moveTo>
                    <a:pt x="20691" y="0"/>
                  </a:moveTo>
                  <a:cubicBezTo>
                    <a:pt x="20638" y="0"/>
                    <a:pt x="20581" y="12"/>
                    <a:pt x="20520" y="39"/>
                  </a:cubicBezTo>
                  <a:cubicBezTo>
                    <a:pt x="20167" y="157"/>
                    <a:pt x="19815" y="333"/>
                    <a:pt x="19462" y="509"/>
                  </a:cubicBezTo>
                  <a:cubicBezTo>
                    <a:pt x="16114" y="1567"/>
                    <a:pt x="13648" y="4092"/>
                    <a:pt x="10946" y="6089"/>
                  </a:cubicBezTo>
                  <a:cubicBezTo>
                    <a:pt x="7833" y="8380"/>
                    <a:pt x="4250" y="9966"/>
                    <a:pt x="549" y="10847"/>
                  </a:cubicBezTo>
                  <a:cubicBezTo>
                    <a:pt x="1" y="11011"/>
                    <a:pt x="169" y="11739"/>
                    <a:pt x="672" y="11739"/>
                  </a:cubicBezTo>
                  <a:cubicBezTo>
                    <a:pt x="708" y="11739"/>
                    <a:pt x="745" y="11736"/>
                    <a:pt x="784" y="11728"/>
                  </a:cubicBezTo>
                  <a:cubicBezTo>
                    <a:pt x="4426" y="10847"/>
                    <a:pt x="7950" y="9261"/>
                    <a:pt x="11063" y="7088"/>
                  </a:cubicBezTo>
                  <a:lnTo>
                    <a:pt x="11474" y="6794"/>
                  </a:lnTo>
                  <a:lnTo>
                    <a:pt x="11474" y="6794"/>
                  </a:lnTo>
                  <a:cubicBezTo>
                    <a:pt x="11357" y="6912"/>
                    <a:pt x="11298" y="7029"/>
                    <a:pt x="11181" y="7088"/>
                  </a:cubicBezTo>
                  <a:cubicBezTo>
                    <a:pt x="8420" y="10083"/>
                    <a:pt x="5894" y="13431"/>
                    <a:pt x="4426" y="17308"/>
                  </a:cubicBezTo>
                  <a:cubicBezTo>
                    <a:pt x="3604" y="19481"/>
                    <a:pt x="3134" y="21772"/>
                    <a:pt x="3134" y="24121"/>
                  </a:cubicBezTo>
                  <a:cubicBezTo>
                    <a:pt x="3134" y="24415"/>
                    <a:pt x="3354" y="24562"/>
                    <a:pt x="3574" y="24562"/>
                  </a:cubicBezTo>
                  <a:cubicBezTo>
                    <a:pt x="3795" y="24562"/>
                    <a:pt x="4015" y="24415"/>
                    <a:pt x="4015" y="24121"/>
                  </a:cubicBezTo>
                  <a:cubicBezTo>
                    <a:pt x="3956" y="20127"/>
                    <a:pt x="5483" y="16309"/>
                    <a:pt x="7598" y="13020"/>
                  </a:cubicBezTo>
                  <a:cubicBezTo>
                    <a:pt x="9712" y="9790"/>
                    <a:pt x="12355" y="6853"/>
                    <a:pt x="15292" y="4327"/>
                  </a:cubicBezTo>
                  <a:cubicBezTo>
                    <a:pt x="16643" y="3152"/>
                    <a:pt x="18111" y="2095"/>
                    <a:pt x="19697" y="1332"/>
                  </a:cubicBezTo>
                  <a:cubicBezTo>
                    <a:pt x="19815" y="1332"/>
                    <a:pt x="19874" y="1273"/>
                    <a:pt x="19991" y="1273"/>
                  </a:cubicBezTo>
                  <a:cubicBezTo>
                    <a:pt x="20050" y="1214"/>
                    <a:pt x="20108" y="1214"/>
                    <a:pt x="20167" y="1155"/>
                  </a:cubicBezTo>
                  <a:cubicBezTo>
                    <a:pt x="20343" y="1038"/>
                    <a:pt x="20578" y="979"/>
                    <a:pt x="20755" y="921"/>
                  </a:cubicBezTo>
                  <a:cubicBezTo>
                    <a:pt x="21222" y="713"/>
                    <a:pt x="21092" y="0"/>
                    <a:pt x="20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176;p48">
              <a:extLst>
                <a:ext uri="{FF2B5EF4-FFF2-40B4-BE49-F238E27FC236}">
                  <a16:creationId xmlns:a16="http://schemas.microsoft.com/office/drawing/2014/main" id="{FD536C74-A8BE-684F-AD1D-881935DD208C}"/>
                </a:ext>
              </a:extLst>
            </p:cNvPr>
            <p:cNvSpPr/>
            <p:nvPr/>
          </p:nvSpPr>
          <p:spPr>
            <a:xfrm flipH="1">
              <a:off x="6797574" y="4023569"/>
              <a:ext cx="15055" cy="52417"/>
            </a:xfrm>
            <a:custGeom>
              <a:avLst/>
              <a:gdLst/>
              <a:ahLst/>
              <a:cxnLst/>
              <a:rect l="l" t="t" r="r" b="b"/>
              <a:pathLst>
                <a:path w="1235" h="4300" extrusionOk="0">
                  <a:moveTo>
                    <a:pt x="471" y="1"/>
                  </a:moveTo>
                  <a:cubicBezTo>
                    <a:pt x="236" y="1"/>
                    <a:pt x="1" y="236"/>
                    <a:pt x="1" y="471"/>
                  </a:cubicBezTo>
                  <a:cubicBezTo>
                    <a:pt x="60" y="1645"/>
                    <a:pt x="177" y="2820"/>
                    <a:pt x="353" y="3936"/>
                  </a:cubicBezTo>
                  <a:cubicBezTo>
                    <a:pt x="404" y="4140"/>
                    <a:pt x="633" y="4300"/>
                    <a:pt x="807" y="4300"/>
                  </a:cubicBezTo>
                  <a:cubicBezTo>
                    <a:pt x="834" y="4300"/>
                    <a:pt x="859" y="4296"/>
                    <a:pt x="882" y="4289"/>
                  </a:cubicBezTo>
                  <a:cubicBezTo>
                    <a:pt x="1176" y="4171"/>
                    <a:pt x="1234" y="3936"/>
                    <a:pt x="1234" y="3701"/>
                  </a:cubicBezTo>
                  <a:cubicBezTo>
                    <a:pt x="1058" y="2644"/>
                    <a:pt x="941" y="1587"/>
                    <a:pt x="882" y="471"/>
                  </a:cubicBezTo>
                  <a:cubicBezTo>
                    <a:pt x="882" y="236"/>
                    <a:pt x="706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177;p48">
              <a:extLst>
                <a:ext uri="{FF2B5EF4-FFF2-40B4-BE49-F238E27FC236}">
                  <a16:creationId xmlns:a16="http://schemas.microsoft.com/office/drawing/2014/main" id="{69849DE0-9B4B-A440-8674-787EE67A8197}"/>
                </a:ext>
              </a:extLst>
            </p:cNvPr>
            <p:cNvSpPr/>
            <p:nvPr/>
          </p:nvSpPr>
          <p:spPr>
            <a:xfrm>
              <a:off x="7967543" y="2894616"/>
              <a:ext cx="658723" cy="952222"/>
            </a:xfrm>
            <a:custGeom>
              <a:avLst/>
              <a:gdLst/>
              <a:ahLst/>
              <a:cxnLst/>
              <a:rect l="l" t="t" r="r" b="b"/>
              <a:pathLst>
                <a:path w="54038" h="78115" extrusionOk="0">
                  <a:moveTo>
                    <a:pt x="39277" y="7042"/>
                  </a:moveTo>
                  <a:cubicBezTo>
                    <a:pt x="39224" y="7079"/>
                    <a:pt x="39171" y="7116"/>
                    <a:pt x="39118" y="7153"/>
                  </a:cubicBezTo>
                  <a:cubicBezTo>
                    <a:pt x="39105" y="7122"/>
                    <a:pt x="39092" y="7096"/>
                    <a:pt x="39080" y="7075"/>
                  </a:cubicBezTo>
                  <a:lnTo>
                    <a:pt x="39080" y="7075"/>
                  </a:lnTo>
                  <a:cubicBezTo>
                    <a:pt x="39146" y="7066"/>
                    <a:pt x="39212" y="7056"/>
                    <a:pt x="39277" y="7042"/>
                  </a:cubicBezTo>
                  <a:close/>
                  <a:moveTo>
                    <a:pt x="38952" y="7088"/>
                  </a:moveTo>
                  <a:cubicBezTo>
                    <a:pt x="38932" y="7162"/>
                    <a:pt x="38916" y="7254"/>
                    <a:pt x="38878" y="7254"/>
                  </a:cubicBezTo>
                  <a:cubicBezTo>
                    <a:pt x="38853" y="7254"/>
                    <a:pt x="38818" y="7212"/>
                    <a:pt x="38766" y="7095"/>
                  </a:cubicBezTo>
                  <a:cubicBezTo>
                    <a:pt x="38828" y="7095"/>
                    <a:pt x="38890" y="7092"/>
                    <a:pt x="38952" y="7088"/>
                  </a:cubicBezTo>
                  <a:close/>
                  <a:moveTo>
                    <a:pt x="21081" y="50771"/>
                  </a:moveTo>
                  <a:cubicBezTo>
                    <a:pt x="21224" y="50771"/>
                    <a:pt x="21054" y="51499"/>
                    <a:pt x="21321" y="51499"/>
                  </a:cubicBezTo>
                  <a:cubicBezTo>
                    <a:pt x="21204" y="51499"/>
                    <a:pt x="21087" y="51440"/>
                    <a:pt x="21028" y="51381"/>
                  </a:cubicBezTo>
                  <a:cubicBezTo>
                    <a:pt x="20793" y="51146"/>
                    <a:pt x="20734" y="50911"/>
                    <a:pt x="21028" y="50794"/>
                  </a:cubicBezTo>
                  <a:cubicBezTo>
                    <a:pt x="21049" y="50778"/>
                    <a:pt x="21067" y="50771"/>
                    <a:pt x="21081" y="50771"/>
                  </a:cubicBezTo>
                  <a:close/>
                  <a:moveTo>
                    <a:pt x="21321" y="51499"/>
                  </a:moveTo>
                  <a:lnTo>
                    <a:pt x="21321" y="51499"/>
                  </a:lnTo>
                  <a:cubicBezTo>
                    <a:pt x="24414" y="51776"/>
                    <a:pt x="26221" y="52321"/>
                    <a:pt x="28442" y="52321"/>
                  </a:cubicBezTo>
                  <a:cubicBezTo>
                    <a:pt x="29512" y="52321"/>
                    <a:pt x="30678" y="52195"/>
                    <a:pt x="32129" y="51851"/>
                  </a:cubicBezTo>
                  <a:cubicBezTo>
                    <a:pt x="32488" y="51775"/>
                    <a:pt x="32829" y="51744"/>
                    <a:pt x="33155" y="51744"/>
                  </a:cubicBezTo>
                  <a:cubicBezTo>
                    <a:pt x="34037" y="51744"/>
                    <a:pt x="34807" y="51973"/>
                    <a:pt x="35516" y="52166"/>
                  </a:cubicBezTo>
                  <a:lnTo>
                    <a:pt x="35516" y="52166"/>
                  </a:lnTo>
                  <a:cubicBezTo>
                    <a:pt x="33849" y="52345"/>
                    <a:pt x="32167" y="52436"/>
                    <a:pt x="30482" y="52436"/>
                  </a:cubicBezTo>
                  <a:cubicBezTo>
                    <a:pt x="27421" y="52436"/>
                    <a:pt x="24347" y="52134"/>
                    <a:pt x="21321" y="51499"/>
                  </a:cubicBezTo>
                  <a:close/>
                  <a:moveTo>
                    <a:pt x="41819" y="74404"/>
                  </a:moveTo>
                  <a:lnTo>
                    <a:pt x="41819" y="74404"/>
                  </a:lnTo>
                  <a:cubicBezTo>
                    <a:pt x="41819" y="74404"/>
                    <a:pt x="41820" y="74405"/>
                    <a:pt x="41820" y="74406"/>
                  </a:cubicBezTo>
                  <a:cubicBezTo>
                    <a:pt x="41820" y="74405"/>
                    <a:pt x="41819" y="74404"/>
                    <a:pt x="41819" y="74404"/>
                  </a:cubicBezTo>
                  <a:close/>
                  <a:moveTo>
                    <a:pt x="36138" y="1"/>
                  </a:moveTo>
                  <a:cubicBezTo>
                    <a:pt x="35516" y="1"/>
                    <a:pt x="34929" y="105"/>
                    <a:pt x="34185" y="105"/>
                  </a:cubicBezTo>
                  <a:cubicBezTo>
                    <a:pt x="33304" y="105"/>
                    <a:pt x="31013" y="516"/>
                    <a:pt x="30660" y="1338"/>
                  </a:cubicBezTo>
                  <a:cubicBezTo>
                    <a:pt x="30543" y="1515"/>
                    <a:pt x="30895" y="3923"/>
                    <a:pt x="30837" y="4158"/>
                  </a:cubicBezTo>
                  <a:lnTo>
                    <a:pt x="30367" y="9503"/>
                  </a:lnTo>
                  <a:cubicBezTo>
                    <a:pt x="30249" y="7506"/>
                    <a:pt x="30837" y="5333"/>
                    <a:pt x="30249" y="3453"/>
                  </a:cubicBezTo>
                  <a:cubicBezTo>
                    <a:pt x="30014" y="2689"/>
                    <a:pt x="29838" y="986"/>
                    <a:pt x="29192" y="634"/>
                  </a:cubicBezTo>
                  <a:cubicBezTo>
                    <a:pt x="28695" y="335"/>
                    <a:pt x="27354" y="79"/>
                    <a:pt x="26527" y="79"/>
                  </a:cubicBezTo>
                  <a:cubicBezTo>
                    <a:pt x="26378" y="79"/>
                    <a:pt x="26246" y="87"/>
                    <a:pt x="26138" y="105"/>
                  </a:cubicBezTo>
                  <a:cubicBezTo>
                    <a:pt x="24376" y="399"/>
                    <a:pt x="21028" y="751"/>
                    <a:pt x="20382" y="2396"/>
                  </a:cubicBezTo>
                  <a:cubicBezTo>
                    <a:pt x="20088" y="3101"/>
                    <a:pt x="21028" y="5509"/>
                    <a:pt x="21087" y="6214"/>
                  </a:cubicBezTo>
                  <a:cubicBezTo>
                    <a:pt x="21204" y="8915"/>
                    <a:pt x="21321" y="11617"/>
                    <a:pt x="21439" y="14260"/>
                  </a:cubicBezTo>
                  <a:cubicBezTo>
                    <a:pt x="20558" y="12263"/>
                    <a:pt x="21087" y="10208"/>
                    <a:pt x="20852" y="8034"/>
                  </a:cubicBezTo>
                  <a:cubicBezTo>
                    <a:pt x="20675" y="6860"/>
                    <a:pt x="20558" y="4217"/>
                    <a:pt x="19736" y="3453"/>
                  </a:cubicBezTo>
                  <a:cubicBezTo>
                    <a:pt x="19169" y="2886"/>
                    <a:pt x="17926" y="2657"/>
                    <a:pt x="16696" y="2657"/>
                  </a:cubicBezTo>
                  <a:cubicBezTo>
                    <a:pt x="15633" y="2657"/>
                    <a:pt x="14579" y="2828"/>
                    <a:pt x="13979" y="3101"/>
                  </a:cubicBezTo>
                  <a:cubicBezTo>
                    <a:pt x="12629" y="3747"/>
                    <a:pt x="12041" y="6037"/>
                    <a:pt x="10690" y="6507"/>
                  </a:cubicBezTo>
                  <a:cubicBezTo>
                    <a:pt x="10850" y="7337"/>
                    <a:pt x="11027" y="8183"/>
                    <a:pt x="11211" y="9029"/>
                  </a:cubicBezTo>
                  <a:lnTo>
                    <a:pt x="11211" y="9029"/>
                  </a:lnTo>
                  <a:cubicBezTo>
                    <a:pt x="10744" y="7869"/>
                    <a:pt x="9994" y="6729"/>
                    <a:pt x="9222" y="6448"/>
                  </a:cubicBezTo>
                  <a:cubicBezTo>
                    <a:pt x="8998" y="6374"/>
                    <a:pt x="8753" y="6342"/>
                    <a:pt x="8493" y="6342"/>
                  </a:cubicBezTo>
                  <a:cubicBezTo>
                    <a:pt x="7325" y="6342"/>
                    <a:pt x="5874" y="6993"/>
                    <a:pt x="4817" y="7330"/>
                  </a:cubicBezTo>
                  <a:cubicBezTo>
                    <a:pt x="2643" y="8034"/>
                    <a:pt x="1175" y="10560"/>
                    <a:pt x="705" y="12851"/>
                  </a:cubicBezTo>
                  <a:cubicBezTo>
                    <a:pt x="470" y="13967"/>
                    <a:pt x="0" y="15024"/>
                    <a:pt x="235" y="16140"/>
                  </a:cubicBezTo>
                  <a:cubicBezTo>
                    <a:pt x="1880" y="25009"/>
                    <a:pt x="2526" y="33173"/>
                    <a:pt x="4699" y="41866"/>
                  </a:cubicBezTo>
                  <a:cubicBezTo>
                    <a:pt x="5110" y="43452"/>
                    <a:pt x="5580" y="46330"/>
                    <a:pt x="6403" y="47740"/>
                  </a:cubicBezTo>
                  <a:cubicBezTo>
                    <a:pt x="7225" y="49091"/>
                    <a:pt x="9516" y="52615"/>
                    <a:pt x="11101" y="52967"/>
                  </a:cubicBezTo>
                  <a:cubicBezTo>
                    <a:pt x="11233" y="52996"/>
                    <a:pt x="11369" y="53009"/>
                    <a:pt x="11509" y="53009"/>
                  </a:cubicBezTo>
                  <a:cubicBezTo>
                    <a:pt x="13183" y="53009"/>
                    <a:pt x="15448" y="51123"/>
                    <a:pt x="17080" y="51123"/>
                  </a:cubicBezTo>
                  <a:cubicBezTo>
                    <a:pt x="17269" y="51123"/>
                    <a:pt x="17450" y="51148"/>
                    <a:pt x="17621" y="51205"/>
                  </a:cubicBezTo>
                  <a:cubicBezTo>
                    <a:pt x="16035" y="52967"/>
                    <a:pt x="11924" y="52908"/>
                    <a:pt x="9633" y="53202"/>
                  </a:cubicBezTo>
                  <a:cubicBezTo>
                    <a:pt x="8047" y="60309"/>
                    <a:pt x="7988" y="68356"/>
                    <a:pt x="8458" y="75639"/>
                  </a:cubicBezTo>
                  <a:cubicBezTo>
                    <a:pt x="8458" y="75992"/>
                    <a:pt x="9516" y="76227"/>
                    <a:pt x="9692" y="76579"/>
                  </a:cubicBezTo>
                  <a:cubicBezTo>
                    <a:pt x="9692" y="76579"/>
                    <a:pt x="9692" y="76638"/>
                    <a:pt x="9751" y="76638"/>
                  </a:cubicBezTo>
                  <a:cubicBezTo>
                    <a:pt x="10162" y="77577"/>
                    <a:pt x="11865" y="77401"/>
                    <a:pt x="12746" y="77577"/>
                  </a:cubicBezTo>
                  <a:cubicBezTo>
                    <a:pt x="14156" y="77754"/>
                    <a:pt x="15565" y="77871"/>
                    <a:pt x="16975" y="77989"/>
                  </a:cubicBezTo>
                  <a:cubicBezTo>
                    <a:pt x="18311" y="78070"/>
                    <a:pt x="19646" y="78114"/>
                    <a:pt x="20976" y="78114"/>
                  </a:cubicBezTo>
                  <a:cubicBezTo>
                    <a:pt x="22512" y="78114"/>
                    <a:pt x="24040" y="78056"/>
                    <a:pt x="25550" y="77930"/>
                  </a:cubicBezTo>
                  <a:cubicBezTo>
                    <a:pt x="28311" y="77695"/>
                    <a:pt x="31072" y="77343"/>
                    <a:pt x="33773" y="76755"/>
                  </a:cubicBezTo>
                  <a:cubicBezTo>
                    <a:pt x="34558" y="76587"/>
                    <a:pt x="41003" y="74390"/>
                    <a:pt x="41753" y="74390"/>
                  </a:cubicBezTo>
                  <a:cubicBezTo>
                    <a:pt x="41787" y="74390"/>
                    <a:pt x="41809" y="74394"/>
                    <a:pt x="41819" y="74404"/>
                  </a:cubicBezTo>
                  <a:lnTo>
                    <a:pt x="41819" y="74404"/>
                  </a:lnTo>
                  <a:cubicBezTo>
                    <a:pt x="39177" y="71349"/>
                    <a:pt x="39882" y="66241"/>
                    <a:pt x="39353" y="62247"/>
                  </a:cubicBezTo>
                  <a:cubicBezTo>
                    <a:pt x="38942" y="59252"/>
                    <a:pt x="39353" y="54788"/>
                    <a:pt x="38942" y="51734"/>
                  </a:cubicBezTo>
                  <a:cubicBezTo>
                    <a:pt x="38930" y="51657"/>
                    <a:pt x="38897" y="51599"/>
                    <a:pt x="38844" y="51556"/>
                  </a:cubicBezTo>
                  <a:lnTo>
                    <a:pt x="38844" y="51556"/>
                  </a:lnTo>
                  <a:cubicBezTo>
                    <a:pt x="38896" y="51501"/>
                    <a:pt x="38949" y="51443"/>
                    <a:pt x="39001" y="51381"/>
                  </a:cubicBezTo>
                  <a:cubicBezTo>
                    <a:pt x="39706" y="50559"/>
                    <a:pt x="43465" y="43687"/>
                    <a:pt x="43994" y="42806"/>
                  </a:cubicBezTo>
                  <a:cubicBezTo>
                    <a:pt x="46754" y="37931"/>
                    <a:pt x="51101" y="32762"/>
                    <a:pt x="53274" y="27593"/>
                  </a:cubicBezTo>
                  <a:cubicBezTo>
                    <a:pt x="53567" y="26712"/>
                    <a:pt x="53920" y="25831"/>
                    <a:pt x="53979" y="24950"/>
                  </a:cubicBezTo>
                  <a:cubicBezTo>
                    <a:pt x="54037" y="23893"/>
                    <a:pt x="53744" y="22895"/>
                    <a:pt x="53391" y="21955"/>
                  </a:cubicBezTo>
                  <a:cubicBezTo>
                    <a:pt x="52804" y="20193"/>
                    <a:pt x="52745" y="17608"/>
                    <a:pt x="51923" y="16022"/>
                  </a:cubicBezTo>
                  <a:cubicBezTo>
                    <a:pt x="51277" y="14730"/>
                    <a:pt x="51159" y="13908"/>
                    <a:pt x="50689" y="12616"/>
                  </a:cubicBezTo>
                  <a:cubicBezTo>
                    <a:pt x="50043" y="10677"/>
                    <a:pt x="50572" y="8798"/>
                    <a:pt x="49397" y="7153"/>
                  </a:cubicBezTo>
                  <a:cubicBezTo>
                    <a:pt x="49221" y="6860"/>
                    <a:pt x="48516" y="5333"/>
                    <a:pt x="48164" y="5156"/>
                  </a:cubicBezTo>
                  <a:cubicBezTo>
                    <a:pt x="47811" y="4980"/>
                    <a:pt x="45991" y="4686"/>
                    <a:pt x="45579" y="4686"/>
                  </a:cubicBezTo>
                  <a:cubicBezTo>
                    <a:pt x="44042" y="4808"/>
                    <a:pt x="42421" y="5319"/>
                    <a:pt x="40966" y="6048"/>
                  </a:cubicBezTo>
                  <a:lnTo>
                    <a:pt x="40966" y="6048"/>
                  </a:lnTo>
                  <a:cubicBezTo>
                    <a:pt x="41171" y="5817"/>
                    <a:pt x="41343" y="5556"/>
                    <a:pt x="41468" y="5274"/>
                  </a:cubicBezTo>
                  <a:cubicBezTo>
                    <a:pt x="40528" y="4980"/>
                    <a:pt x="41057" y="3923"/>
                    <a:pt x="40352" y="3159"/>
                  </a:cubicBezTo>
                  <a:cubicBezTo>
                    <a:pt x="39588" y="2337"/>
                    <a:pt x="38237" y="281"/>
                    <a:pt x="37121" y="105"/>
                  </a:cubicBezTo>
                  <a:cubicBezTo>
                    <a:pt x="36769" y="27"/>
                    <a:pt x="36449" y="1"/>
                    <a:pt x="36138" y="1"/>
                  </a:cubicBezTo>
                  <a:close/>
                </a:path>
              </a:pathLst>
            </a:custGeom>
            <a:solidFill>
              <a:srgbClr val="D5A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178;p48">
              <a:extLst>
                <a:ext uri="{FF2B5EF4-FFF2-40B4-BE49-F238E27FC236}">
                  <a16:creationId xmlns:a16="http://schemas.microsoft.com/office/drawing/2014/main" id="{17D8CB3F-35AF-0643-A630-C2E2C4818E84}"/>
                </a:ext>
              </a:extLst>
            </p:cNvPr>
            <p:cNvSpPr/>
            <p:nvPr/>
          </p:nvSpPr>
          <p:spPr>
            <a:xfrm>
              <a:off x="8352747" y="2977850"/>
              <a:ext cx="93802" cy="45566"/>
            </a:xfrm>
            <a:custGeom>
              <a:avLst/>
              <a:gdLst/>
              <a:ahLst/>
              <a:cxnLst/>
              <a:rect l="l" t="t" r="r" b="b"/>
              <a:pathLst>
                <a:path w="7695" h="3738" extrusionOk="0">
                  <a:moveTo>
                    <a:pt x="6463" y="1"/>
                  </a:moveTo>
                  <a:cubicBezTo>
                    <a:pt x="5973" y="1"/>
                    <a:pt x="5316" y="165"/>
                    <a:pt x="4934" y="208"/>
                  </a:cubicBezTo>
                  <a:cubicBezTo>
                    <a:pt x="4525" y="224"/>
                    <a:pt x="4111" y="231"/>
                    <a:pt x="3695" y="231"/>
                  </a:cubicBezTo>
                  <a:cubicBezTo>
                    <a:pt x="2557" y="231"/>
                    <a:pt x="1396" y="176"/>
                    <a:pt x="235" y="90"/>
                  </a:cubicBezTo>
                  <a:lnTo>
                    <a:pt x="118" y="90"/>
                  </a:lnTo>
                  <a:cubicBezTo>
                    <a:pt x="0" y="208"/>
                    <a:pt x="59" y="325"/>
                    <a:pt x="118" y="384"/>
                  </a:cubicBezTo>
                  <a:cubicBezTo>
                    <a:pt x="705" y="1383"/>
                    <a:pt x="1410" y="2381"/>
                    <a:pt x="2173" y="3203"/>
                  </a:cubicBezTo>
                  <a:cubicBezTo>
                    <a:pt x="2350" y="3380"/>
                    <a:pt x="2526" y="3615"/>
                    <a:pt x="2761" y="3673"/>
                  </a:cubicBezTo>
                  <a:cubicBezTo>
                    <a:pt x="2895" y="3718"/>
                    <a:pt x="3039" y="3737"/>
                    <a:pt x="3181" y="3737"/>
                  </a:cubicBezTo>
                  <a:cubicBezTo>
                    <a:pt x="3410" y="3737"/>
                    <a:pt x="3637" y="3687"/>
                    <a:pt x="3818" y="3615"/>
                  </a:cubicBezTo>
                  <a:cubicBezTo>
                    <a:pt x="5052" y="3262"/>
                    <a:pt x="6285" y="2792"/>
                    <a:pt x="7460" y="2264"/>
                  </a:cubicBezTo>
                  <a:cubicBezTo>
                    <a:pt x="7577" y="2205"/>
                    <a:pt x="7636" y="2205"/>
                    <a:pt x="7695" y="2087"/>
                  </a:cubicBezTo>
                  <a:cubicBezTo>
                    <a:pt x="7695" y="2029"/>
                    <a:pt x="7695" y="1911"/>
                    <a:pt x="7695" y="1852"/>
                  </a:cubicBezTo>
                  <a:cubicBezTo>
                    <a:pt x="7577" y="1441"/>
                    <a:pt x="7342" y="325"/>
                    <a:pt x="6931" y="90"/>
                  </a:cubicBezTo>
                  <a:cubicBezTo>
                    <a:pt x="6817" y="25"/>
                    <a:pt x="6652" y="1"/>
                    <a:pt x="64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79;p48">
              <a:extLst>
                <a:ext uri="{FF2B5EF4-FFF2-40B4-BE49-F238E27FC236}">
                  <a16:creationId xmlns:a16="http://schemas.microsoft.com/office/drawing/2014/main" id="{C652CEEF-0FDE-F348-86B7-B14BF6980CC2}"/>
                </a:ext>
              </a:extLst>
            </p:cNvPr>
            <p:cNvSpPr/>
            <p:nvPr/>
          </p:nvSpPr>
          <p:spPr>
            <a:xfrm>
              <a:off x="8335559" y="3124117"/>
              <a:ext cx="85732" cy="41275"/>
            </a:xfrm>
            <a:custGeom>
              <a:avLst/>
              <a:gdLst/>
              <a:ahLst/>
              <a:cxnLst/>
              <a:rect l="l" t="t" r="r" b="b"/>
              <a:pathLst>
                <a:path w="7033" h="3386" extrusionOk="0">
                  <a:moveTo>
                    <a:pt x="3647" y="0"/>
                  </a:moveTo>
                  <a:cubicBezTo>
                    <a:pt x="3523" y="0"/>
                    <a:pt x="3403" y="5"/>
                    <a:pt x="3290" y="15"/>
                  </a:cubicBezTo>
                  <a:cubicBezTo>
                    <a:pt x="2174" y="132"/>
                    <a:pt x="1175" y="543"/>
                    <a:pt x="236" y="1131"/>
                  </a:cubicBezTo>
                  <a:cubicBezTo>
                    <a:pt x="177" y="1131"/>
                    <a:pt x="118" y="1189"/>
                    <a:pt x="59" y="1307"/>
                  </a:cubicBezTo>
                  <a:cubicBezTo>
                    <a:pt x="1" y="1366"/>
                    <a:pt x="59" y="1483"/>
                    <a:pt x="59" y="1601"/>
                  </a:cubicBezTo>
                  <a:cubicBezTo>
                    <a:pt x="236" y="2188"/>
                    <a:pt x="412" y="2834"/>
                    <a:pt x="940" y="3128"/>
                  </a:cubicBezTo>
                  <a:cubicBezTo>
                    <a:pt x="1117" y="3186"/>
                    <a:pt x="1293" y="3245"/>
                    <a:pt x="1528" y="3245"/>
                  </a:cubicBezTo>
                  <a:cubicBezTo>
                    <a:pt x="2077" y="3342"/>
                    <a:pt x="2645" y="3386"/>
                    <a:pt x="3220" y="3386"/>
                  </a:cubicBezTo>
                  <a:cubicBezTo>
                    <a:pt x="3690" y="3386"/>
                    <a:pt x="4165" y="3357"/>
                    <a:pt x="4641" y="3304"/>
                  </a:cubicBezTo>
                  <a:cubicBezTo>
                    <a:pt x="5228" y="3186"/>
                    <a:pt x="5874" y="2952"/>
                    <a:pt x="6168" y="2423"/>
                  </a:cubicBezTo>
                  <a:cubicBezTo>
                    <a:pt x="7032" y="640"/>
                    <a:pt x="5065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80;p48">
              <a:extLst>
                <a:ext uri="{FF2B5EF4-FFF2-40B4-BE49-F238E27FC236}">
                  <a16:creationId xmlns:a16="http://schemas.microsoft.com/office/drawing/2014/main" id="{37CA8F36-EE29-1E47-8DD2-CC42A7EA24F1}"/>
                </a:ext>
              </a:extLst>
            </p:cNvPr>
            <p:cNvSpPr/>
            <p:nvPr/>
          </p:nvSpPr>
          <p:spPr>
            <a:xfrm>
              <a:off x="8247498" y="3154263"/>
              <a:ext cx="77333" cy="37533"/>
            </a:xfrm>
            <a:custGeom>
              <a:avLst/>
              <a:gdLst/>
              <a:ahLst/>
              <a:cxnLst/>
              <a:rect l="l" t="t" r="r" b="b"/>
              <a:pathLst>
                <a:path w="6344" h="3079" extrusionOk="0">
                  <a:moveTo>
                    <a:pt x="4616" y="1"/>
                  </a:moveTo>
                  <a:cubicBezTo>
                    <a:pt x="3125" y="1"/>
                    <a:pt x="1528" y="581"/>
                    <a:pt x="411" y="1418"/>
                  </a:cubicBezTo>
                  <a:cubicBezTo>
                    <a:pt x="235" y="1536"/>
                    <a:pt x="0" y="1771"/>
                    <a:pt x="0" y="2006"/>
                  </a:cubicBezTo>
                  <a:cubicBezTo>
                    <a:pt x="59" y="2182"/>
                    <a:pt x="118" y="2299"/>
                    <a:pt x="235" y="2417"/>
                  </a:cubicBezTo>
                  <a:cubicBezTo>
                    <a:pt x="749" y="2888"/>
                    <a:pt x="1451" y="3078"/>
                    <a:pt x="2180" y="3078"/>
                  </a:cubicBezTo>
                  <a:cubicBezTo>
                    <a:pt x="2451" y="3078"/>
                    <a:pt x="2725" y="3052"/>
                    <a:pt x="2996" y="3004"/>
                  </a:cubicBezTo>
                  <a:cubicBezTo>
                    <a:pt x="3818" y="2828"/>
                    <a:pt x="4581" y="2417"/>
                    <a:pt x="5228" y="1829"/>
                  </a:cubicBezTo>
                  <a:cubicBezTo>
                    <a:pt x="5521" y="1536"/>
                    <a:pt x="5815" y="1183"/>
                    <a:pt x="6050" y="831"/>
                  </a:cubicBezTo>
                  <a:cubicBezTo>
                    <a:pt x="6344" y="302"/>
                    <a:pt x="6285" y="244"/>
                    <a:pt x="5756" y="126"/>
                  </a:cubicBezTo>
                  <a:cubicBezTo>
                    <a:pt x="5390" y="41"/>
                    <a:pt x="5007" y="1"/>
                    <a:pt x="4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81;p48">
              <a:extLst>
                <a:ext uri="{FF2B5EF4-FFF2-40B4-BE49-F238E27FC236}">
                  <a16:creationId xmlns:a16="http://schemas.microsoft.com/office/drawing/2014/main" id="{007C827A-AED4-E242-97E7-6FD2551E57F4}"/>
                </a:ext>
              </a:extLst>
            </p:cNvPr>
            <p:cNvSpPr/>
            <p:nvPr/>
          </p:nvSpPr>
          <p:spPr>
            <a:xfrm>
              <a:off x="8173749" y="3170817"/>
              <a:ext cx="78589" cy="40776"/>
            </a:xfrm>
            <a:custGeom>
              <a:avLst/>
              <a:gdLst/>
              <a:ahLst/>
              <a:cxnLst/>
              <a:rect l="l" t="t" r="r" b="b"/>
              <a:pathLst>
                <a:path w="6447" h="3345" extrusionOk="0">
                  <a:moveTo>
                    <a:pt x="4478" y="1"/>
                  </a:moveTo>
                  <a:cubicBezTo>
                    <a:pt x="3729" y="1"/>
                    <a:pt x="2918" y="182"/>
                    <a:pt x="2526" y="354"/>
                  </a:cubicBezTo>
                  <a:cubicBezTo>
                    <a:pt x="1645" y="765"/>
                    <a:pt x="881" y="1352"/>
                    <a:pt x="176" y="2057"/>
                  </a:cubicBezTo>
                  <a:cubicBezTo>
                    <a:pt x="118" y="2116"/>
                    <a:pt x="59" y="2175"/>
                    <a:pt x="59" y="2292"/>
                  </a:cubicBezTo>
                  <a:cubicBezTo>
                    <a:pt x="0" y="2468"/>
                    <a:pt x="176" y="2586"/>
                    <a:pt x="353" y="2703"/>
                  </a:cubicBezTo>
                  <a:cubicBezTo>
                    <a:pt x="1009" y="3132"/>
                    <a:pt x="1806" y="3345"/>
                    <a:pt x="2604" y="3345"/>
                  </a:cubicBezTo>
                  <a:cubicBezTo>
                    <a:pt x="3664" y="3345"/>
                    <a:pt x="4726" y="2971"/>
                    <a:pt x="5463" y="2234"/>
                  </a:cubicBezTo>
                  <a:cubicBezTo>
                    <a:pt x="5698" y="2057"/>
                    <a:pt x="5874" y="1822"/>
                    <a:pt x="5933" y="1587"/>
                  </a:cubicBezTo>
                  <a:cubicBezTo>
                    <a:pt x="6446" y="355"/>
                    <a:pt x="5523" y="1"/>
                    <a:pt x="4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182;p48">
              <a:extLst>
                <a:ext uri="{FF2B5EF4-FFF2-40B4-BE49-F238E27FC236}">
                  <a16:creationId xmlns:a16="http://schemas.microsoft.com/office/drawing/2014/main" id="{CB679C3B-0AC6-F24B-9EB3-27312694324B}"/>
                </a:ext>
              </a:extLst>
            </p:cNvPr>
            <p:cNvSpPr/>
            <p:nvPr/>
          </p:nvSpPr>
          <p:spPr>
            <a:xfrm>
              <a:off x="8087821" y="3133272"/>
              <a:ext cx="47273" cy="48309"/>
            </a:xfrm>
            <a:custGeom>
              <a:avLst/>
              <a:gdLst/>
              <a:ahLst/>
              <a:cxnLst/>
              <a:rect l="l" t="t" r="r" b="b"/>
              <a:pathLst>
                <a:path w="3878" h="3963" extrusionOk="0">
                  <a:moveTo>
                    <a:pt x="2792" y="0"/>
                  </a:moveTo>
                  <a:cubicBezTo>
                    <a:pt x="1958" y="0"/>
                    <a:pt x="728" y="1185"/>
                    <a:pt x="295" y="1672"/>
                  </a:cubicBezTo>
                  <a:cubicBezTo>
                    <a:pt x="177" y="1731"/>
                    <a:pt x="60" y="1848"/>
                    <a:pt x="60" y="2024"/>
                  </a:cubicBezTo>
                  <a:cubicBezTo>
                    <a:pt x="1" y="2142"/>
                    <a:pt x="1" y="2259"/>
                    <a:pt x="60" y="2377"/>
                  </a:cubicBezTo>
                  <a:cubicBezTo>
                    <a:pt x="118" y="2729"/>
                    <a:pt x="236" y="3082"/>
                    <a:pt x="412" y="3434"/>
                  </a:cubicBezTo>
                  <a:cubicBezTo>
                    <a:pt x="471" y="3610"/>
                    <a:pt x="588" y="3786"/>
                    <a:pt x="765" y="3845"/>
                  </a:cubicBezTo>
                  <a:cubicBezTo>
                    <a:pt x="882" y="3904"/>
                    <a:pt x="999" y="3963"/>
                    <a:pt x="1117" y="3963"/>
                  </a:cubicBezTo>
                  <a:cubicBezTo>
                    <a:pt x="1646" y="3963"/>
                    <a:pt x="2115" y="3963"/>
                    <a:pt x="2644" y="3845"/>
                  </a:cubicBezTo>
                  <a:cubicBezTo>
                    <a:pt x="2820" y="3845"/>
                    <a:pt x="3055" y="3786"/>
                    <a:pt x="3173" y="3610"/>
                  </a:cubicBezTo>
                  <a:cubicBezTo>
                    <a:pt x="3231" y="3493"/>
                    <a:pt x="3290" y="3375"/>
                    <a:pt x="3290" y="3199"/>
                  </a:cubicBezTo>
                  <a:cubicBezTo>
                    <a:pt x="3408" y="2612"/>
                    <a:pt x="3878" y="204"/>
                    <a:pt x="2997" y="27"/>
                  </a:cubicBezTo>
                  <a:cubicBezTo>
                    <a:pt x="2932" y="9"/>
                    <a:pt x="2863" y="0"/>
                    <a:pt x="2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183;p48">
              <a:extLst>
                <a:ext uri="{FF2B5EF4-FFF2-40B4-BE49-F238E27FC236}">
                  <a16:creationId xmlns:a16="http://schemas.microsoft.com/office/drawing/2014/main" id="{90F7C308-5EA6-FF4C-92F0-74710A8C6FE7}"/>
                </a:ext>
              </a:extLst>
            </p:cNvPr>
            <p:cNvSpPr/>
            <p:nvPr/>
          </p:nvSpPr>
          <p:spPr>
            <a:xfrm>
              <a:off x="7961813" y="2885096"/>
              <a:ext cx="668036" cy="937655"/>
            </a:xfrm>
            <a:custGeom>
              <a:avLst/>
              <a:gdLst/>
              <a:ahLst/>
              <a:cxnLst/>
              <a:rect l="l" t="t" r="r" b="b"/>
              <a:pathLst>
                <a:path w="54802" h="76920" extrusionOk="0">
                  <a:moveTo>
                    <a:pt x="34535" y="900"/>
                  </a:moveTo>
                  <a:cubicBezTo>
                    <a:pt x="35537" y="900"/>
                    <a:pt x="36558" y="1089"/>
                    <a:pt x="37298" y="1297"/>
                  </a:cubicBezTo>
                  <a:cubicBezTo>
                    <a:pt x="38472" y="1650"/>
                    <a:pt x="39353" y="2472"/>
                    <a:pt x="40235" y="3353"/>
                  </a:cubicBezTo>
                  <a:cubicBezTo>
                    <a:pt x="40646" y="3764"/>
                    <a:pt x="41116" y="4234"/>
                    <a:pt x="41292" y="4821"/>
                  </a:cubicBezTo>
                  <a:cubicBezTo>
                    <a:pt x="41468" y="5291"/>
                    <a:pt x="41527" y="5820"/>
                    <a:pt x="41527" y="6348"/>
                  </a:cubicBezTo>
                  <a:cubicBezTo>
                    <a:pt x="41116" y="6525"/>
                    <a:pt x="40704" y="6701"/>
                    <a:pt x="40293" y="6818"/>
                  </a:cubicBezTo>
                  <a:cubicBezTo>
                    <a:pt x="38727" y="7308"/>
                    <a:pt x="37079" y="7553"/>
                    <a:pt x="35418" y="7553"/>
                  </a:cubicBezTo>
                  <a:cubicBezTo>
                    <a:pt x="35085" y="7553"/>
                    <a:pt x="34753" y="7543"/>
                    <a:pt x="34420" y="7523"/>
                  </a:cubicBezTo>
                  <a:cubicBezTo>
                    <a:pt x="33950" y="7464"/>
                    <a:pt x="33480" y="7406"/>
                    <a:pt x="33010" y="7347"/>
                  </a:cubicBezTo>
                  <a:cubicBezTo>
                    <a:pt x="32540" y="7288"/>
                    <a:pt x="32070" y="7112"/>
                    <a:pt x="31600" y="7112"/>
                  </a:cubicBezTo>
                  <a:lnTo>
                    <a:pt x="31248" y="7112"/>
                  </a:lnTo>
                  <a:cubicBezTo>
                    <a:pt x="31248" y="6525"/>
                    <a:pt x="31248" y="5937"/>
                    <a:pt x="31307" y="5350"/>
                  </a:cubicBezTo>
                  <a:cubicBezTo>
                    <a:pt x="31307" y="4586"/>
                    <a:pt x="31307" y="3705"/>
                    <a:pt x="31130" y="2942"/>
                  </a:cubicBezTo>
                  <a:cubicBezTo>
                    <a:pt x="31130" y="2942"/>
                    <a:pt x="31130" y="2883"/>
                    <a:pt x="31130" y="2883"/>
                  </a:cubicBezTo>
                  <a:cubicBezTo>
                    <a:pt x="31487" y="1351"/>
                    <a:pt x="32989" y="900"/>
                    <a:pt x="34535" y="900"/>
                  </a:cubicBezTo>
                  <a:close/>
                  <a:moveTo>
                    <a:pt x="32364" y="8111"/>
                  </a:moveTo>
                  <a:lnTo>
                    <a:pt x="32364" y="8111"/>
                  </a:lnTo>
                  <a:cubicBezTo>
                    <a:pt x="32599" y="8169"/>
                    <a:pt x="32834" y="8228"/>
                    <a:pt x="33010" y="8228"/>
                  </a:cubicBezTo>
                  <a:cubicBezTo>
                    <a:pt x="33950" y="8345"/>
                    <a:pt x="34831" y="8404"/>
                    <a:pt x="35712" y="8404"/>
                  </a:cubicBezTo>
                  <a:cubicBezTo>
                    <a:pt x="36652" y="8404"/>
                    <a:pt x="37591" y="8287"/>
                    <a:pt x="38531" y="8169"/>
                  </a:cubicBezTo>
                  <a:cubicBezTo>
                    <a:pt x="38766" y="8404"/>
                    <a:pt x="39001" y="8639"/>
                    <a:pt x="39177" y="8933"/>
                  </a:cubicBezTo>
                  <a:lnTo>
                    <a:pt x="39177" y="8992"/>
                  </a:lnTo>
                  <a:cubicBezTo>
                    <a:pt x="39295" y="9109"/>
                    <a:pt x="39412" y="9403"/>
                    <a:pt x="39471" y="9579"/>
                  </a:cubicBezTo>
                  <a:cubicBezTo>
                    <a:pt x="39471" y="9814"/>
                    <a:pt x="39236" y="9873"/>
                    <a:pt x="39060" y="9990"/>
                  </a:cubicBezTo>
                  <a:cubicBezTo>
                    <a:pt x="38238" y="10460"/>
                    <a:pt x="37298" y="10812"/>
                    <a:pt x="36358" y="11047"/>
                  </a:cubicBezTo>
                  <a:cubicBezTo>
                    <a:pt x="36052" y="11135"/>
                    <a:pt x="35584" y="11287"/>
                    <a:pt x="35220" y="11287"/>
                  </a:cubicBezTo>
                  <a:cubicBezTo>
                    <a:pt x="35094" y="11287"/>
                    <a:pt x="34980" y="11269"/>
                    <a:pt x="34890" y="11224"/>
                  </a:cubicBezTo>
                  <a:cubicBezTo>
                    <a:pt x="34713" y="11106"/>
                    <a:pt x="34596" y="10871"/>
                    <a:pt x="34478" y="10695"/>
                  </a:cubicBezTo>
                  <a:lnTo>
                    <a:pt x="33950" y="10049"/>
                  </a:lnTo>
                  <a:cubicBezTo>
                    <a:pt x="33421" y="9403"/>
                    <a:pt x="32893" y="8757"/>
                    <a:pt x="32364" y="8111"/>
                  </a:cubicBezTo>
                  <a:close/>
                  <a:moveTo>
                    <a:pt x="31248" y="11693"/>
                  </a:moveTo>
                  <a:cubicBezTo>
                    <a:pt x="31542" y="12340"/>
                    <a:pt x="31953" y="12927"/>
                    <a:pt x="32423" y="13397"/>
                  </a:cubicBezTo>
                  <a:cubicBezTo>
                    <a:pt x="33597" y="14748"/>
                    <a:pt x="35125" y="16099"/>
                    <a:pt x="36769" y="16862"/>
                  </a:cubicBezTo>
                  <a:cubicBezTo>
                    <a:pt x="36828" y="16921"/>
                    <a:pt x="36945" y="16921"/>
                    <a:pt x="37004" y="16980"/>
                  </a:cubicBezTo>
                  <a:cubicBezTo>
                    <a:pt x="36945" y="17038"/>
                    <a:pt x="36887" y="17097"/>
                    <a:pt x="36828" y="17156"/>
                  </a:cubicBezTo>
                  <a:cubicBezTo>
                    <a:pt x="36534" y="18037"/>
                    <a:pt x="36475" y="18918"/>
                    <a:pt x="36475" y="19858"/>
                  </a:cubicBezTo>
                  <a:cubicBezTo>
                    <a:pt x="35771" y="19329"/>
                    <a:pt x="34713" y="19212"/>
                    <a:pt x="33950" y="19212"/>
                  </a:cubicBezTo>
                  <a:cubicBezTo>
                    <a:pt x="32951" y="19270"/>
                    <a:pt x="32012" y="19623"/>
                    <a:pt x="31189" y="20151"/>
                  </a:cubicBezTo>
                  <a:cubicBezTo>
                    <a:pt x="31189" y="20034"/>
                    <a:pt x="31072" y="19916"/>
                    <a:pt x="31013" y="19858"/>
                  </a:cubicBezTo>
                  <a:cubicBezTo>
                    <a:pt x="31248" y="18448"/>
                    <a:pt x="31248" y="17038"/>
                    <a:pt x="31248" y="15687"/>
                  </a:cubicBezTo>
                  <a:cubicBezTo>
                    <a:pt x="31248" y="14337"/>
                    <a:pt x="31248" y="13044"/>
                    <a:pt x="31248" y="11693"/>
                  </a:cubicBezTo>
                  <a:close/>
                  <a:moveTo>
                    <a:pt x="34357" y="20113"/>
                  </a:moveTo>
                  <a:cubicBezTo>
                    <a:pt x="34633" y="20113"/>
                    <a:pt x="34908" y="20141"/>
                    <a:pt x="35183" y="20210"/>
                  </a:cubicBezTo>
                  <a:cubicBezTo>
                    <a:pt x="35536" y="20328"/>
                    <a:pt x="36064" y="20445"/>
                    <a:pt x="36182" y="20856"/>
                  </a:cubicBezTo>
                  <a:cubicBezTo>
                    <a:pt x="36240" y="21032"/>
                    <a:pt x="36358" y="21091"/>
                    <a:pt x="36475" y="21150"/>
                  </a:cubicBezTo>
                  <a:cubicBezTo>
                    <a:pt x="36417" y="21737"/>
                    <a:pt x="36240" y="22207"/>
                    <a:pt x="35594" y="22442"/>
                  </a:cubicBezTo>
                  <a:lnTo>
                    <a:pt x="35536" y="22442"/>
                  </a:lnTo>
                  <a:cubicBezTo>
                    <a:pt x="35125" y="22560"/>
                    <a:pt x="34655" y="22560"/>
                    <a:pt x="34243" y="22618"/>
                  </a:cubicBezTo>
                  <a:cubicBezTo>
                    <a:pt x="33656" y="22618"/>
                    <a:pt x="33069" y="22618"/>
                    <a:pt x="32540" y="22560"/>
                  </a:cubicBezTo>
                  <a:cubicBezTo>
                    <a:pt x="31718" y="22442"/>
                    <a:pt x="31424" y="21855"/>
                    <a:pt x="31307" y="21209"/>
                  </a:cubicBezTo>
                  <a:cubicBezTo>
                    <a:pt x="31953" y="20563"/>
                    <a:pt x="32834" y="20210"/>
                    <a:pt x="33774" y="20151"/>
                  </a:cubicBezTo>
                  <a:cubicBezTo>
                    <a:pt x="33968" y="20127"/>
                    <a:pt x="34163" y="20113"/>
                    <a:pt x="34357" y="20113"/>
                  </a:cubicBezTo>
                  <a:close/>
                  <a:moveTo>
                    <a:pt x="27132" y="917"/>
                  </a:moveTo>
                  <a:cubicBezTo>
                    <a:pt x="28094" y="917"/>
                    <a:pt x="29075" y="1208"/>
                    <a:pt x="29721" y="2002"/>
                  </a:cubicBezTo>
                  <a:cubicBezTo>
                    <a:pt x="30543" y="2942"/>
                    <a:pt x="30426" y="4410"/>
                    <a:pt x="30426" y="5585"/>
                  </a:cubicBezTo>
                  <a:cubicBezTo>
                    <a:pt x="30367" y="8522"/>
                    <a:pt x="30367" y="11400"/>
                    <a:pt x="30367" y="14337"/>
                  </a:cubicBezTo>
                  <a:cubicBezTo>
                    <a:pt x="30367" y="16803"/>
                    <a:pt x="30543" y="19564"/>
                    <a:pt x="29486" y="21913"/>
                  </a:cubicBezTo>
                  <a:cubicBezTo>
                    <a:pt x="28981" y="21721"/>
                    <a:pt x="28437" y="21637"/>
                    <a:pt x="27885" y="21637"/>
                  </a:cubicBezTo>
                  <a:cubicBezTo>
                    <a:pt x="27090" y="21637"/>
                    <a:pt x="26279" y="21812"/>
                    <a:pt x="25551" y="22090"/>
                  </a:cubicBezTo>
                  <a:cubicBezTo>
                    <a:pt x="24963" y="22266"/>
                    <a:pt x="24376" y="22560"/>
                    <a:pt x="23906" y="22971"/>
                  </a:cubicBezTo>
                  <a:cubicBezTo>
                    <a:pt x="23906" y="22853"/>
                    <a:pt x="23906" y="22677"/>
                    <a:pt x="23906" y="22560"/>
                  </a:cubicBezTo>
                  <a:cubicBezTo>
                    <a:pt x="23730" y="20797"/>
                    <a:pt x="23084" y="19094"/>
                    <a:pt x="22790" y="17332"/>
                  </a:cubicBezTo>
                  <a:cubicBezTo>
                    <a:pt x="22379" y="15276"/>
                    <a:pt x="22261" y="13221"/>
                    <a:pt x="22085" y="11106"/>
                  </a:cubicBezTo>
                  <a:cubicBezTo>
                    <a:pt x="21968" y="9109"/>
                    <a:pt x="21791" y="7053"/>
                    <a:pt x="21380" y="5115"/>
                  </a:cubicBezTo>
                  <a:cubicBezTo>
                    <a:pt x="21263" y="4704"/>
                    <a:pt x="21087" y="4293"/>
                    <a:pt x="20852" y="3940"/>
                  </a:cubicBezTo>
                  <a:cubicBezTo>
                    <a:pt x="21028" y="2883"/>
                    <a:pt x="21909" y="2296"/>
                    <a:pt x="22849" y="1943"/>
                  </a:cubicBezTo>
                  <a:cubicBezTo>
                    <a:pt x="24023" y="1415"/>
                    <a:pt x="25316" y="1004"/>
                    <a:pt x="26608" y="945"/>
                  </a:cubicBezTo>
                  <a:cubicBezTo>
                    <a:pt x="26780" y="927"/>
                    <a:pt x="26956" y="917"/>
                    <a:pt x="27132" y="917"/>
                  </a:cubicBezTo>
                  <a:close/>
                  <a:moveTo>
                    <a:pt x="13098" y="20903"/>
                  </a:moveTo>
                  <a:cubicBezTo>
                    <a:pt x="13137" y="20903"/>
                    <a:pt x="13177" y="20907"/>
                    <a:pt x="13216" y="20915"/>
                  </a:cubicBezTo>
                  <a:lnTo>
                    <a:pt x="13216" y="21444"/>
                  </a:lnTo>
                  <a:cubicBezTo>
                    <a:pt x="13216" y="21855"/>
                    <a:pt x="13216" y="22266"/>
                    <a:pt x="13216" y="22618"/>
                  </a:cubicBezTo>
                  <a:cubicBezTo>
                    <a:pt x="13216" y="22971"/>
                    <a:pt x="13275" y="23558"/>
                    <a:pt x="13099" y="23793"/>
                  </a:cubicBezTo>
                  <a:lnTo>
                    <a:pt x="13157" y="23793"/>
                  </a:lnTo>
                  <a:cubicBezTo>
                    <a:pt x="12922" y="24087"/>
                    <a:pt x="12218" y="24028"/>
                    <a:pt x="11865" y="24087"/>
                  </a:cubicBezTo>
                  <a:cubicBezTo>
                    <a:pt x="11630" y="24087"/>
                    <a:pt x="11336" y="24028"/>
                    <a:pt x="11102" y="24028"/>
                  </a:cubicBezTo>
                  <a:cubicBezTo>
                    <a:pt x="11102" y="23910"/>
                    <a:pt x="11043" y="23852"/>
                    <a:pt x="11043" y="23793"/>
                  </a:cubicBezTo>
                  <a:cubicBezTo>
                    <a:pt x="10808" y="23441"/>
                    <a:pt x="10632" y="23088"/>
                    <a:pt x="10632" y="22736"/>
                  </a:cubicBezTo>
                  <a:cubicBezTo>
                    <a:pt x="10632" y="22383"/>
                    <a:pt x="10925" y="22148"/>
                    <a:pt x="11219" y="21972"/>
                  </a:cubicBezTo>
                  <a:cubicBezTo>
                    <a:pt x="11630" y="21737"/>
                    <a:pt x="11983" y="21444"/>
                    <a:pt x="12394" y="21209"/>
                  </a:cubicBezTo>
                  <a:cubicBezTo>
                    <a:pt x="12597" y="21056"/>
                    <a:pt x="12845" y="20903"/>
                    <a:pt x="13098" y="20903"/>
                  </a:cubicBezTo>
                  <a:close/>
                  <a:moveTo>
                    <a:pt x="27829" y="22511"/>
                  </a:moveTo>
                  <a:cubicBezTo>
                    <a:pt x="28229" y="22511"/>
                    <a:pt x="28627" y="22563"/>
                    <a:pt x="29016" y="22677"/>
                  </a:cubicBezTo>
                  <a:cubicBezTo>
                    <a:pt x="28252" y="23793"/>
                    <a:pt x="26960" y="24674"/>
                    <a:pt x="25609" y="24733"/>
                  </a:cubicBezTo>
                  <a:lnTo>
                    <a:pt x="25492" y="24733"/>
                  </a:lnTo>
                  <a:cubicBezTo>
                    <a:pt x="24963" y="24733"/>
                    <a:pt x="24435" y="24557"/>
                    <a:pt x="23965" y="24263"/>
                  </a:cubicBezTo>
                  <a:cubicBezTo>
                    <a:pt x="24317" y="23499"/>
                    <a:pt x="25198" y="23088"/>
                    <a:pt x="25962" y="22853"/>
                  </a:cubicBezTo>
                  <a:cubicBezTo>
                    <a:pt x="26571" y="22638"/>
                    <a:pt x="27202" y="22511"/>
                    <a:pt x="27829" y="22511"/>
                  </a:cubicBezTo>
                  <a:close/>
                  <a:moveTo>
                    <a:pt x="17592" y="3625"/>
                  </a:moveTo>
                  <a:cubicBezTo>
                    <a:pt x="18032" y="3625"/>
                    <a:pt x="18473" y="3691"/>
                    <a:pt x="18913" y="3823"/>
                  </a:cubicBezTo>
                  <a:cubicBezTo>
                    <a:pt x="19207" y="3940"/>
                    <a:pt x="19560" y="3999"/>
                    <a:pt x="19794" y="4175"/>
                  </a:cubicBezTo>
                  <a:cubicBezTo>
                    <a:pt x="20264" y="4469"/>
                    <a:pt x="20382" y="4880"/>
                    <a:pt x="20499" y="5350"/>
                  </a:cubicBezTo>
                  <a:cubicBezTo>
                    <a:pt x="20852" y="7053"/>
                    <a:pt x="21028" y="8874"/>
                    <a:pt x="21145" y="10636"/>
                  </a:cubicBezTo>
                  <a:cubicBezTo>
                    <a:pt x="21263" y="12340"/>
                    <a:pt x="21380" y="14102"/>
                    <a:pt x="21615" y="15864"/>
                  </a:cubicBezTo>
                  <a:cubicBezTo>
                    <a:pt x="21850" y="17450"/>
                    <a:pt x="22203" y="19035"/>
                    <a:pt x="22614" y="20621"/>
                  </a:cubicBezTo>
                  <a:cubicBezTo>
                    <a:pt x="22790" y="21502"/>
                    <a:pt x="23025" y="22442"/>
                    <a:pt x="23025" y="23382"/>
                  </a:cubicBezTo>
                  <a:cubicBezTo>
                    <a:pt x="22634" y="23199"/>
                    <a:pt x="22220" y="23121"/>
                    <a:pt x="21799" y="23121"/>
                  </a:cubicBezTo>
                  <a:cubicBezTo>
                    <a:pt x="21270" y="23121"/>
                    <a:pt x="20729" y="23244"/>
                    <a:pt x="20206" y="23441"/>
                  </a:cubicBezTo>
                  <a:cubicBezTo>
                    <a:pt x="19090" y="23910"/>
                    <a:pt x="18032" y="24498"/>
                    <a:pt x="17269" y="25438"/>
                  </a:cubicBezTo>
                  <a:lnTo>
                    <a:pt x="17210" y="25438"/>
                  </a:lnTo>
                  <a:cubicBezTo>
                    <a:pt x="15507" y="24087"/>
                    <a:pt x="14743" y="21502"/>
                    <a:pt x="14156" y="19388"/>
                  </a:cubicBezTo>
                  <a:cubicBezTo>
                    <a:pt x="14156" y="19329"/>
                    <a:pt x="14097" y="19270"/>
                    <a:pt x="14097" y="19212"/>
                  </a:cubicBezTo>
                  <a:cubicBezTo>
                    <a:pt x="13980" y="16040"/>
                    <a:pt x="13568" y="12751"/>
                    <a:pt x="12159" y="9873"/>
                  </a:cubicBezTo>
                  <a:cubicBezTo>
                    <a:pt x="11865" y="9285"/>
                    <a:pt x="11571" y="8639"/>
                    <a:pt x="11160" y="8111"/>
                  </a:cubicBezTo>
                  <a:cubicBezTo>
                    <a:pt x="11278" y="8052"/>
                    <a:pt x="11395" y="7993"/>
                    <a:pt x="11454" y="7817"/>
                  </a:cubicBezTo>
                  <a:cubicBezTo>
                    <a:pt x="12218" y="5409"/>
                    <a:pt x="14626" y="3764"/>
                    <a:pt x="17151" y="3647"/>
                  </a:cubicBezTo>
                  <a:cubicBezTo>
                    <a:pt x="17298" y="3632"/>
                    <a:pt x="17445" y="3625"/>
                    <a:pt x="17592" y="3625"/>
                  </a:cubicBezTo>
                  <a:close/>
                  <a:moveTo>
                    <a:pt x="21849" y="23987"/>
                  </a:moveTo>
                  <a:cubicBezTo>
                    <a:pt x="22227" y="23987"/>
                    <a:pt x="22592" y="24079"/>
                    <a:pt x="22907" y="24322"/>
                  </a:cubicBezTo>
                  <a:cubicBezTo>
                    <a:pt x="22849" y="24498"/>
                    <a:pt x="22790" y="24733"/>
                    <a:pt x="22673" y="24909"/>
                  </a:cubicBezTo>
                  <a:cubicBezTo>
                    <a:pt x="22165" y="25924"/>
                    <a:pt x="21130" y="26413"/>
                    <a:pt x="20062" y="26413"/>
                  </a:cubicBezTo>
                  <a:cubicBezTo>
                    <a:pt x="19895" y="26413"/>
                    <a:pt x="19727" y="26401"/>
                    <a:pt x="19560" y="26377"/>
                  </a:cubicBezTo>
                  <a:cubicBezTo>
                    <a:pt x="18972" y="26319"/>
                    <a:pt x="18444" y="26142"/>
                    <a:pt x="17974" y="25907"/>
                  </a:cubicBezTo>
                  <a:cubicBezTo>
                    <a:pt x="18620" y="25261"/>
                    <a:pt x="19442" y="24733"/>
                    <a:pt x="20264" y="24380"/>
                  </a:cubicBezTo>
                  <a:cubicBezTo>
                    <a:pt x="20747" y="24173"/>
                    <a:pt x="21311" y="23987"/>
                    <a:pt x="21849" y="23987"/>
                  </a:cubicBezTo>
                  <a:close/>
                  <a:moveTo>
                    <a:pt x="26959" y="1"/>
                  </a:moveTo>
                  <a:cubicBezTo>
                    <a:pt x="25494" y="1"/>
                    <a:pt x="23893" y="505"/>
                    <a:pt x="22555" y="1062"/>
                  </a:cubicBezTo>
                  <a:cubicBezTo>
                    <a:pt x="21498" y="1532"/>
                    <a:pt x="20499" y="2237"/>
                    <a:pt x="20088" y="3294"/>
                  </a:cubicBezTo>
                  <a:lnTo>
                    <a:pt x="20029" y="3294"/>
                  </a:lnTo>
                  <a:cubicBezTo>
                    <a:pt x="19442" y="3001"/>
                    <a:pt x="18737" y="2824"/>
                    <a:pt x="18032" y="2766"/>
                  </a:cubicBezTo>
                  <a:cubicBezTo>
                    <a:pt x="17825" y="2746"/>
                    <a:pt x="17618" y="2737"/>
                    <a:pt x="17412" y="2737"/>
                  </a:cubicBezTo>
                  <a:cubicBezTo>
                    <a:pt x="14455" y="2737"/>
                    <a:pt x="11620" y="4665"/>
                    <a:pt x="10632" y="7464"/>
                  </a:cubicBezTo>
                  <a:cubicBezTo>
                    <a:pt x="10162" y="6995"/>
                    <a:pt x="9633" y="6642"/>
                    <a:pt x="8928" y="6642"/>
                  </a:cubicBezTo>
                  <a:cubicBezTo>
                    <a:pt x="8857" y="6639"/>
                    <a:pt x="8784" y="6638"/>
                    <a:pt x="8712" y="6638"/>
                  </a:cubicBezTo>
                  <a:cubicBezTo>
                    <a:pt x="7364" y="6638"/>
                    <a:pt x="5929" y="7148"/>
                    <a:pt x="4758" y="7817"/>
                  </a:cubicBezTo>
                  <a:cubicBezTo>
                    <a:pt x="2232" y="9285"/>
                    <a:pt x="412" y="11987"/>
                    <a:pt x="177" y="14924"/>
                  </a:cubicBezTo>
                  <a:cubicBezTo>
                    <a:pt x="0" y="16921"/>
                    <a:pt x="529" y="18977"/>
                    <a:pt x="940" y="20974"/>
                  </a:cubicBezTo>
                  <a:cubicBezTo>
                    <a:pt x="1351" y="22971"/>
                    <a:pt x="1763" y="25026"/>
                    <a:pt x="2115" y="27082"/>
                  </a:cubicBezTo>
                  <a:cubicBezTo>
                    <a:pt x="2879" y="31135"/>
                    <a:pt x="3583" y="35188"/>
                    <a:pt x="4229" y="39240"/>
                  </a:cubicBezTo>
                  <a:cubicBezTo>
                    <a:pt x="4817" y="42941"/>
                    <a:pt x="5228" y="46700"/>
                    <a:pt x="7166" y="49989"/>
                  </a:cubicBezTo>
                  <a:cubicBezTo>
                    <a:pt x="8106" y="51575"/>
                    <a:pt x="9222" y="53043"/>
                    <a:pt x="9281" y="54923"/>
                  </a:cubicBezTo>
                  <a:cubicBezTo>
                    <a:pt x="9398" y="56979"/>
                    <a:pt x="8928" y="59034"/>
                    <a:pt x="8752" y="61031"/>
                  </a:cubicBezTo>
                  <a:cubicBezTo>
                    <a:pt x="8400" y="65143"/>
                    <a:pt x="8282" y="69313"/>
                    <a:pt x="8341" y="73483"/>
                  </a:cubicBezTo>
                  <a:cubicBezTo>
                    <a:pt x="8400" y="74482"/>
                    <a:pt x="8400" y="75480"/>
                    <a:pt x="8458" y="76479"/>
                  </a:cubicBezTo>
                  <a:cubicBezTo>
                    <a:pt x="8488" y="76773"/>
                    <a:pt x="8723" y="76919"/>
                    <a:pt x="8950" y="76919"/>
                  </a:cubicBezTo>
                  <a:cubicBezTo>
                    <a:pt x="9178" y="76919"/>
                    <a:pt x="9398" y="76773"/>
                    <a:pt x="9398" y="76479"/>
                  </a:cubicBezTo>
                  <a:cubicBezTo>
                    <a:pt x="9163" y="72720"/>
                    <a:pt x="9163" y="68961"/>
                    <a:pt x="9339" y="65202"/>
                  </a:cubicBezTo>
                  <a:cubicBezTo>
                    <a:pt x="9457" y="63322"/>
                    <a:pt x="9633" y="61443"/>
                    <a:pt x="9809" y="59563"/>
                  </a:cubicBezTo>
                  <a:cubicBezTo>
                    <a:pt x="9986" y="57742"/>
                    <a:pt x="10397" y="55921"/>
                    <a:pt x="10103" y="54101"/>
                  </a:cubicBezTo>
                  <a:cubicBezTo>
                    <a:pt x="10103" y="54042"/>
                    <a:pt x="10044" y="53983"/>
                    <a:pt x="10044" y="53983"/>
                  </a:cubicBezTo>
                  <a:lnTo>
                    <a:pt x="10044" y="53983"/>
                  </a:lnTo>
                  <a:cubicBezTo>
                    <a:pt x="10617" y="54247"/>
                    <a:pt x="11322" y="54380"/>
                    <a:pt x="11985" y="54380"/>
                  </a:cubicBezTo>
                  <a:cubicBezTo>
                    <a:pt x="12207" y="54380"/>
                    <a:pt x="12423" y="54365"/>
                    <a:pt x="12629" y="54336"/>
                  </a:cubicBezTo>
                  <a:cubicBezTo>
                    <a:pt x="14449" y="54101"/>
                    <a:pt x="16153" y="53278"/>
                    <a:pt x="17797" y="52573"/>
                  </a:cubicBezTo>
                  <a:cubicBezTo>
                    <a:pt x="18265" y="52366"/>
                    <a:pt x="18135" y="51653"/>
                    <a:pt x="17734" y="51653"/>
                  </a:cubicBezTo>
                  <a:cubicBezTo>
                    <a:pt x="17681" y="51653"/>
                    <a:pt x="17624" y="51665"/>
                    <a:pt x="17562" y="51692"/>
                  </a:cubicBezTo>
                  <a:cubicBezTo>
                    <a:pt x="16153" y="52280"/>
                    <a:pt x="14743" y="52926"/>
                    <a:pt x="13275" y="53278"/>
                  </a:cubicBezTo>
                  <a:cubicBezTo>
                    <a:pt x="12874" y="53384"/>
                    <a:pt x="12359" y="53467"/>
                    <a:pt x="11839" y="53467"/>
                  </a:cubicBezTo>
                  <a:cubicBezTo>
                    <a:pt x="10913" y="53467"/>
                    <a:pt x="9972" y="53204"/>
                    <a:pt x="9633" y="52339"/>
                  </a:cubicBezTo>
                  <a:cubicBezTo>
                    <a:pt x="9633" y="52221"/>
                    <a:pt x="9516" y="52162"/>
                    <a:pt x="9457" y="52104"/>
                  </a:cubicBezTo>
                  <a:cubicBezTo>
                    <a:pt x="9046" y="51281"/>
                    <a:pt x="8576" y="50518"/>
                    <a:pt x="8106" y="49754"/>
                  </a:cubicBezTo>
                  <a:cubicBezTo>
                    <a:pt x="7225" y="48345"/>
                    <a:pt x="6579" y="46817"/>
                    <a:pt x="6168" y="45173"/>
                  </a:cubicBezTo>
                  <a:cubicBezTo>
                    <a:pt x="5757" y="43469"/>
                    <a:pt x="5522" y="41766"/>
                    <a:pt x="5287" y="40063"/>
                  </a:cubicBezTo>
                  <a:cubicBezTo>
                    <a:pt x="4993" y="38183"/>
                    <a:pt x="4641" y="36304"/>
                    <a:pt x="4347" y="34483"/>
                  </a:cubicBezTo>
                  <a:cubicBezTo>
                    <a:pt x="3701" y="30724"/>
                    <a:pt x="2996" y="27023"/>
                    <a:pt x="2291" y="23264"/>
                  </a:cubicBezTo>
                  <a:cubicBezTo>
                    <a:pt x="1939" y="21444"/>
                    <a:pt x="1469" y="19564"/>
                    <a:pt x="1175" y="17684"/>
                  </a:cubicBezTo>
                  <a:cubicBezTo>
                    <a:pt x="940" y="16040"/>
                    <a:pt x="940" y="14337"/>
                    <a:pt x="1528" y="12809"/>
                  </a:cubicBezTo>
                  <a:cubicBezTo>
                    <a:pt x="2585" y="10225"/>
                    <a:pt x="4934" y="8228"/>
                    <a:pt x="7636" y="7641"/>
                  </a:cubicBezTo>
                  <a:cubicBezTo>
                    <a:pt x="7996" y="7589"/>
                    <a:pt x="8356" y="7527"/>
                    <a:pt x="8701" y="7527"/>
                  </a:cubicBezTo>
                  <a:cubicBezTo>
                    <a:pt x="9145" y="7527"/>
                    <a:pt x="9564" y="7630"/>
                    <a:pt x="9927" y="7993"/>
                  </a:cubicBezTo>
                  <a:cubicBezTo>
                    <a:pt x="10455" y="8580"/>
                    <a:pt x="10867" y="9285"/>
                    <a:pt x="11219" y="9990"/>
                  </a:cubicBezTo>
                  <a:cubicBezTo>
                    <a:pt x="11924" y="11341"/>
                    <a:pt x="12394" y="12809"/>
                    <a:pt x="12687" y="14337"/>
                  </a:cubicBezTo>
                  <a:cubicBezTo>
                    <a:pt x="12687" y="14337"/>
                    <a:pt x="12687" y="14395"/>
                    <a:pt x="12687" y="14395"/>
                  </a:cubicBezTo>
                  <a:cubicBezTo>
                    <a:pt x="11630" y="14983"/>
                    <a:pt x="10514" y="15511"/>
                    <a:pt x="9398" y="16040"/>
                  </a:cubicBezTo>
                  <a:cubicBezTo>
                    <a:pt x="9163" y="16157"/>
                    <a:pt x="9105" y="16451"/>
                    <a:pt x="9222" y="16627"/>
                  </a:cubicBezTo>
                  <a:cubicBezTo>
                    <a:pt x="9300" y="16784"/>
                    <a:pt x="9457" y="16862"/>
                    <a:pt x="9605" y="16862"/>
                  </a:cubicBezTo>
                  <a:cubicBezTo>
                    <a:pt x="9679" y="16862"/>
                    <a:pt x="9751" y="16843"/>
                    <a:pt x="9809" y="16803"/>
                  </a:cubicBezTo>
                  <a:cubicBezTo>
                    <a:pt x="10867" y="16334"/>
                    <a:pt x="11865" y="15864"/>
                    <a:pt x="12864" y="15335"/>
                  </a:cubicBezTo>
                  <a:cubicBezTo>
                    <a:pt x="13040" y="16568"/>
                    <a:pt x="13157" y="17802"/>
                    <a:pt x="13157" y="19094"/>
                  </a:cubicBezTo>
                  <a:cubicBezTo>
                    <a:pt x="13157" y="19388"/>
                    <a:pt x="13216" y="19681"/>
                    <a:pt x="13216" y="19975"/>
                  </a:cubicBezTo>
                  <a:cubicBezTo>
                    <a:pt x="12805" y="19975"/>
                    <a:pt x="12335" y="20151"/>
                    <a:pt x="11983" y="20386"/>
                  </a:cubicBezTo>
                  <a:cubicBezTo>
                    <a:pt x="11513" y="20680"/>
                    <a:pt x="11043" y="20974"/>
                    <a:pt x="10632" y="21326"/>
                  </a:cubicBezTo>
                  <a:cubicBezTo>
                    <a:pt x="10162" y="21678"/>
                    <a:pt x="9751" y="22031"/>
                    <a:pt x="9751" y="22677"/>
                  </a:cubicBezTo>
                  <a:cubicBezTo>
                    <a:pt x="9692" y="23029"/>
                    <a:pt x="9809" y="23441"/>
                    <a:pt x="9986" y="23793"/>
                  </a:cubicBezTo>
                  <a:cubicBezTo>
                    <a:pt x="9457" y="23617"/>
                    <a:pt x="8987" y="23382"/>
                    <a:pt x="8517" y="23088"/>
                  </a:cubicBezTo>
                  <a:cubicBezTo>
                    <a:pt x="7166" y="22266"/>
                    <a:pt x="6226" y="20856"/>
                    <a:pt x="5874" y="19329"/>
                  </a:cubicBezTo>
                  <a:cubicBezTo>
                    <a:pt x="5698" y="18565"/>
                    <a:pt x="5698" y="17743"/>
                    <a:pt x="5815" y="16980"/>
                  </a:cubicBezTo>
                  <a:cubicBezTo>
                    <a:pt x="5885" y="16629"/>
                    <a:pt x="5600" y="16404"/>
                    <a:pt x="5334" y="16404"/>
                  </a:cubicBezTo>
                  <a:cubicBezTo>
                    <a:pt x="5154" y="16404"/>
                    <a:pt x="4982" y="16508"/>
                    <a:pt x="4934" y="16745"/>
                  </a:cubicBezTo>
                  <a:cubicBezTo>
                    <a:pt x="4934" y="16980"/>
                    <a:pt x="4876" y="17273"/>
                    <a:pt x="4876" y="17508"/>
                  </a:cubicBezTo>
                  <a:cubicBezTo>
                    <a:pt x="4171" y="16745"/>
                    <a:pt x="3525" y="15922"/>
                    <a:pt x="2937" y="14983"/>
                  </a:cubicBezTo>
                  <a:cubicBezTo>
                    <a:pt x="2847" y="14838"/>
                    <a:pt x="2712" y="14777"/>
                    <a:pt x="2577" y="14777"/>
                  </a:cubicBezTo>
                  <a:cubicBezTo>
                    <a:pt x="2274" y="14777"/>
                    <a:pt x="1970" y="15087"/>
                    <a:pt x="2174" y="15453"/>
                  </a:cubicBezTo>
                  <a:cubicBezTo>
                    <a:pt x="2937" y="16686"/>
                    <a:pt x="3818" y="17802"/>
                    <a:pt x="4876" y="18800"/>
                  </a:cubicBezTo>
                  <a:lnTo>
                    <a:pt x="4934" y="18800"/>
                  </a:lnTo>
                  <a:cubicBezTo>
                    <a:pt x="4934" y="18918"/>
                    <a:pt x="4934" y="18977"/>
                    <a:pt x="4934" y="19035"/>
                  </a:cubicBezTo>
                  <a:lnTo>
                    <a:pt x="4171" y="19035"/>
                  </a:lnTo>
                  <a:cubicBezTo>
                    <a:pt x="4053" y="19035"/>
                    <a:pt x="3995" y="18977"/>
                    <a:pt x="3936" y="18977"/>
                  </a:cubicBezTo>
                  <a:lnTo>
                    <a:pt x="3701" y="18977"/>
                  </a:lnTo>
                  <a:cubicBezTo>
                    <a:pt x="3525" y="18918"/>
                    <a:pt x="3348" y="18918"/>
                    <a:pt x="3172" y="18859"/>
                  </a:cubicBezTo>
                  <a:cubicBezTo>
                    <a:pt x="3132" y="18849"/>
                    <a:pt x="3092" y="18844"/>
                    <a:pt x="3052" y="18844"/>
                  </a:cubicBezTo>
                  <a:cubicBezTo>
                    <a:pt x="2862" y="18844"/>
                    <a:pt x="2692" y="18958"/>
                    <a:pt x="2644" y="19153"/>
                  </a:cubicBezTo>
                  <a:cubicBezTo>
                    <a:pt x="2585" y="19388"/>
                    <a:pt x="2702" y="19623"/>
                    <a:pt x="2937" y="19681"/>
                  </a:cubicBezTo>
                  <a:cubicBezTo>
                    <a:pt x="3476" y="19861"/>
                    <a:pt x="4048" y="19938"/>
                    <a:pt x="4629" y="19938"/>
                  </a:cubicBezTo>
                  <a:cubicBezTo>
                    <a:pt x="4809" y="19938"/>
                    <a:pt x="4989" y="19930"/>
                    <a:pt x="5169" y="19916"/>
                  </a:cubicBezTo>
                  <a:cubicBezTo>
                    <a:pt x="5757" y="21913"/>
                    <a:pt x="7225" y="23676"/>
                    <a:pt x="9281" y="24498"/>
                  </a:cubicBezTo>
                  <a:cubicBezTo>
                    <a:pt x="10044" y="24791"/>
                    <a:pt x="10808" y="24909"/>
                    <a:pt x="11630" y="24968"/>
                  </a:cubicBezTo>
                  <a:cubicBezTo>
                    <a:pt x="11738" y="24968"/>
                    <a:pt x="11854" y="24969"/>
                    <a:pt x="11974" y="24969"/>
                  </a:cubicBezTo>
                  <a:cubicBezTo>
                    <a:pt x="12578" y="24969"/>
                    <a:pt x="13304" y="24929"/>
                    <a:pt x="13745" y="24439"/>
                  </a:cubicBezTo>
                  <a:cubicBezTo>
                    <a:pt x="14215" y="23910"/>
                    <a:pt x="14097" y="22971"/>
                    <a:pt x="14097" y="22325"/>
                  </a:cubicBezTo>
                  <a:lnTo>
                    <a:pt x="14097" y="22207"/>
                  </a:lnTo>
                  <a:cubicBezTo>
                    <a:pt x="14919" y="24380"/>
                    <a:pt x="16153" y="26377"/>
                    <a:pt x="18444" y="27082"/>
                  </a:cubicBezTo>
                  <a:cubicBezTo>
                    <a:pt x="18960" y="27239"/>
                    <a:pt x="19494" y="27328"/>
                    <a:pt x="20019" y="27328"/>
                  </a:cubicBezTo>
                  <a:cubicBezTo>
                    <a:pt x="20866" y="27328"/>
                    <a:pt x="21690" y="27098"/>
                    <a:pt x="22379" y="26554"/>
                  </a:cubicBezTo>
                  <a:cubicBezTo>
                    <a:pt x="22907" y="26201"/>
                    <a:pt x="23260" y="25673"/>
                    <a:pt x="23495" y="25085"/>
                  </a:cubicBezTo>
                  <a:cubicBezTo>
                    <a:pt x="23847" y="25320"/>
                    <a:pt x="24258" y="25438"/>
                    <a:pt x="24611" y="25555"/>
                  </a:cubicBezTo>
                  <a:cubicBezTo>
                    <a:pt x="22555" y="27904"/>
                    <a:pt x="21674" y="31311"/>
                    <a:pt x="21322" y="34307"/>
                  </a:cubicBezTo>
                  <a:cubicBezTo>
                    <a:pt x="20969" y="37713"/>
                    <a:pt x="21380" y="41237"/>
                    <a:pt x="22555" y="44409"/>
                  </a:cubicBezTo>
                  <a:cubicBezTo>
                    <a:pt x="23260" y="46230"/>
                    <a:pt x="24141" y="47933"/>
                    <a:pt x="25257" y="49519"/>
                  </a:cubicBezTo>
                  <a:cubicBezTo>
                    <a:pt x="25342" y="49638"/>
                    <a:pt x="25471" y="49688"/>
                    <a:pt x="25602" y="49688"/>
                  </a:cubicBezTo>
                  <a:cubicBezTo>
                    <a:pt x="25927" y="49688"/>
                    <a:pt x="26271" y="49384"/>
                    <a:pt x="26020" y="49049"/>
                  </a:cubicBezTo>
                  <a:cubicBezTo>
                    <a:pt x="22203" y="43763"/>
                    <a:pt x="21087" y="36774"/>
                    <a:pt x="23025" y="30548"/>
                  </a:cubicBezTo>
                  <a:cubicBezTo>
                    <a:pt x="23612" y="28786"/>
                    <a:pt x="24376" y="26965"/>
                    <a:pt x="25727" y="25614"/>
                  </a:cubicBezTo>
                  <a:cubicBezTo>
                    <a:pt x="27136" y="25496"/>
                    <a:pt x="28487" y="24791"/>
                    <a:pt x="29368" y="23734"/>
                  </a:cubicBezTo>
                  <a:cubicBezTo>
                    <a:pt x="29838" y="23147"/>
                    <a:pt x="30249" y="22501"/>
                    <a:pt x="30484" y="21796"/>
                  </a:cubicBezTo>
                  <a:cubicBezTo>
                    <a:pt x="30602" y="22207"/>
                    <a:pt x="30778" y="22560"/>
                    <a:pt x="31072" y="22853"/>
                  </a:cubicBezTo>
                  <a:cubicBezTo>
                    <a:pt x="31656" y="23437"/>
                    <a:pt x="32480" y="23506"/>
                    <a:pt x="33256" y="23506"/>
                  </a:cubicBezTo>
                  <a:cubicBezTo>
                    <a:pt x="33495" y="23506"/>
                    <a:pt x="33729" y="23499"/>
                    <a:pt x="33950" y="23499"/>
                  </a:cubicBezTo>
                  <a:cubicBezTo>
                    <a:pt x="34772" y="23499"/>
                    <a:pt x="35771" y="23499"/>
                    <a:pt x="36475" y="22971"/>
                  </a:cubicBezTo>
                  <a:cubicBezTo>
                    <a:pt x="37180" y="22442"/>
                    <a:pt x="37415" y="21620"/>
                    <a:pt x="37356" y="20739"/>
                  </a:cubicBezTo>
                  <a:cubicBezTo>
                    <a:pt x="37356" y="20210"/>
                    <a:pt x="37298" y="19681"/>
                    <a:pt x="37356" y="19153"/>
                  </a:cubicBezTo>
                  <a:cubicBezTo>
                    <a:pt x="37356" y="18565"/>
                    <a:pt x="37474" y="17978"/>
                    <a:pt x="37709" y="17450"/>
                  </a:cubicBezTo>
                  <a:cubicBezTo>
                    <a:pt x="37709" y="17332"/>
                    <a:pt x="37709" y="17273"/>
                    <a:pt x="37709" y="17215"/>
                  </a:cubicBezTo>
                  <a:cubicBezTo>
                    <a:pt x="38179" y="17332"/>
                    <a:pt x="38590" y="17450"/>
                    <a:pt x="39060" y="17450"/>
                  </a:cubicBezTo>
                  <a:cubicBezTo>
                    <a:pt x="39060" y="18389"/>
                    <a:pt x="39119" y="19447"/>
                    <a:pt x="39412" y="20328"/>
                  </a:cubicBezTo>
                  <a:cubicBezTo>
                    <a:pt x="39530" y="20739"/>
                    <a:pt x="39823" y="20915"/>
                    <a:pt x="40235" y="21032"/>
                  </a:cubicBezTo>
                  <a:cubicBezTo>
                    <a:pt x="40704" y="21150"/>
                    <a:pt x="41174" y="21267"/>
                    <a:pt x="41644" y="21385"/>
                  </a:cubicBezTo>
                  <a:cubicBezTo>
                    <a:pt x="42584" y="21532"/>
                    <a:pt x="43538" y="21605"/>
                    <a:pt x="44493" y="21605"/>
                  </a:cubicBezTo>
                  <a:cubicBezTo>
                    <a:pt x="45447" y="21605"/>
                    <a:pt x="46402" y="21532"/>
                    <a:pt x="47342" y="21385"/>
                  </a:cubicBezTo>
                  <a:cubicBezTo>
                    <a:pt x="47892" y="21275"/>
                    <a:pt x="47720" y="20493"/>
                    <a:pt x="47212" y="20493"/>
                  </a:cubicBezTo>
                  <a:cubicBezTo>
                    <a:pt x="47178" y="20493"/>
                    <a:pt x="47143" y="20496"/>
                    <a:pt x="47107" y="20504"/>
                  </a:cubicBezTo>
                  <a:cubicBezTo>
                    <a:pt x="46270" y="20659"/>
                    <a:pt x="45416" y="20732"/>
                    <a:pt x="44563" y="20732"/>
                  </a:cubicBezTo>
                  <a:cubicBezTo>
                    <a:pt x="43801" y="20732"/>
                    <a:pt x="43039" y="20673"/>
                    <a:pt x="42290" y="20563"/>
                  </a:cubicBezTo>
                  <a:cubicBezTo>
                    <a:pt x="41938" y="20504"/>
                    <a:pt x="41527" y="20445"/>
                    <a:pt x="41174" y="20328"/>
                  </a:cubicBezTo>
                  <a:cubicBezTo>
                    <a:pt x="40998" y="20328"/>
                    <a:pt x="40822" y="20269"/>
                    <a:pt x="40646" y="20210"/>
                  </a:cubicBezTo>
                  <a:cubicBezTo>
                    <a:pt x="40411" y="20151"/>
                    <a:pt x="40293" y="20151"/>
                    <a:pt x="40235" y="19975"/>
                  </a:cubicBezTo>
                  <a:cubicBezTo>
                    <a:pt x="40117" y="19681"/>
                    <a:pt x="40058" y="19270"/>
                    <a:pt x="40058" y="18918"/>
                  </a:cubicBezTo>
                  <a:lnTo>
                    <a:pt x="40058" y="18918"/>
                  </a:lnTo>
                  <a:cubicBezTo>
                    <a:pt x="40925" y="19053"/>
                    <a:pt x="41798" y="19118"/>
                    <a:pt x="42669" y="19118"/>
                  </a:cubicBezTo>
                  <a:cubicBezTo>
                    <a:pt x="44455" y="19118"/>
                    <a:pt x="46232" y="18844"/>
                    <a:pt x="47929" y="18331"/>
                  </a:cubicBezTo>
                  <a:cubicBezTo>
                    <a:pt x="48410" y="18170"/>
                    <a:pt x="48259" y="17426"/>
                    <a:pt x="47829" y="17426"/>
                  </a:cubicBezTo>
                  <a:cubicBezTo>
                    <a:pt x="47787" y="17426"/>
                    <a:pt x="47742" y="17434"/>
                    <a:pt x="47694" y="17450"/>
                  </a:cubicBezTo>
                  <a:cubicBezTo>
                    <a:pt x="46087" y="17947"/>
                    <a:pt x="44405" y="18220"/>
                    <a:pt x="42713" y="18220"/>
                  </a:cubicBezTo>
                  <a:cubicBezTo>
                    <a:pt x="41808" y="18220"/>
                    <a:pt x="40900" y="18142"/>
                    <a:pt x="40000" y="17978"/>
                  </a:cubicBezTo>
                  <a:lnTo>
                    <a:pt x="39941" y="17508"/>
                  </a:lnTo>
                  <a:cubicBezTo>
                    <a:pt x="42349" y="17508"/>
                    <a:pt x="44875" y="16510"/>
                    <a:pt x="46578" y="15041"/>
                  </a:cubicBezTo>
                  <a:cubicBezTo>
                    <a:pt x="47165" y="14513"/>
                    <a:pt x="47635" y="13925"/>
                    <a:pt x="48046" y="13221"/>
                  </a:cubicBezTo>
                  <a:cubicBezTo>
                    <a:pt x="48254" y="12888"/>
                    <a:pt x="47933" y="12556"/>
                    <a:pt x="47623" y="12556"/>
                  </a:cubicBezTo>
                  <a:cubicBezTo>
                    <a:pt x="47495" y="12556"/>
                    <a:pt x="47369" y="12613"/>
                    <a:pt x="47283" y="12751"/>
                  </a:cubicBezTo>
                  <a:cubicBezTo>
                    <a:pt x="46461" y="14160"/>
                    <a:pt x="45168" y="15100"/>
                    <a:pt x="43700" y="15746"/>
                  </a:cubicBezTo>
                  <a:cubicBezTo>
                    <a:pt x="42471" y="16247"/>
                    <a:pt x="41066" y="16606"/>
                    <a:pt x="39676" y="16606"/>
                  </a:cubicBezTo>
                  <a:cubicBezTo>
                    <a:pt x="39272" y="16606"/>
                    <a:pt x="38869" y="16576"/>
                    <a:pt x="38472" y="16510"/>
                  </a:cubicBezTo>
                  <a:cubicBezTo>
                    <a:pt x="36710" y="16157"/>
                    <a:pt x="35183" y="14924"/>
                    <a:pt x="33891" y="13690"/>
                  </a:cubicBezTo>
                  <a:cubicBezTo>
                    <a:pt x="32599" y="12457"/>
                    <a:pt x="31424" y="10871"/>
                    <a:pt x="31365" y="8992"/>
                  </a:cubicBezTo>
                  <a:cubicBezTo>
                    <a:pt x="31365" y="8874"/>
                    <a:pt x="31365" y="8580"/>
                    <a:pt x="31424" y="8404"/>
                  </a:cubicBezTo>
                  <a:cubicBezTo>
                    <a:pt x="32246" y="9403"/>
                    <a:pt x="33069" y="10401"/>
                    <a:pt x="33891" y="11400"/>
                  </a:cubicBezTo>
                  <a:cubicBezTo>
                    <a:pt x="34218" y="11835"/>
                    <a:pt x="34595" y="12170"/>
                    <a:pt x="35209" y="12170"/>
                  </a:cubicBezTo>
                  <a:cubicBezTo>
                    <a:pt x="35258" y="12170"/>
                    <a:pt x="35308" y="12168"/>
                    <a:pt x="35359" y="12163"/>
                  </a:cubicBezTo>
                  <a:cubicBezTo>
                    <a:pt x="35947" y="12105"/>
                    <a:pt x="36534" y="11928"/>
                    <a:pt x="37122" y="11752"/>
                  </a:cubicBezTo>
                  <a:cubicBezTo>
                    <a:pt x="37709" y="11576"/>
                    <a:pt x="38296" y="11400"/>
                    <a:pt x="38825" y="11106"/>
                  </a:cubicBezTo>
                  <a:cubicBezTo>
                    <a:pt x="39295" y="10871"/>
                    <a:pt x="39941" y="10636"/>
                    <a:pt x="40235" y="10166"/>
                  </a:cubicBezTo>
                  <a:cubicBezTo>
                    <a:pt x="40469" y="9696"/>
                    <a:pt x="40235" y="9168"/>
                    <a:pt x="40058" y="8698"/>
                  </a:cubicBezTo>
                  <a:cubicBezTo>
                    <a:pt x="39882" y="8404"/>
                    <a:pt x="39765" y="8169"/>
                    <a:pt x="39530" y="7934"/>
                  </a:cubicBezTo>
                  <a:cubicBezTo>
                    <a:pt x="40058" y="7817"/>
                    <a:pt x="40528" y="7699"/>
                    <a:pt x="40998" y="7523"/>
                  </a:cubicBezTo>
                  <a:cubicBezTo>
                    <a:pt x="41351" y="7406"/>
                    <a:pt x="41703" y="7288"/>
                    <a:pt x="42055" y="7112"/>
                  </a:cubicBezTo>
                  <a:cubicBezTo>
                    <a:pt x="42114" y="7112"/>
                    <a:pt x="42232" y="7053"/>
                    <a:pt x="42290" y="6995"/>
                  </a:cubicBezTo>
                  <a:cubicBezTo>
                    <a:pt x="43524" y="6466"/>
                    <a:pt x="44816" y="5879"/>
                    <a:pt x="46167" y="5820"/>
                  </a:cubicBezTo>
                  <a:cubicBezTo>
                    <a:pt x="46930" y="5820"/>
                    <a:pt x="47753" y="5937"/>
                    <a:pt x="48399" y="6407"/>
                  </a:cubicBezTo>
                  <a:cubicBezTo>
                    <a:pt x="49162" y="6936"/>
                    <a:pt x="49515" y="7817"/>
                    <a:pt x="49750" y="8639"/>
                  </a:cubicBezTo>
                  <a:cubicBezTo>
                    <a:pt x="50983" y="12281"/>
                    <a:pt x="51805" y="16099"/>
                    <a:pt x="52687" y="19858"/>
                  </a:cubicBezTo>
                  <a:cubicBezTo>
                    <a:pt x="52921" y="20797"/>
                    <a:pt x="53215" y="21796"/>
                    <a:pt x="53450" y="22736"/>
                  </a:cubicBezTo>
                  <a:cubicBezTo>
                    <a:pt x="53626" y="23676"/>
                    <a:pt x="53861" y="24615"/>
                    <a:pt x="53744" y="25555"/>
                  </a:cubicBezTo>
                  <a:cubicBezTo>
                    <a:pt x="53509" y="27376"/>
                    <a:pt x="52334" y="29020"/>
                    <a:pt x="51453" y="30606"/>
                  </a:cubicBezTo>
                  <a:lnTo>
                    <a:pt x="45345" y="41120"/>
                  </a:lnTo>
                  <a:cubicBezTo>
                    <a:pt x="44346" y="42882"/>
                    <a:pt x="43348" y="44644"/>
                    <a:pt x="42349" y="46348"/>
                  </a:cubicBezTo>
                  <a:cubicBezTo>
                    <a:pt x="41409" y="47933"/>
                    <a:pt x="40411" y="49461"/>
                    <a:pt x="39765" y="51105"/>
                  </a:cubicBezTo>
                  <a:cubicBezTo>
                    <a:pt x="36580" y="52220"/>
                    <a:pt x="33222" y="52782"/>
                    <a:pt x="29860" y="52782"/>
                  </a:cubicBezTo>
                  <a:cubicBezTo>
                    <a:pt x="27022" y="52782"/>
                    <a:pt x="24181" y="52382"/>
                    <a:pt x="21439" y="51575"/>
                  </a:cubicBezTo>
                  <a:cubicBezTo>
                    <a:pt x="21388" y="51558"/>
                    <a:pt x="21340" y="51550"/>
                    <a:pt x="21296" y="51550"/>
                  </a:cubicBezTo>
                  <a:cubicBezTo>
                    <a:pt x="20872" y="51550"/>
                    <a:pt x="20726" y="52238"/>
                    <a:pt x="21204" y="52397"/>
                  </a:cubicBezTo>
                  <a:cubicBezTo>
                    <a:pt x="24027" y="53236"/>
                    <a:pt x="26956" y="53649"/>
                    <a:pt x="29890" y="53649"/>
                  </a:cubicBezTo>
                  <a:cubicBezTo>
                    <a:pt x="33123" y="53649"/>
                    <a:pt x="36361" y="53148"/>
                    <a:pt x="39471" y="52162"/>
                  </a:cubicBezTo>
                  <a:lnTo>
                    <a:pt x="39471" y="52162"/>
                  </a:lnTo>
                  <a:cubicBezTo>
                    <a:pt x="39060" y="53689"/>
                    <a:pt x="39177" y="55217"/>
                    <a:pt x="39177" y="56802"/>
                  </a:cubicBezTo>
                  <a:cubicBezTo>
                    <a:pt x="39236" y="58447"/>
                    <a:pt x="39295" y="60092"/>
                    <a:pt x="39353" y="61736"/>
                  </a:cubicBezTo>
                  <a:cubicBezTo>
                    <a:pt x="39530" y="64791"/>
                    <a:pt x="39882" y="67786"/>
                    <a:pt x="40293" y="70840"/>
                  </a:cubicBezTo>
                  <a:cubicBezTo>
                    <a:pt x="40411" y="71721"/>
                    <a:pt x="40528" y="72602"/>
                    <a:pt x="40646" y="73542"/>
                  </a:cubicBezTo>
                  <a:cubicBezTo>
                    <a:pt x="40669" y="73750"/>
                    <a:pt x="40820" y="73840"/>
                    <a:pt x="40990" y="73840"/>
                  </a:cubicBezTo>
                  <a:cubicBezTo>
                    <a:pt x="41253" y="73840"/>
                    <a:pt x="41562" y="73628"/>
                    <a:pt x="41527" y="73307"/>
                  </a:cubicBezTo>
                  <a:cubicBezTo>
                    <a:pt x="40998" y="69842"/>
                    <a:pt x="40587" y="66435"/>
                    <a:pt x="40352" y="62970"/>
                  </a:cubicBezTo>
                  <a:cubicBezTo>
                    <a:pt x="40235" y="61266"/>
                    <a:pt x="40117" y="59563"/>
                    <a:pt x="40117" y="57860"/>
                  </a:cubicBezTo>
                  <a:cubicBezTo>
                    <a:pt x="40058" y="55863"/>
                    <a:pt x="39823" y="53748"/>
                    <a:pt x="40469" y="51810"/>
                  </a:cubicBezTo>
                  <a:cubicBezTo>
                    <a:pt x="41116" y="49872"/>
                    <a:pt x="42349" y="48110"/>
                    <a:pt x="43348" y="46348"/>
                  </a:cubicBezTo>
                  <a:cubicBezTo>
                    <a:pt x="44464" y="44468"/>
                    <a:pt x="45521" y="42588"/>
                    <a:pt x="46637" y="40709"/>
                  </a:cubicBezTo>
                  <a:cubicBezTo>
                    <a:pt x="48751" y="36950"/>
                    <a:pt x="50983" y="33249"/>
                    <a:pt x="53098" y="29490"/>
                  </a:cubicBezTo>
                  <a:cubicBezTo>
                    <a:pt x="54037" y="27904"/>
                    <a:pt x="54801" y="26201"/>
                    <a:pt x="54625" y="24322"/>
                  </a:cubicBezTo>
                  <a:cubicBezTo>
                    <a:pt x="54566" y="23323"/>
                    <a:pt x="54272" y="22325"/>
                    <a:pt x="54037" y="21385"/>
                  </a:cubicBezTo>
                  <a:cubicBezTo>
                    <a:pt x="53744" y="20328"/>
                    <a:pt x="53509" y="19270"/>
                    <a:pt x="53274" y="18272"/>
                  </a:cubicBezTo>
                  <a:cubicBezTo>
                    <a:pt x="52745" y="16216"/>
                    <a:pt x="52275" y="14219"/>
                    <a:pt x="51747" y="12222"/>
                  </a:cubicBezTo>
                  <a:cubicBezTo>
                    <a:pt x="51453" y="11165"/>
                    <a:pt x="51159" y="10166"/>
                    <a:pt x="50866" y="9168"/>
                  </a:cubicBezTo>
                  <a:cubicBezTo>
                    <a:pt x="50631" y="8345"/>
                    <a:pt x="50396" y="7464"/>
                    <a:pt x="49926" y="6701"/>
                  </a:cubicBezTo>
                  <a:cubicBezTo>
                    <a:pt x="49111" y="5478"/>
                    <a:pt x="47765" y="4962"/>
                    <a:pt x="46387" y="4962"/>
                  </a:cubicBezTo>
                  <a:cubicBezTo>
                    <a:pt x="46177" y="4962"/>
                    <a:pt x="45966" y="4974"/>
                    <a:pt x="45756" y="4998"/>
                  </a:cubicBezTo>
                  <a:cubicBezTo>
                    <a:pt x="44581" y="5115"/>
                    <a:pt x="43465" y="5585"/>
                    <a:pt x="42408" y="5996"/>
                  </a:cubicBezTo>
                  <a:cubicBezTo>
                    <a:pt x="42349" y="5526"/>
                    <a:pt x="42290" y="5056"/>
                    <a:pt x="42114" y="4586"/>
                  </a:cubicBezTo>
                  <a:cubicBezTo>
                    <a:pt x="41938" y="3882"/>
                    <a:pt x="41468" y="3353"/>
                    <a:pt x="40998" y="2824"/>
                  </a:cubicBezTo>
                  <a:cubicBezTo>
                    <a:pt x="39941" y="1767"/>
                    <a:pt x="38825" y="769"/>
                    <a:pt x="37298" y="357"/>
                  </a:cubicBezTo>
                  <a:cubicBezTo>
                    <a:pt x="36554" y="166"/>
                    <a:pt x="35632" y="29"/>
                    <a:pt x="34701" y="29"/>
                  </a:cubicBezTo>
                  <a:cubicBezTo>
                    <a:pt x="33060" y="29"/>
                    <a:pt x="31389" y="456"/>
                    <a:pt x="30602" y="1767"/>
                  </a:cubicBezTo>
                  <a:cubicBezTo>
                    <a:pt x="30543" y="1650"/>
                    <a:pt x="30484" y="1532"/>
                    <a:pt x="30367" y="1415"/>
                  </a:cubicBezTo>
                  <a:cubicBezTo>
                    <a:pt x="29603" y="475"/>
                    <a:pt x="28370" y="64"/>
                    <a:pt x="27195" y="5"/>
                  </a:cubicBezTo>
                  <a:cubicBezTo>
                    <a:pt x="27117" y="2"/>
                    <a:pt x="27038" y="1"/>
                    <a:pt x="26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184;p48">
              <a:extLst>
                <a:ext uri="{FF2B5EF4-FFF2-40B4-BE49-F238E27FC236}">
                  <a16:creationId xmlns:a16="http://schemas.microsoft.com/office/drawing/2014/main" id="{E50D2DF6-570F-6A4A-ACD4-A5F8D10F44B9}"/>
                </a:ext>
              </a:extLst>
            </p:cNvPr>
            <p:cNvSpPr/>
            <p:nvPr/>
          </p:nvSpPr>
          <p:spPr>
            <a:xfrm>
              <a:off x="8011219" y="3757729"/>
              <a:ext cx="513370" cy="209461"/>
            </a:xfrm>
            <a:custGeom>
              <a:avLst/>
              <a:gdLst/>
              <a:ahLst/>
              <a:cxnLst/>
              <a:rect l="l" t="t" r="r" b="b"/>
              <a:pathLst>
                <a:path w="42114" h="17183" extrusionOk="0">
                  <a:moveTo>
                    <a:pt x="4334" y="1"/>
                  </a:moveTo>
                  <a:cubicBezTo>
                    <a:pt x="3358" y="1"/>
                    <a:pt x="1379" y="1129"/>
                    <a:pt x="940" y="1897"/>
                  </a:cubicBezTo>
                  <a:cubicBezTo>
                    <a:pt x="470" y="2720"/>
                    <a:pt x="353" y="3718"/>
                    <a:pt x="294" y="4658"/>
                  </a:cubicBezTo>
                  <a:cubicBezTo>
                    <a:pt x="59" y="7242"/>
                    <a:pt x="0" y="9768"/>
                    <a:pt x="0" y="12352"/>
                  </a:cubicBezTo>
                  <a:cubicBezTo>
                    <a:pt x="5839" y="15689"/>
                    <a:pt x="12679" y="17183"/>
                    <a:pt x="19422" y="17183"/>
                  </a:cubicBezTo>
                  <a:cubicBezTo>
                    <a:pt x="19801" y="17183"/>
                    <a:pt x="20180" y="17178"/>
                    <a:pt x="20558" y="17169"/>
                  </a:cubicBezTo>
                  <a:cubicBezTo>
                    <a:pt x="27665" y="17051"/>
                    <a:pt x="34713" y="15289"/>
                    <a:pt x="41350" y="12822"/>
                  </a:cubicBezTo>
                  <a:cubicBezTo>
                    <a:pt x="41879" y="12587"/>
                    <a:pt x="41468" y="11706"/>
                    <a:pt x="41703" y="11236"/>
                  </a:cubicBezTo>
                  <a:cubicBezTo>
                    <a:pt x="41879" y="10884"/>
                    <a:pt x="42114" y="10708"/>
                    <a:pt x="42114" y="10355"/>
                  </a:cubicBezTo>
                  <a:cubicBezTo>
                    <a:pt x="42114" y="8182"/>
                    <a:pt x="41938" y="6185"/>
                    <a:pt x="41233" y="4071"/>
                  </a:cubicBezTo>
                  <a:cubicBezTo>
                    <a:pt x="40930" y="3127"/>
                    <a:pt x="40936" y="2783"/>
                    <a:pt x="40719" y="2783"/>
                  </a:cubicBezTo>
                  <a:cubicBezTo>
                    <a:pt x="40557" y="2783"/>
                    <a:pt x="40273" y="2973"/>
                    <a:pt x="39647" y="3248"/>
                  </a:cubicBezTo>
                  <a:cubicBezTo>
                    <a:pt x="38531" y="3777"/>
                    <a:pt x="37298" y="4188"/>
                    <a:pt x="36123" y="4541"/>
                  </a:cubicBezTo>
                  <a:cubicBezTo>
                    <a:pt x="33656" y="5187"/>
                    <a:pt x="31130" y="5480"/>
                    <a:pt x="28605" y="5657"/>
                  </a:cubicBezTo>
                  <a:cubicBezTo>
                    <a:pt x="24450" y="6011"/>
                    <a:pt x="20278" y="6294"/>
                    <a:pt x="16118" y="6294"/>
                  </a:cubicBezTo>
                  <a:cubicBezTo>
                    <a:pt x="12690" y="6294"/>
                    <a:pt x="9270" y="6102"/>
                    <a:pt x="5874" y="5598"/>
                  </a:cubicBezTo>
                  <a:cubicBezTo>
                    <a:pt x="5463" y="5539"/>
                    <a:pt x="5052" y="5480"/>
                    <a:pt x="4699" y="5187"/>
                  </a:cubicBezTo>
                  <a:cubicBezTo>
                    <a:pt x="4523" y="5010"/>
                    <a:pt x="4523" y="5187"/>
                    <a:pt x="4464" y="4893"/>
                  </a:cubicBezTo>
                  <a:cubicBezTo>
                    <a:pt x="4053" y="3718"/>
                    <a:pt x="4817" y="1310"/>
                    <a:pt x="4523" y="18"/>
                  </a:cubicBezTo>
                  <a:cubicBezTo>
                    <a:pt x="4465" y="6"/>
                    <a:pt x="4402" y="1"/>
                    <a:pt x="4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185;p48">
              <a:extLst>
                <a:ext uri="{FF2B5EF4-FFF2-40B4-BE49-F238E27FC236}">
                  <a16:creationId xmlns:a16="http://schemas.microsoft.com/office/drawing/2014/main" id="{811A7991-BD07-A640-83D2-0B9EEF9CE24B}"/>
                </a:ext>
              </a:extLst>
            </p:cNvPr>
            <p:cNvSpPr/>
            <p:nvPr/>
          </p:nvSpPr>
          <p:spPr>
            <a:xfrm>
              <a:off x="7994751" y="3915456"/>
              <a:ext cx="575661" cy="704545"/>
            </a:xfrm>
            <a:custGeom>
              <a:avLst/>
              <a:gdLst/>
              <a:ahLst/>
              <a:cxnLst/>
              <a:rect l="l" t="t" r="r" b="b"/>
              <a:pathLst>
                <a:path w="47224" h="57797" extrusionOk="0">
                  <a:moveTo>
                    <a:pt x="41938" y="1"/>
                  </a:moveTo>
                  <a:cubicBezTo>
                    <a:pt x="36417" y="2174"/>
                    <a:pt x="31541" y="3349"/>
                    <a:pt x="25962" y="3819"/>
                  </a:cubicBezTo>
                  <a:cubicBezTo>
                    <a:pt x="24976" y="3890"/>
                    <a:pt x="24027" y="3921"/>
                    <a:pt x="23101" y="3921"/>
                  </a:cubicBezTo>
                  <a:cubicBezTo>
                    <a:pt x="18727" y="3921"/>
                    <a:pt x="14874" y="3239"/>
                    <a:pt x="10220" y="2996"/>
                  </a:cubicBezTo>
                  <a:cubicBezTo>
                    <a:pt x="9944" y="2996"/>
                    <a:pt x="5089" y="1748"/>
                    <a:pt x="4323" y="1748"/>
                  </a:cubicBezTo>
                  <a:cubicBezTo>
                    <a:pt x="4275" y="1748"/>
                    <a:pt x="4243" y="1752"/>
                    <a:pt x="4229" y="1763"/>
                  </a:cubicBezTo>
                  <a:cubicBezTo>
                    <a:pt x="4053" y="1939"/>
                    <a:pt x="4288" y="5228"/>
                    <a:pt x="4288" y="5463"/>
                  </a:cubicBezTo>
                  <a:cubicBezTo>
                    <a:pt x="3642" y="18914"/>
                    <a:pt x="940" y="40000"/>
                    <a:pt x="0" y="57738"/>
                  </a:cubicBezTo>
                  <a:lnTo>
                    <a:pt x="0" y="57797"/>
                  </a:lnTo>
                  <a:lnTo>
                    <a:pt x="47224" y="57797"/>
                  </a:lnTo>
                  <a:cubicBezTo>
                    <a:pt x="45051" y="38766"/>
                    <a:pt x="43347" y="19090"/>
                    <a:pt x="41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186;p48">
              <a:extLst>
                <a:ext uri="{FF2B5EF4-FFF2-40B4-BE49-F238E27FC236}">
                  <a16:creationId xmlns:a16="http://schemas.microsoft.com/office/drawing/2014/main" id="{5C66074E-B1BC-2940-A2D2-7D703B96ED6E}"/>
                </a:ext>
              </a:extLst>
            </p:cNvPr>
            <p:cNvSpPr/>
            <p:nvPr/>
          </p:nvSpPr>
          <p:spPr>
            <a:xfrm>
              <a:off x="7985803" y="3747282"/>
              <a:ext cx="576733" cy="874486"/>
            </a:xfrm>
            <a:custGeom>
              <a:avLst/>
              <a:gdLst/>
              <a:ahLst/>
              <a:cxnLst/>
              <a:rect l="l" t="t" r="r" b="b"/>
              <a:pathLst>
                <a:path w="47312" h="71738" extrusionOk="0">
                  <a:moveTo>
                    <a:pt x="42552" y="1"/>
                  </a:moveTo>
                  <a:cubicBezTo>
                    <a:pt x="42383" y="1"/>
                    <a:pt x="42207" y="35"/>
                    <a:pt x="42026" y="111"/>
                  </a:cubicBezTo>
                  <a:cubicBezTo>
                    <a:pt x="41558" y="267"/>
                    <a:pt x="41688" y="973"/>
                    <a:pt x="42089" y="973"/>
                  </a:cubicBezTo>
                  <a:cubicBezTo>
                    <a:pt x="42142" y="973"/>
                    <a:pt x="42199" y="961"/>
                    <a:pt x="42261" y="934"/>
                  </a:cubicBezTo>
                  <a:cubicBezTo>
                    <a:pt x="42346" y="902"/>
                    <a:pt x="42427" y="887"/>
                    <a:pt x="42504" y="887"/>
                  </a:cubicBezTo>
                  <a:cubicBezTo>
                    <a:pt x="42852" y="887"/>
                    <a:pt x="43115" y="1184"/>
                    <a:pt x="43259" y="1521"/>
                  </a:cubicBezTo>
                  <a:cubicBezTo>
                    <a:pt x="43494" y="2050"/>
                    <a:pt x="43259" y="2578"/>
                    <a:pt x="42789" y="2931"/>
                  </a:cubicBezTo>
                  <a:cubicBezTo>
                    <a:pt x="41967" y="3694"/>
                    <a:pt x="40616" y="3929"/>
                    <a:pt x="39500" y="4282"/>
                  </a:cubicBezTo>
                  <a:cubicBezTo>
                    <a:pt x="36798" y="5045"/>
                    <a:pt x="34038" y="5750"/>
                    <a:pt x="31277" y="6279"/>
                  </a:cubicBezTo>
                  <a:cubicBezTo>
                    <a:pt x="27189" y="7018"/>
                    <a:pt x="23037" y="7435"/>
                    <a:pt x="18892" y="7435"/>
                  </a:cubicBezTo>
                  <a:cubicBezTo>
                    <a:pt x="17439" y="7435"/>
                    <a:pt x="15986" y="7384"/>
                    <a:pt x="14537" y="7277"/>
                  </a:cubicBezTo>
                  <a:cubicBezTo>
                    <a:pt x="11366" y="7042"/>
                    <a:pt x="8253" y="6514"/>
                    <a:pt x="5198" y="5632"/>
                  </a:cubicBezTo>
                  <a:cubicBezTo>
                    <a:pt x="5159" y="5625"/>
                    <a:pt x="5122" y="5621"/>
                    <a:pt x="5086" y="5621"/>
                  </a:cubicBezTo>
                  <a:cubicBezTo>
                    <a:pt x="4583" y="5621"/>
                    <a:pt x="4415" y="6349"/>
                    <a:pt x="4963" y="6514"/>
                  </a:cubicBezTo>
                  <a:cubicBezTo>
                    <a:pt x="9533" y="7788"/>
                    <a:pt x="14268" y="8339"/>
                    <a:pt x="19019" y="8339"/>
                  </a:cubicBezTo>
                  <a:cubicBezTo>
                    <a:pt x="20618" y="8339"/>
                    <a:pt x="22220" y="8276"/>
                    <a:pt x="23818" y="8158"/>
                  </a:cubicBezTo>
                  <a:cubicBezTo>
                    <a:pt x="26931" y="7864"/>
                    <a:pt x="30044" y="7453"/>
                    <a:pt x="33098" y="6807"/>
                  </a:cubicBezTo>
                  <a:cubicBezTo>
                    <a:pt x="34684" y="6455"/>
                    <a:pt x="36211" y="6102"/>
                    <a:pt x="37738" y="5691"/>
                  </a:cubicBezTo>
                  <a:cubicBezTo>
                    <a:pt x="39148" y="5280"/>
                    <a:pt x="40675" y="4928"/>
                    <a:pt x="42026" y="4399"/>
                  </a:cubicBezTo>
                  <a:cubicBezTo>
                    <a:pt x="42319" y="4282"/>
                    <a:pt x="42613" y="4164"/>
                    <a:pt x="42907" y="3929"/>
                  </a:cubicBezTo>
                  <a:lnTo>
                    <a:pt x="42907" y="3988"/>
                  </a:lnTo>
                  <a:cubicBezTo>
                    <a:pt x="43200" y="6220"/>
                    <a:pt x="43494" y="8393"/>
                    <a:pt x="43846" y="10625"/>
                  </a:cubicBezTo>
                  <a:cubicBezTo>
                    <a:pt x="43905" y="11036"/>
                    <a:pt x="44081" y="11682"/>
                    <a:pt x="43788" y="12093"/>
                  </a:cubicBezTo>
                  <a:cubicBezTo>
                    <a:pt x="43553" y="12446"/>
                    <a:pt x="43142" y="12622"/>
                    <a:pt x="42730" y="12798"/>
                  </a:cubicBezTo>
                  <a:cubicBezTo>
                    <a:pt x="41849" y="13268"/>
                    <a:pt x="40910" y="13621"/>
                    <a:pt x="39970" y="14032"/>
                  </a:cubicBezTo>
                  <a:cubicBezTo>
                    <a:pt x="36387" y="15441"/>
                    <a:pt x="32687" y="16440"/>
                    <a:pt x="28869" y="16968"/>
                  </a:cubicBezTo>
                  <a:cubicBezTo>
                    <a:pt x="26463" y="17320"/>
                    <a:pt x="24029" y="17497"/>
                    <a:pt x="21593" y="17497"/>
                  </a:cubicBezTo>
                  <a:cubicBezTo>
                    <a:pt x="16296" y="17497"/>
                    <a:pt x="10991" y="16661"/>
                    <a:pt x="5962" y="14971"/>
                  </a:cubicBezTo>
                  <a:cubicBezTo>
                    <a:pt x="5727" y="14913"/>
                    <a:pt x="5551" y="14854"/>
                    <a:pt x="5316" y="14795"/>
                  </a:cubicBezTo>
                  <a:cubicBezTo>
                    <a:pt x="5257" y="14678"/>
                    <a:pt x="5140" y="14678"/>
                    <a:pt x="4963" y="14678"/>
                  </a:cubicBezTo>
                  <a:cubicBezTo>
                    <a:pt x="4376" y="14443"/>
                    <a:pt x="3730" y="14208"/>
                    <a:pt x="3201" y="13855"/>
                  </a:cubicBezTo>
                  <a:cubicBezTo>
                    <a:pt x="2790" y="13621"/>
                    <a:pt x="2438" y="13268"/>
                    <a:pt x="2261" y="12857"/>
                  </a:cubicBezTo>
                  <a:cubicBezTo>
                    <a:pt x="2027" y="12328"/>
                    <a:pt x="2085" y="11624"/>
                    <a:pt x="2203" y="11036"/>
                  </a:cubicBezTo>
                  <a:cubicBezTo>
                    <a:pt x="2438" y="8980"/>
                    <a:pt x="2673" y="6983"/>
                    <a:pt x="2908" y="4928"/>
                  </a:cubicBezTo>
                  <a:cubicBezTo>
                    <a:pt x="2966" y="4986"/>
                    <a:pt x="3084" y="5045"/>
                    <a:pt x="3142" y="5104"/>
                  </a:cubicBezTo>
                  <a:cubicBezTo>
                    <a:pt x="3221" y="5143"/>
                    <a:pt x="3306" y="5163"/>
                    <a:pt x="3388" y="5163"/>
                  </a:cubicBezTo>
                  <a:cubicBezTo>
                    <a:pt x="3554" y="5163"/>
                    <a:pt x="3710" y="5084"/>
                    <a:pt x="3789" y="4928"/>
                  </a:cubicBezTo>
                  <a:cubicBezTo>
                    <a:pt x="3906" y="4751"/>
                    <a:pt x="3847" y="4458"/>
                    <a:pt x="3612" y="4340"/>
                  </a:cubicBezTo>
                  <a:cubicBezTo>
                    <a:pt x="3554" y="4340"/>
                    <a:pt x="3495" y="4282"/>
                    <a:pt x="3495" y="4282"/>
                  </a:cubicBezTo>
                  <a:cubicBezTo>
                    <a:pt x="3436" y="4223"/>
                    <a:pt x="3436" y="4223"/>
                    <a:pt x="3436" y="4223"/>
                  </a:cubicBezTo>
                  <a:cubicBezTo>
                    <a:pt x="3377" y="4164"/>
                    <a:pt x="3319" y="4105"/>
                    <a:pt x="3319" y="4047"/>
                  </a:cubicBezTo>
                  <a:cubicBezTo>
                    <a:pt x="3319" y="4055"/>
                    <a:pt x="3317" y="4059"/>
                    <a:pt x="3315" y="4059"/>
                  </a:cubicBezTo>
                  <a:cubicBezTo>
                    <a:pt x="3303" y="4059"/>
                    <a:pt x="3260" y="3929"/>
                    <a:pt x="3260" y="3929"/>
                  </a:cubicBezTo>
                  <a:cubicBezTo>
                    <a:pt x="3260" y="3929"/>
                    <a:pt x="3260" y="3870"/>
                    <a:pt x="3260" y="3812"/>
                  </a:cubicBezTo>
                  <a:cubicBezTo>
                    <a:pt x="3260" y="3812"/>
                    <a:pt x="3260" y="3753"/>
                    <a:pt x="3260" y="3753"/>
                  </a:cubicBezTo>
                  <a:lnTo>
                    <a:pt x="3260" y="3577"/>
                  </a:lnTo>
                  <a:cubicBezTo>
                    <a:pt x="3260" y="3518"/>
                    <a:pt x="3260" y="3518"/>
                    <a:pt x="3260" y="3459"/>
                  </a:cubicBezTo>
                  <a:cubicBezTo>
                    <a:pt x="3260" y="3459"/>
                    <a:pt x="3260" y="3401"/>
                    <a:pt x="3260" y="3342"/>
                  </a:cubicBezTo>
                  <a:cubicBezTo>
                    <a:pt x="3319" y="3283"/>
                    <a:pt x="3377" y="3166"/>
                    <a:pt x="3436" y="3107"/>
                  </a:cubicBezTo>
                  <a:cubicBezTo>
                    <a:pt x="3554" y="2931"/>
                    <a:pt x="3671" y="2754"/>
                    <a:pt x="3847" y="2637"/>
                  </a:cubicBezTo>
                  <a:cubicBezTo>
                    <a:pt x="4258" y="2285"/>
                    <a:pt x="4728" y="2050"/>
                    <a:pt x="5198" y="1873"/>
                  </a:cubicBezTo>
                  <a:cubicBezTo>
                    <a:pt x="5727" y="1638"/>
                    <a:pt x="6255" y="1462"/>
                    <a:pt x="6843" y="1345"/>
                  </a:cubicBezTo>
                  <a:cubicBezTo>
                    <a:pt x="7078" y="1345"/>
                    <a:pt x="7195" y="1051"/>
                    <a:pt x="7137" y="816"/>
                  </a:cubicBezTo>
                  <a:cubicBezTo>
                    <a:pt x="7088" y="622"/>
                    <a:pt x="6918" y="507"/>
                    <a:pt x="6728" y="507"/>
                  </a:cubicBezTo>
                  <a:cubicBezTo>
                    <a:pt x="6689" y="507"/>
                    <a:pt x="6648" y="512"/>
                    <a:pt x="6608" y="522"/>
                  </a:cubicBezTo>
                  <a:cubicBezTo>
                    <a:pt x="5903" y="640"/>
                    <a:pt x="5257" y="875"/>
                    <a:pt x="4611" y="1169"/>
                  </a:cubicBezTo>
                  <a:cubicBezTo>
                    <a:pt x="4082" y="1404"/>
                    <a:pt x="3495" y="1756"/>
                    <a:pt x="3025" y="2167"/>
                  </a:cubicBezTo>
                  <a:cubicBezTo>
                    <a:pt x="2790" y="2461"/>
                    <a:pt x="2555" y="2754"/>
                    <a:pt x="2438" y="3166"/>
                  </a:cubicBezTo>
                  <a:cubicBezTo>
                    <a:pt x="2320" y="3224"/>
                    <a:pt x="2203" y="3342"/>
                    <a:pt x="2203" y="3518"/>
                  </a:cubicBezTo>
                  <a:cubicBezTo>
                    <a:pt x="1909" y="5926"/>
                    <a:pt x="1615" y="8334"/>
                    <a:pt x="1322" y="10742"/>
                  </a:cubicBezTo>
                  <a:cubicBezTo>
                    <a:pt x="1204" y="11741"/>
                    <a:pt x="1087" y="12740"/>
                    <a:pt x="1674" y="13621"/>
                  </a:cubicBezTo>
                  <a:cubicBezTo>
                    <a:pt x="2144" y="14325"/>
                    <a:pt x="2908" y="14795"/>
                    <a:pt x="3671" y="15089"/>
                  </a:cubicBezTo>
                  <a:cubicBezTo>
                    <a:pt x="3965" y="15206"/>
                    <a:pt x="4200" y="15324"/>
                    <a:pt x="4493" y="15441"/>
                  </a:cubicBezTo>
                  <a:cubicBezTo>
                    <a:pt x="3612" y="24428"/>
                    <a:pt x="2908" y="33473"/>
                    <a:pt x="2203" y="42519"/>
                  </a:cubicBezTo>
                  <a:cubicBezTo>
                    <a:pt x="1557" y="50507"/>
                    <a:pt x="969" y="58495"/>
                    <a:pt x="382" y="66541"/>
                  </a:cubicBezTo>
                  <a:cubicBezTo>
                    <a:pt x="264" y="68069"/>
                    <a:pt x="147" y="69654"/>
                    <a:pt x="29" y="71240"/>
                  </a:cubicBezTo>
                  <a:cubicBezTo>
                    <a:pt x="1" y="71526"/>
                    <a:pt x="209" y="71659"/>
                    <a:pt x="430" y="71659"/>
                  </a:cubicBezTo>
                  <a:cubicBezTo>
                    <a:pt x="663" y="71659"/>
                    <a:pt x="911" y="71512"/>
                    <a:pt x="911" y="71240"/>
                  </a:cubicBezTo>
                  <a:cubicBezTo>
                    <a:pt x="1263" y="66659"/>
                    <a:pt x="1557" y="62136"/>
                    <a:pt x="1909" y="57614"/>
                  </a:cubicBezTo>
                  <a:cubicBezTo>
                    <a:pt x="2614" y="48275"/>
                    <a:pt x="3319" y="38994"/>
                    <a:pt x="4082" y="29714"/>
                  </a:cubicBezTo>
                  <a:cubicBezTo>
                    <a:pt x="4493" y="25015"/>
                    <a:pt x="4905" y="20375"/>
                    <a:pt x="5374" y="15735"/>
                  </a:cubicBezTo>
                  <a:cubicBezTo>
                    <a:pt x="6725" y="16205"/>
                    <a:pt x="8076" y="16616"/>
                    <a:pt x="9486" y="16910"/>
                  </a:cubicBezTo>
                  <a:cubicBezTo>
                    <a:pt x="11424" y="17438"/>
                    <a:pt x="13480" y="17791"/>
                    <a:pt x="15477" y="18026"/>
                  </a:cubicBezTo>
                  <a:cubicBezTo>
                    <a:pt x="17495" y="18269"/>
                    <a:pt x="19528" y="18390"/>
                    <a:pt x="21559" y="18390"/>
                  </a:cubicBezTo>
                  <a:cubicBezTo>
                    <a:pt x="27865" y="18390"/>
                    <a:pt x="34165" y="17223"/>
                    <a:pt x="40029" y="14913"/>
                  </a:cubicBezTo>
                  <a:cubicBezTo>
                    <a:pt x="40616" y="14678"/>
                    <a:pt x="41262" y="14443"/>
                    <a:pt x="41849" y="14208"/>
                  </a:cubicBezTo>
                  <a:cubicBezTo>
                    <a:pt x="42026" y="17145"/>
                    <a:pt x="42261" y="20023"/>
                    <a:pt x="42437" y="22960"/>
                  </a:cubicBezTo>
                  <a:cubicBezTo>
                    <a:pt x="42848" y="27893"/>
                    <a:pt x="43200" y="32827"/>
                    <a:pt x="43611" y="37820"/>
                  </a:cubicBezTo>
                  <a:cubicBezTo>
                    <a:pt x="44023" y="43106"/>
                    <a:pt x="44493" y="48451"/>
                    <a:pt x="44904" y="53796"/>
                  </a:cubicBezTo>
                  <a:cubicBezTo>
                    <a:pt x="45256" y="58025"/>
                    <a:pt x="45609" y="62254"/>
                    <a:pt x="45961" y="66483"/>
                  </a:cubicBezTo>
                  <a:cubicBezTo>
                    <a:pt x="46078" y="67716"/>
                    <a:pt x="46196" y="68950"/>
                    <a:pt x="46313" y="70124"/>
                  </a:cubicBezTo>
                  <a:cubicBezTo>
                    <a:pt x="46313" y="70483"/>
                    <a:pt x="46313" y="71738"/>
                    <a:pt x="46821" y="71738"/>
                  </a:cubicBezTo>
                  <a:cubicBezTo>
                    <a:pt x="46895" y="71738"/>
                    <a:pt x="46980" y="71711"/>
                    <a:pt x="47077" y="71651"/>
                  </a:cubicBezTo>
                  <a:cubicBezTo>
                    <a:pt x="47253" y="71593"/>
                    <a:pt x="47312" y="71417"/>
                    <a:pt x="47312" y="71240"/>
                  </a:cubicBezTo>
                  <a:cubicBezTo>
                    <a:pt x="47312" y="71123"/>
                    <a:pt x="47312" y="71064"/>
                    <a:pt x="47312" y="71064"/>
                  </a:cubicBezTo>
                  <a:lnTo>
                    <a:pt x="47253" y="71005"/>
                  </a:lnTo>
                  <a:cubicBezTo>
                    <a:pt x="47253" y="70947"/>
                    <a:pt x="47253" y="70888"/>
                    <a:pt x="47253" y="70829"/>
                  </a:cubicBezTo>
                  <a:cubicBezTo>
                    <a:pt x="47194" y="70477"/>
                    <a:pt x="47194" y="70124"/>
                    <a:pt x="47136" y="69772"/>
                  </a:cubicBezTo>
                  <a:cubicBezTo>
                    <a:pt x="47018" y="68538"/>
                    <a:pt x="46901" y="67305"/>
                    <a:pt x="46842" y="66072"/>
                  </a:cubicBezTo>
                  <a:cubicBezTo>
                    <a:pt x="46490" y="61960"/>
                    <a:pt x="46137" y="57849"/>
                    <a:pt x="45785" y="53737"/>
                  </a:cubicBezTo>
                  <a:cubicBezTo>
                    <a:pt x="45374" y="48627"/>
                    <a:pt x="44962" y="43458"/>
                    <a:pt x="44551" y="38290"/>
                  </a:cubicBezTo>
                  <a:cubicBezTo>
                    <a:pt x="44140" y="33532"/>
                    <a:pt x="43788" y="28716"/>
                    <a:pt x="43435" y="23958"/>
                  </a:cubicBezTo>
                  <a:cubicBezTo>
                    <a:pt x="43200" y="20845"/>
                    <a:pt x="42965" y="17732"/>
                    <a:pt x="42730" y="14560"/>
                  </a:cubicBezTo>
                  <a:cubicBezTo>
                    <a:pt x="42730" y="14384"/>
                    <a:pt x="42730" y="14149"/>
                    <a:pt x="42672" y="13973"/>
                  </a:cubicBezTo>
                  <a:cubicBezTo>
                    <a:pt x="42672" y="13914"/>
                    <a:pt x="42672" y="13855"/>
                    <a:pt x="42672" y="13797"/>
                  </a:cubicBezTo>
                  <a:cubicBezTo>
                    <a:pt x="42789" y="13738"/>
                    <a:pt x="42965" y="13679"/>
                    <a:pt x="43142" y="13621"/>
                  </a:cubicBezTo>
                  <a:cubicBezTo>
                    <a:pt x="44023" y="13209"/>
                    <a:pt x="44845" y="12622"/>
                    <a:pt x="44845" y="11565"/>
                  </a:cubicBezTo>
                  <a:cubicBezTo>
                    <a:pt x="44845" y="10977"/>
                    <a:pt x="44669" y="10390"/>
                    <a:pt x="44610" y="9803"/>
                  </a:cubicBezTo>
                  <a:cubicBezTo>
                    <a:pt x="44493" y="9157"/>
                    <a:pt x="44434" y="8511"/>
                    <a:pt x="44316" y="7864"/>
                  </a:cubicBezTo>
                  <a:cubicBezTo>
                    <a:pt x="44140" y="6514"/>
                    <a:pt x="43964" y="5104"/>
                    <a:pt x="43788" y="3753"/>
                  </a:cubicBezTo>
                  <a:cubicBezTo>
                    <a:pt x="43729" y="3577"/>
                    <a:pt x="43670" y="3518"/>
                    <a:pt x="43553" y="3459"/>
                  </a:cubicBezTo>
                  <a:cubicBezTo>
                    <a:pt x="44023" y="3048"/>
                    <a:pt x="44316" y="2461"/>
                    <a:pt x="44199" y="1756"/>
                  </a:cubicBezTo>
                  <a:cubicBezTo>
                    <a:pt x="44100" y="919"/>
                    <a:pt x="43425" y="1"/>
                    <a:pt x="4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187;p48">
              <a:extLst>
                <a:ext uri="{FF2B5EF4-FFF2-40B4-BE49-F238E27FC236}">
                  <a16:creationId xmlns:a16="http://schemas.microsoft.com/office/drawing/2014/main" id="{E112E326-67FA-FE41-8620-54B8A75C2C66}"/>
                </a:ext>
              </a:extLst>
            </p:cNvPr>
            <p:cNvSpPr/>
            <p:nvPr/>
          </p:nvSpPr>
          <p:spPr>
            <a:xfrm>
              <a:off x="8445110" y="3839561"/>
              <a:ext cx="53709" cy="51625"/>
            </a:xfrm>
            <a:custGeom>
              <a:avLst/>
              <a:gdLst/>
              <a:ahLst/>
              <a:cxnLst/>
              <a:rect l="l" t="t" r="r" b="b"/>
              <a:pathLst>
                <a:path w="4406" h="4235" extrusionOk="0">
                  <a:moveTo>
                    <a:pt x="2702" y="999"/>
                  </a:moveTo>
                  <a:cubicBezTo>
                    <a:pt x="2702" y="999"/>
                    <a:pt x="2761" y="1058"/>
                    <a:pt x="2761" y="1058"/>
                  </a:cubicBezTo>
                  <a:cubicBezTo>
                    <a:pt x="2878" y="1117"/>
                    <a:pt x="2937" y="1117"/>
                    <a:pt x="2937" y="1175"/>
                  </a:cubicBezTo>
                  <a:cubicBezTo>
                    <a:pt x="2996" y="1234"/>
                    <a:pt x="3054" y="1234"/>
                    <a:pt x="3054" y="1293"/>
                  </a:cubicBezTo>
                  <a:cubicBezTo>
                    <a:pt x="3113" y="1352"/>
                    <a:pt x="3113" y="1352"/>
                    <a:pt x="3172" y="1410"/>
                  </a:cubicBezTo>
                  <a:cubicBezTo>
                    <a:pt x="3172" y="1410"/>
                    <a:pt x="3172" y="1410"/>
                    <a:pt x="3172" y="1469"/>
                  </a:cubicBezTo>
                  <a:cubicBezTo>
                    <a:pt x="3289" y="1587"/>
                    <a:pt x="3348" y="1704"/>
                    <a:pt x="3348" y="1763"/>
                  </a:cubicBezTo>
                  <a:cubicBezTo>
                    <a:pt x="3407" y="2057"/>
                    <a:pt x="3407" y="2233"/>
                    <a:pt x="3348" y="2526"/>
                  </a:cubicBezTo>
                  <a:cubicBezTo>
                    <a:pt x="3289" y="2585"/>
                    <a:pt x="3348" y="2526"/>
                    <a:pt x="3289" y="2644"/>
                  </a:cubicBezTo>
                  <a:cubicBezTo>
                    <a:pt x="3231" y="2703"/>
                    <a:pt x="3172" y="2761"/>
                    <a:pt x="3172" y="2879"/>
                  </a:cubicBezTo>
                  <a:lnTo>
                    <a:pt x="3113" y="2879"/>
                  </a:lnTo>
                  <a:cubicBezTo>
                    <a:pt x="3113" y="2879"/>
                    <a:pt x="3113" y="2938"/>
                    <a:pt x="3113" y="2938"/>
                  </a:cubicBezTo>
                  <a:cubicBezTo>
                    <a:pt x="3054" y="2996"/>
                    <a:pt x="2937" y="3055"/>
                    <a:pt x="2878" y="3114"/>
                  </a:cubicBezTo>
                  <a:cubicBezTo>
                    <a:pt x="2937" y="3114"/>
                    <a:pt x="2819" y="3172"/>
                    <a:pt x="2761" y="3172"/>
                  </a:cubicBezTo>
                  <a:cubicBezTo>
                    <a:pt x="2761" y="3231"/>
                    <a:pt x="2702" y="3231"/>
                    <a:pt x="2643" y="3231"/>
                  </a:cubicBezTo>
                  <a:cubicBezTo>
                    <a:pt x="2643" y="3231"/>
                    <a:pt x="2643" y="3290"/>
                    <a:pt x="2643" y="3290"/>
                  </a:cubicBezTo>
                  <a:cubicBezTo>
                    <a:pt x="2585" y="3290"/>
                    <a:pt x="2467" y="3290"/>
                    <a:pt x="2408" y="3349"/>
                  </a:cubicBezTo>
                  <a:lnTo>
                    <a:pt x="2115" y="3349"/>
                  </a:lnTo>
                  <a:cubicBezTo>
                    <a:pt x="2056" y="3349"/>
                    <a:pt x="1997" y="3349"/>
                    <a:pt x="1938" y="3290"/>
                  </a:cubicBezTo>
                  <a:cubicBezTo>
                    <a:pt x="1762" y="3290"/>
                    <a:pt x="1704" y="3231"/>
                    <a:pt x="1527" y="3114"/>
                  </a:cubicBezTo>
                  <a:cubicBezTo>
                    <a:pt x="1469" y="3114"/>
                    <a:pt x="1469" y="3055"/>
                    <a:pt x="1469" y="3055"/>
                  </a:cubicBezTo>
                  <a:cubicBezTo>
                    <a:pt x="1410" y="2996"/>
                    <a:pt x="1351" y="2938"/>
                    <a:pt x="1292" y="2879"/>
                  </a:cubicBezTo>
                  <a:lnTo>
                    <a:pt x="1234" y="2879"/>
                  </a:lnTo>
                  <a:lnTo>
                    <a:pt x="1234" y="2761"/>
                  </a:lnTo>
                  <a:cubicBezTo>
                    <a:pt x="1175" y="2761"/>
                    <a:pt x="1175" y="2703"/>
                    <a:pt x="1175" y="2644"/>
                  </a:cubicBezTo>
                  <a:cubicBezTo>
                    <a:pt x="1175" y="2644"/>
                    <a:pt x="1116" y="2585"/>
                    <a:pt x="1116" y="2585"/>
                  </a:cubicBezTo>
                  <a:cubicBezTo>
                    <a:pt x="1057" y="2468"/>
                    <a:pt x="1057" y="2350"/>
                    <a:pt x="1057" y="2291"/>
                  </a:cubicBezTo>
                  <a:lnTo>
                    <a:pt x="1057" y="2174"/>
                  </a:lnTo>
                  <a:lnTo>
                    <a:pt x="1057" y="2115"/>
                  </a:lnTo>
                  <a:cubicBezTo>
                    <a:pt x="1057" y="2057"/>
                    <a:pt x="1057" y="1939"/>
                    <a:pt x="1116" y="1880"/>
                  </a:cubicBezTo>
                  <a:cubicBezTo>
                    <a:pt x="1116" y="1763"/>
                    <a:pt x="1175" y="1645"/>
                    <a:pt x="1292" y="1528"/>
                  </a:cubicBezTo>
                  <a:cubicBezTo>
                    <a:pt x="1292" y="1528"/>
                    <a:pt x="1292" y="1469"/>
                    <a:pt x="1292" y="1469"/>
                  </a:cubicBezTo>
                  <a:cubicBezTo>
                    <a:pt x="1351" y="1469"/>
                    <a:pt x="1410" y="1410"/>
                    <a:pt x="1410" y="1352"/>
                  </a:cubicBezTo>
                  <a:cubicBezTo>
                    <a:pt x="1469" y="1293"/>
                    <a:pt x="1527" y="1234"/>
                    <a:pt x="1586" y="1234"/>
                  </a:cubicBezTo>
                  <a:cubicBezTo>
                    <a:pt x="1704" y="1117"/>
                    <a:pt x="1821" y="1058"/>
                    <a:pt x="1938" y="1058"/>
                  </a:cubicBezTo>
                  <a:lnTo>
                    <a:pt x="2056" y="999"/>
                  </a:lnTo>
                  <a:lnTo>
                    <a:pt x="2291" y="999"/>
                  </a:lnTo>
                  <a:cubicBezTo>
                    <a:pt x="2330" y="1019"/>
                    <a:pt x="2369" y="1025"/>
                    <a:pt x="2408" y="1025"/>
                  </a:cubicBezTo>
                  <a:cubicBezTo>
                    <a:pt x="2487" y="1025"/>
                    <a:pt x="2565" y="999"/>
                    <a:pt x="2643" y="999"/>
                  </a:cubicBezTo>
                  <a:close/>
                  <a:moveTo>
                    <a:pt x="2291" y="1"/>
                  </a:moveTo>
                  <a:cubicBezTo>
                    <a:pt x="2173" y="1"/>
                    <a:pt x="2056" y="59"/>
                    <a:pt x="1938" y="177"/>
                  </a:cubicBezTo>
                  <a:cubicBezTo>
                    <a:pt x="1292" y="294"/>
                    <a:pt x="705" y="706"/>
                    <a:pt x="411" y="1293"/>
                  </a:cubicBezTo>
                  <a:cubicBezTo>
                    <a:pt x="0" y="2057"/>
                    <a:pt x="118" y="3055"/>
                    <a:pt x="764" y="3642"/>
                  </a:cubicBezTo>
                  <a:cubicBezTo>
                    <a:pt x="1159" y="4037"/>
                    <a:pt x="1685" y="4235"/>
                    <a:pt x="2209" y="4235"/>
                  </a:cubicBezTo>
                  <a:cubicBezTo>
                    <a:pt x="2542" y="4235"/>
                    <a:pt x="2875" y="4155"/>
                    <a:pt x="3172" y="3995"/>
                  </a:cubicBezTo>
                  <a:cubicBezTo>
                    <a:pt x="3935" y="3584"/>
                    <a:pt x="4405" y="2703"/>
                    <a:pt x="4288" y="1822"/>
                  </a:cubicBezTo>
                  <a:cubicBezTo>
                    <a:pt x="4112" y="823"/>
                    <a:pt x="3289" y="118"/>
                    <a:pt x="2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007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7" name="Google Shape;3027;p47"/>
          <p:cNvGrpSpPr/>
          <p:nvPr/>
        </p:nvGrpSpPr>
        <p:grpSpPr>
          <a:xfrm>
            <a:off x="745613" y="2512314"/>
            <a:ext cx="375421" cy="353610"/>
            <a:chOff x="2870687" y="3796508"/>
            <a:chExt cx="375421" cy="353610"/>
          </a:xfrm>
        </p:grpSpPr>
        <p:sp>
          <p:nvSpPr>
            <p:cNvPr id="3028" name="Google Shape;3028;p47"/>
            <p:cNvSpPr/>
            <p:nvPr/>
          </p:nvSpPr>
          <p:spPr>
            <a:xfrm>
              <a:off x="2884169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9" y="1"/>
                    <a:pt x="0" y="2945"/>
                    <a:pt x="0" y="6580"/>
                  </a:cubicBezTo>
                  <a:cubicBezTo>
                    <a:pt x="0" y="10211"/>
                    <a:pt x="2949" y="13156"/>
                    <a:pt x="6580" y="13156"/>
                  </a:cubicBezTo>
                  <a:cubicBezTo>
                    <a:pt x="10214" y="13156"/>
                    <a:pt x="13159" y="10211"/>
                    <a:pt x="13159" y="6580"/>
                  </a:cubicBezTo>
                  <a:cubicBezTo>
                    <a:pt x="13159" y="2945"/>
                    <a:pt x="10214" y="1"/>
                    <a:pt x="6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7"/>
            <p:cNvSpPr/>
            <p:nvPr/>
          </p:nvSpPr>
          <p:spPr>
            <a:xfrm>
              <a:off x="3033072" y="3802104"/>
              <a:ext cx="199657" cy="342522"/>
            </a:xfrm>
            <a:custGeom>
              <a:avLst/>
              <a:gdLst/>
              <a:ahLst/>
              <a:cxnLst/>
              <a:rect l="l" t="t" r="r" b="b"/>
              <a:pathLst>
                <a:path w="7671" h="13160" extrusionOk="0">
                  <a:moveTo>
                    <a:pt x="859" y="1"/>
                  </a:moveTo>
                  <a:cubicBezTo>
                    <a:pt x="574" y="1"/>
                    <a:pt x="285" y="18"/>
                    <a:pt x="0" y="57"/>
                  </a:cubicBezTo>
                  <a:cubicBezTo>
                    <a:pt x="3276" y="486"/>
                    <a:pt x="5721" y="3276"/>
                    <a:pt x="5721" y="6580"/>
                  </a:cubicBezTo>
                  <a:cubicBezTo>
                    <a:pt x="5721" y="9880"/>
                    <a:pt x="3276" y="12670"/>
                    <a:pt x="0" y="13103"/>
                  </a:cubicBezTo>
                  <a:cubicBezTo>
                    <a:pt x="290" y="13141"/>
                    <a:pt x="578" y="13160"/>
                    <a:pt x="863" y="13160"/>
                  </a:cubicBezTo>
                  <a:cubicBezTo>
                    <a:pt x="4274" y="13160"/>
                    <a:pt x="7190" y="10510"/>
                    <a:pt x="7421" y="7009"/>
                  </a:cubicBezTo>
                  <a:cubicBezTo>
                    <a:pt x="7670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7"/>
            <p:cNvSpPr/>
            <p:nvPr/>
          </p:nvSpPr>
          <p:spPr>
            <a:xfrm>
              <a:off x="2943772" y="3876569"/>
              <a:ext cx="186123" cy="267953"/>
            </a:xfrm>
            <a:custGeom>
              <a:avLst/>
              <a:gdLst/>
              <a:ahLst/>
              <a:cxnLst/>
              <a:rect l="l" t="t" r="r" b="b"/>
              <a:pathLst>
                <a:path w="7151" h="10295" extrusionOk="0">
                  <a:moveTo>
                    <a:pt x="6007" y="0"/>
                  </a:moveTo>
                  <a:cubicBezTo>
                    <a:pt x="3952" y="0"/>
                    <a:pt x="2003" y="1664"/>
                    <a:pt x="2003" y="3719"/>
                  </a:cubicBezTo>
                  <a:lnTo>
                    <a:pt x="2003" y="4008"/>
                  </a:lnTo>
                  <a:lnTo>
                    <a:pt x="1" y="4008"/>
                  </a:lnTo>
                  <a:lnTo>
                    <a:pt x="1" y="6010"/>
                  </a:lnTo>
                  <a:lnTo>
                    <a:pt x="2003" y="6010"/>
                  </a:lnTo>
                  <a:lnTo>
                    <a:pt x="2003" y="9894"/>
                  </a:lnTo>
                  <a:cubicBezTo>
                    <a:pt x="2643" y="10133"/>
                    <a:pt x="3318" y="10267"/>
                    <a:pt x="4005" y="10295"/>
                  </a:cubicBezTo>
                  <a:lnTo>
                    <a:pt x="4005" y="6010"/>
                  </a:lnTo>
                  <a:lnTo>
                    <a:pt x="7150" y="6010"/>
                  </a:lnTo>
                  <a:lnTo>
                    <a:pt x="7150" y="4008"/>
                  </a:lnTo>
                  <a:lnTo>
                    <a:pt x="4005" y="4008"/>
                  </a:lnTo>
                  <a:lnTo>
                    <a:pt x="4005" y="3719"/>
                  </a:lnTo>
                  <a:cubicBezTo>
                    <a:pt x="4005" y="2614"/>
                    <a:pt x="4898" y="2006"/>
                    <a:pt x="6007" y="2006"/>
                  </a:cubicBezTo>
                  <a:lnTo>
                    <a:pt x="7150" y="2006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7"/>
            <p:cNvSpPr/>
            <p:nvPr/>
          </p:nvSpPr>
          <p:spPr>
            <a:xfrm>
              <a:off x="2870687" y="3796508"/>
              <a:ext cx="375421" cy="353610"/>
            </a:xfrm>
            <a:custGeom>
              <a:avLst/>
              <a:gdLst/>
              <a:ahLst/>
              <a:cxnLst/>
              <a:rect l="l" t="t" r="r" b="b"/>
              <a:pathLst>
                <a:path w="14424" h="13586" extrusionOk="0">
                  <a:moveTo>
                    <a:pt x="7101" y="0"/>
                  </a:moveTo>
                  <a:cubicBezTo>
                    <a:pt x="6858" y="0"/>
                    <a:pt x="6614" y="13"/>
                    <a:pt x="6369" y="40"/>
                  </a:cubicBezTo>
                  <a:cubicBezTo>
                    <a:pt x="4325" y="261"/>
                    <a:pt x="2488" y="1394"/>
                    <a:pt x="1380" y="3125"/>
                  </a:cubicBezTo>
                  <a:cubicBezTo>
                    <a:pt x="268" y="4856"/>
                    <a:pt x="1" y="6996"/>
                    <a:pt x="655" y="8948"/>
                  </a:cubicBezTo>
                  <a:cubicBezTo>
                    <a:pt x="1306" y="10898"/>
                    <a:pt x="2809" y="12446"/>
                    <a:pt x="4737" y="13163"/>
                  </a:cubicBezTo>
                  <a:cubicBezTo>
                    <a:pt x="4761" y="13172"/>
                    <a:pt x="4785" y="13176"/>
                    <a:pt x="4810" y="13176"/>
                  </a:cubicBezTo>
                  <a:cubicBezTo>
                    <a:pt x="4875" y="13176"/>
                    <a:pt x="4938" y="13146"/>
                    <a:pt x="4979" y="13090"/>
                  </a:cubicBezTo>
                  <a:cubicBezTo>
                    <a:pt x="5011" y="13051"/>
                    <a:pt x="5025" y="13005"/>
                    <a:pt x="5025" y="12956"/>
                  </a:cubicBezTo>
                  <a:lnTo>
                    <a:pt x="5025" y="9078"/>
                  </a:lnTo>
                  <a:cubicBezTo>
                    <a:pt x="5025" y="8962"/>
                    <a:pt x="4930" y="8864"/>
                    <a:pt x="4811" y="8864"/>
                  </a:cubicBezTo>
                  <a:lnTo>
                    <a:pt x="3023" y="8864"/>
                  </a:lnTo>
                  <a:lnTo>
                    <a:pt x="3023" y="7291"/>
                  </a:lnTo>
                  <a:lnTo>
                    <a:pt x="4811" y="7291"/>
                  </a:lnTo>
                  <a:cubicBezTo>
                    <a:pt x="4927" y="7291"/>
                    <a:pt x="5025" y="7196"/>
                    <a:pt x="5025" y="7076"/>
                  </a:cubicBezTo>
                  <a:lnTo>
                    <a:pt x="5025" y="6791"/>
                  </a:lnTo>
                  <a:cubicBezTo>
                    <a:pt x="5025" y="4923"/>
                    <a:pt x="6795" y="3287"/>
                    <a:pt x="8815" y="3287"/>
                  </a:cubicBezTo>
                  <a:lnTo>
                    <a:pt x="9743" y="3287"/>
                  </a:lnTo>
                  <a:lnTo>
                    <a:pt x="9743" y="4860"/>
                  </a:lnTo>
                  <a:lnTo>
                    <a:pt x="8815" y="4860"/>
                  </a:lnTo>
                  <a:cubicBezTo>
                    <a:pt x="8209" y="4860"/>
                    <a:pt x="7657" y="5036"/>
                    <a:pt x="7263" y="5352"/>
                  </a:cubicBezTo>
                  <a:cubicBezTo>
                    <a:pt x="6827" y="5704"/>
                    <a:pt x="6598" y="6200"/>
                    <a:pt x="6598" y="6791"/>
                  </a:cubicBezTo>
                  <a:lnTo>
                    <a:pt x="6598" y="7076"/>
                  </a:lnTo>
                  <a:cubicBezTo>
                    <a:pt x="6598" y="7196"/>
                    <a:pt x="6693" y="7291"/>
                    <a:pt x="6813" y="7291"/>
                  </a:cubicBezTo>
                  <a:lnTo>
                    <a:pt x="7657" y="7291"/>
                  </a:lnTo>
                  <a:cubicBezTo>
                    <a:pt x="7777" y="7291"/>
                    <a:pt x="7872" y="7196"/>
                    <a:pt x="7872" y="7076"/>
                  </a:cubicBezTo>
                  <a:cubicBezTo>
                    <a:pt x="7872" y="6960"/>
                    <a:pt x="7777" y="6862"/>
                    <a:pt x="7657" y="6862"/>
                  </a:cubicBezTo>
                  <a:lnTo>
                    <a:pt x="7027" y="6862"/>
                  </a:lnTo>
                  <a:lnTo>
                    <a:pt x="7027" y="6791"/>
                  </a:lnTo>
                  <a:cubicBezTo>
                    <a:pt x="7027" y="5683"/>
                    <a:pt x="7988" y="5289"/>
                    <a:pt x="8815" y="5289"/>
                  </a:cubicBezTo>
                  <a:lnTo>
                    <a:pt x="9958" y="5289"/>
                  </a:lnTo>
                  <a:cubicBezTo>
                    <a:pt x="10074" y="5289"/>
                    <a:pt x="10173" y="5194"/>
                    <a:pt x="10173" y="5074"/>
                  </a:cubicBezTo>
                  <a:lnTo>
                    <a:pt x="10173" y="3072"/>
                  </a:lnTo>
                  <a:cubicBezTo>
                    <a:pt x="10173" y="2953"/>
                    <a:pt x="10074" y="2858"/>
                    <a:pt x="9958" y="2858"/>
                  </a:cubicBezTo>
                  <a:lnTo>
                    <a:pt x="8815" y="2858"/>
                  </a:lnTo>
                  <a:cubicBezTo>
                    <a:pt x="7766" y="2858"/>
                    <a:pt x="6704" y="3277"/>
                    <a:pt x="5898" y="4001"/>
                  </a:cubicBezTo>
                  <a:cubicBezTo>
                    <a:pt x="5057" y="4761"/>
                    <a:pt x="4596" y="5750"/>
                    <a:pt x="4596" y="6791"/>
                  </a:cubicBezTo>
                  <a:lnTo>
                    <a:pt x="4596" y="6862"/>
                  </a:lnTo>
                  <a:lnTo>
                    <a:pt x="2809" y="6862"/>
                  </a:lnTo>
                  <a:cubicBezTo>
                    <a:pt x="2689" y="6862"/>
                    <a:pt x="2594" y="6957"/>
                    <a:pt x="2594" y="7076"/>
                  </a:cubicBezTo>
                  <a:lnTo>
                    <a:pt x="2594" y="9078"/>
                  </a:lnTo>
                  <a:cubicBezTo>
                    <a:pt x="2594" y="9198"/>
                    <a:pt x="2689" y="9293"/>
                    <a:pt x="2809" y="9293"/>
                  </a:cubicBezTo>
                  <a:lnTo>
                    <a:pt x="4596" y="9293"/>
                  </a:lnTo>
                  <a:lnTo>
                    <a:pt x="4596" y="12643"/>
                  </a:lnTo>
                  <a:cubicBezTo>
                    <a:pt x="2256" y="11636"/>
                    <a:pt x="740" y="9335"/>
                    <a:pt x="733" y="6791"/>
                  </a:cubicBezTo>
                  <a:cubicBezTo>
                    <a:pt x="733" y="3280"/>
                    <a:pt x="3590" y="427"/>
                    <a:pt x="7098" y="427"/>
                  </a:cubicBezTo>
                  <a:cubicBezTo>
                    <a:pt x="10606" y="427"/>
                    <a:pt x="13459" y="3287"/>
                    <a:pt x="13459" y="6791"/>
                  </a:cubicBezTo>
                  <a:cubicBezTo>
                    <a:pt x="13459" y="10296"/>
                    <a:pt x="10606" y="13153"/>
                    <a:pt x="7098" y="13153"/>
                  </a:cubicBezTo>
                  <a:lnTo>
                    <a:pt x="7024" y="13153"/>
                  </a:lnTo>
                  <a:lnTo>
                    <a:pt x="7024" y="9297"/>
                  </a:lnTo>
                  <a:lnTo>
                    <a:pt x="9958" y="9297"/>
                  </a:lnTo>
                  <a:cubicBezTo>
                    <a:pt x="10074" y="9297"/>
                    <a:pt x="10173" y="9202"/>
                    <a:pt x="10173" y="9082"/>
                  </a:cubicBezTo>
                  <a:lnTo>
                    <a:pt x="10173" y="7080"/>
                  </a:lnTo>
                  <a:cubicBezTo>
                    <a:pt x="10173" y="6960"/>
                    <a:pt x="10074" y="6865"/>
                    <a:pt x="9958" y="6865"/>
                  </a:cubicBezTo>
                  <a:lnTo>
                    <a:pt x="8702" y="6865"/>
                  </a:lnTo>
                  <a:cubicBezTo>
                    <a:pt x="8582" y="6865"/>
                    <a:pt x="8487" y="6960"/>
                    <a:pt x="8487" y="7080"/>
                  </a:cubicBezTo>
                  <a:cubicBezTo>
                    <a:pt x="8487" y="7200"/>
                    <a:pt x="8582" y="7295"/>
                    <a:pt x="8702" y="7295"/>
                  </a:cubicBezTo>
                  <a:lnTo>
                    <a:pt x="9743" y="7295"/>
                  </a:lnTo>
                  <a:lnTo>
                    <a:pt x="9743" y="8867"/>
                  </a:lnTo>
                  <a:lnTo>
                    <a:pt x="6809" y="8867"/>
                  </a:lnTo>
                  <a:cubicBezTo>
                    <a:pt x="6693" y="8867"/>
                    <a:pt x="6594" y="8962"/>
                    <a:pt x="6594" y="9082"/>
                  </a:cubicBezTo>
                  <a:lnTo>
                    <a:pt x="6594" y="13367"/>
                  </a:lnTo>
                  <a:cubicBezTo>
                    <a:pt x="6594" y="13480"/>
                    <a:pt x="6686" y="13575"/>
                    <a:pt x="6802" y="13582"/>
                  </a:cubicBezTo>
                  <a:cubicBezTo>
                    <a:pt x="6908" y="13586"/>
                    <a:pt x="7003" y="13586"/>
                    <a:pt x="7098" y="13586"/>
                  </a:cubicBezTo>
                  <a:cubicBezTo>
                    <a:pt x="9842" y="13586"/>
                    <a:pt x="12319" y="11932"/>
                    <a:pt x="13371" y="9395"/>
                  </a:cubicBezTo>
                  <a:cubicBezTo>
                    <a:pt x="14423" y="6855"/>
                    <a:pt x="13843" y="3935"/>
                    <a:pt x="11900" y="1992"/>
                  </a:cubicBezTo>
                  <a:cubicBezTo>
                    <a:pt x="10621" y="710"/>
                    <a:pt x="8891" y="0"/>
                    <a:pt x="7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2" name="Google Shape;3032;p47"/>
          <p:cNvGrpSpPr/>
          <p:nvPr/>
        </p:nvGrpSpPr>
        <p:grpSpPr>
          <a:xfrm>
            <a:off x="733309" y="3040658"/>
            <a:ext cx="372844" cy="353610"/>
            <a:chOff x="3302118" y="3796534"/>
            <a:chExt cx="372844" cy="353610"/>
          </a:xfrm>
        </p:grpSpPr>
        <p:sp>
          <p:nvSpPr>
            <p:cNvPr id="3033" name="Google Shape;3033;p47"/>
            <p:cNvSpPr/>
            <p:nvPr/>
          </p:nvSpPr>
          <p:spPr>
            <a:xfrm>
              <a:off x="3326480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7"/>
            <p:cNvSpPr/>
            <p:nvPr/>
          </p:nvSpPr>
          <p:spPr>
            <a:xfrm>
              <a:off x="3475384" y="3802104"/>
              <a:ext cx="199579" cy="342522"/>
            </a:xfrm>
            <a:custGeom>
              <a:avLst/>
              <a:gdLst/>
              <a:ahLst/>
              <a:cxnLst/>
              <a:rect l="l" t="t" r="r" b="b"/>
              <a:pathLst>
                <a:path w="7668" h="13160" extrusionOk="0">
                  <a:moveTo>
                    <a:pt x="859" y="1"/>
                  </a:moveTo>
                  <a:cubicBezTo>
                    <a:pt x="570" y="1"/>
                    <a:pt x="282" y="18"/>
                    <a:pt x="0" y="57"/>
                  </a:cubicBezTo>
                  <a:cubicBezTo>
                    <a:pt x="3273" y="486"/>
                    <a:pt x="5721" y="3276"/>
                    <a:pt x="5721" y="6580"/>
                  </a:cubicBezTo>
                  <a:cubicBezTo>
                    <a:pt x="5721" y="9880"/>
                    <a:pt x="3273" y="12670"/>
                    <a:pt x="0" y="13103"/>
                  </a:cubicBezTo>
                  <a:cubicBezTo>
                    <a:pt x="291" y="13141"/>
                    <a:pt x="579" y="13160"/>
                    <a:pt x="863" y="13160"/>
                  </a:cubicBezTo>
                  <a:cubicBezTo>
                    <a:pt x="4274" y="13160"/>
                    <a:pt x="7190" y="10510"/>
                    <a:pt x="7417" y="7009"/>
                  </a:cubicBezTo>
                  <a:cubicBezTo>
                    <a:pt x="7667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7"/>
            <p:cNvSpPr/>
            <p:nvPr/>
          </p:nvSpPr>
          <p:spPr>
            <a:xfrm>
              <a:off x="3387931" y="3863555"/>
              <a:ext cx="219620" cy="219620"/>
            </a:xfrm>
            <a:custGeom>
              <a:avLst/>
              <a:gdLst/>
              <a:ahLst/>
              <a:cxnLst/>
              <a:rect l="l" t="t" r="r" b="b"/>
              <a:pathLst>
                <a:path w="8438" h="8438" extrusionOk="0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7"/>
            <p:cNvSpPr/>
            <p:nvPr/>
          </p:nvSpPr>
          <p:spPr>
            <a:xfrm>
              <a:off x="3542326" y="3891378"/>
              <a:ext cx="29775" cy="29880"/>
            </a:xfrm>
            <a:custGeom>
              <a:avLst/>
              <a:gdLst/>
              <a:ahLst/>
              <a:cxnLst/>
              <a:rect l="l" t="t" r="r" b="b"/>
              <a:pathLst>
                <a:path w="1144" h="1148" extrusionOk="0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7"/>
            <p:cNvSpPr/>
            <p:nvPr/>
          </p:nvSpPr>
          <p:spPr>
            <a:xfrm>
              <a:off x="3302118" y="3796534"/>
              <a:ext cx="372558" cy="353610"/>
            </a:xfrm>
            <a:custGeom>
              <a:avLst/>
              <a:gdLst/>
              <a:ahLst/>
              <a:cxnLst/>
              <a:rect l="l" t="t" r="r" b="b"/>
              <a:pathLst>
                <a:path w="14314" h="13586" extrusionOk="0">
                  <a:moveTo>
                    <a:pt x="7516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6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6" y="429"/>
                  </a:cubicBezTo>
                  <a:close/>
                  <a:moveTo>
                    <a:pt x="7514" y="1"/>
                  </a:moveTo>
                  <a:cubicBezTo>
                    <a:pt x="6207" y="1"/>
                    <a:pt x="4892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20" y="12825"/>
                    <a:pt x="14307" y="10035"/>
                    <a:pt x="14307" y="6794"/>
                  </a:cubicBezTo>
                  <a:cubicBezTo>
                    <a:pt x="14314" y="4989"/>
                    <a:pt x="13596" y="3261"/>
                    <a:pt x="12319" y="1991"/>
                  </a:cubicBezTo>
                  <a:cubicBezTo>
                    <a:pt x="11005" y="677"/>
                    <a:pt x="9266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7"/>
            <p:cNvSpPr/>
            <p:nvPr/>
          </p:nvSpPr>
          <p:spPr>
            <a:xfrm>
              <a:off x="3387931" y="3863555"/>
              <a:ext cx="219620" cy="219620"/>
            </a:xfrm>
            <a:custGeom>
              <a:avLst/>
              <a:gdLst/>
              <a:ahLst/>
              <a:cxnLst/>
              <a:rect l="l" t="t" r="r" b="b"/>
              <a:pathLst>
                <a:path w="8438" h="8438" extrusionOk="0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7"/>
            <p:cNvSpPr/>
            <p:nvPr/>
          </p:nvSpPr>
          <p:spPr>
            <a:xfrm>
              <a:off x="3434546" y="3915506"/>
              <a:ext cx="127665" cy="115562"/>
            </a:xfrm>
            <a:custGeom>
              <a:avLst/>
              <a:gdLst/>
              <a:ahLst/>
              <a:cxnLst/>
              <a:rect l="l" t="t" r="r" b="b"/>
              <a:pathLst>
                <a:path w="4905" h="4440" extrusionOk="0">
                  <a:moveTo>
                    <a:pt x="2426" y="0"/>
                  </a:moveTo>
                  <a:cubicBezTo>
                    <a:pt x="1830" y="0"/>
                    <a:pt x="1238" y="240"/>
                    <a:pt x="802" y="703"/>
                  </a:cubicBezTo>
                  <a:cubicBezTo>
                    <a:pt x="42" y="1516"/>
                    <a:pt x="0" y="2768"/>
                    <a:pt x="707" y="3627"/>
                  </a:cubicBezTo>
                  <a:cubicBezTo>
                    <a:pt x="1143" y="4158"/>
                    <a:pt x="1780" y="4440"/>
                    <a:pt x="2426" y="4440"/>
                  </a:cubicBezTo>
                  <a:cubicBezTo>
                    <a:pt x="2828" y="4440"/>
                    <a:pt x="3233" y="4331"/>
                    <a:pt x="3596" y="4105"/>
                  </a:cubicBezTo>
                  <a:cubicBezTo>
                    <a:pt x="3712" y="4032"/>
                    <a:pt x="3730" y="3870"/>
                    <a:pt x="3635" y="3775"/>
                  </a:cubicBezTo>
                  <a:lnTo>
                    <a:pt x="3631" y="3771"/>
                  </a:lnTo>
                  <a:cubicBezTo>
                    <a:pt x="3590" y="3730"/>
                    <a:pt x="3536" y="3708"/>
                    <a:pt x="3481" y="3708"/>
                  </a:cubicBezTo>
                  <a:cubicBezTo>
                    <a:pt x="3442" y="3708"/>
                    <a:pt x="3403" y="3719"/>
                    <a:pt x="3367" y="3743"/>
                  </a:cubicBezTo>
                  <a:cubicBezTo>
                    <a:pt x="3084" y="3916"/>
                    <a:pt x="2756" y="4010"/>
                    <a:pt x="2425" y="4010"/>
                  </a:cubicBezTo>
                  <a:cubicBezTo>
                    <a:pt x="2419" y="4010"/>
                    <a:pt x="2413" y="4010"/>
                    <a:pt x="2407" y="4010"/>
                  </a:cubicBezTo>
                  <a:cubicBezTo>
                    <a:pt x="1605" y="4003"/>
                    <a:pt x="904" y="3462"/>
                    <a:pt x="697" y="2687"/>
                  </a:cubicBezTo>
                  <a:cubicBezTo>
                    <a:pt x="489" y="1913"/>
                    <a:pt x="820" y="1094"/>
                    <a:pt x="1510" y="682"/>
                  </a:cubicBezTo>
                  <a:cubicBezTo>
                    <a:pt x="1793" y="514"/>
                    <a:pt x="2109" y="432"/>
                    <a:pt x="2422" y="432"/>
                  </a:cubicBezTo>
                  <a:cubicBezTo>
                    <a:pt x="2871" y="432"/>
                    <a:pt x="3316" y="600"/>
                    <a:pt x="3659" y="925"/>
                  </a:cubicBezTo>
                  <a:cubicBezTo>
                    <a:pt x="4240" y="1477"/>
                    <a:pt x="4381" y="2350"/>
                    <a:pt x="4008" y="3057"/>
                  </a:cubicBezTo>
                  <a:cubicBezTo>
                    <a:pt x="3962" y="3141"/>
                    <a:pt x="3976" y="3243"/>
                    <a:pt x="4043" y="3310"/>
                  </a:cubicBezTo>
                  <a:lnTo>
                    <a:pt x="4046" y="3314"/>
                  </a:lnTo>
                  <a:cubicBezTo>
                    <a:pt x="4087" y="3355"/>
                    <a:pt x="4141" y="3375"/>
                    <a:pt x="4194" y="3375"/>
                  </a:cubicBezTo>
                  <a:cubicBezTo>
                    <a:pt x="4268" y="3375"/>
                    <a:pt x="4342" y="3336"/>
                    <a:pt x="4381" y="3264"/>
                  </a:cubicBezTo>
                  <a:cubicBezTo>
                    <a:pt x="4905" y="2283"/>
                    <a:pt x="4620" y="1062"/>
                    <a:pt x="3716" y="415"/>
                  </a:cubicBezTo>
                  <a:cubicBezTo>
                    <a:pt x="3327" y="136"/>
                    <a:pt x="2875" y="0"/>
                    <a:pt x="2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7"/>
            <p:cNvSpPr/>
            <p:nvPr/>
          </p:nvSpPr>
          <p:spPr>
            <a:xfrm>
              <a:off x="3542326" y="3891378"/>
              <a:ext cx="29775" cy="29880"/>
            </a:xfrm>
            <a:custGeom>
              <a:avLst/>
              <a:gdLst/>
              <a:ahLst/>
              <a:cxnLst/>
              <a:rect l="l" t="t" r="r" b="b"/>
              <a:pathLst>
                <a:path w="1144" h="1148" extrusionOk="0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3" name="Google Shape;3073;p47"/>
          <p:cNvGrpSpPr/>
          <p:nvPr/>
        </p:nvGrpSpPr>
        <p:grpSpPr>
          <a:xfrm flipV="1">
            <a:off x="494739" y="1441699"/>
            <a:ext cx="4964229" cy="53722"/>
            <a:chOff x="775500" y="3265438"/>
            <a:chExt cx="2277457" cy="21075"/>
          </a:xfrm>
        </p:grpSpPr>
        <p:sp>
          <p:nvSpPr>
            <p:cNvPr id="3074" name="Google Shape;3074;p47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7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E1791706-D79C-9945-9074-9A4B825E39C0}"/>
              </a:ext>
            </a:extLst>
          </p:cNvPr>
          <p:cNvSpPr txBox="1"/>
          <p:nvPr/>
        </p:nvSpPr>
        <p:spPr>
          <a:xfrm>
            <a:off x="6010519" y="4274498"/>
            <a:ext cx="2935225" cy="6617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Clr>
                <a:schemeClr val="lt1"/>
              </a:buClr>
              <a:buSzPts val="1100"/>
            </a:pP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Credit</a:t>
            </a:r>
            <a:r>
              <a:rPr lang="de-DE" sz="9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: </a:t>
            </a: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Slidesgo</a:t>
            </a:r>
            <a:r>
              <a:rPr lang="de-DE" sz="9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, </a:t>
            </a: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Flaticon</a:t>
            </a:r>
            <a:r>
              <a:rPr lang="de-DE" sz="9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, </a:t>
            </a: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Freepik</a:t>
            </a:r>
            <a:endParaRPr lang="de-DE" sz="9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2FB172-6FBC-E34F-A436-55B1217050B9}"/>
              </a:ext>
            </a:extLst>
          </p:cNvPr>
          <p:cNvSpPr txBox="1"/>
          <p:nvPr/>
        </p:nvSpPr>
        <p:spPr>
          <a:xfrm>
            <a:off x="768508" y="858203"/>
            <a:ext cx="61029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SEI SO FREI – für eine gerechte Welt</a:t>
            </a:r>
          </a:p>
          <a:p>
            <a:r>
              <a:rPr lang="de-AT" b="1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Die entwicklungspolitische Organisation der Katholischen Männerbewegung</a:t>
            </a:r>
          </a:p>
          <a:p>
            <a:endParaRPr lang="de-DE" dirty="0"/>
          </a:p>
        </p:txBody>
      </p:sp>
      <p:sp>
        <p:nvSpPr>
          <p:cNvPr id="239" name="Google Shape;3025;p47">
            <a:extLst>
              <a:ext uri="{FF2B5EF4-FFF2-40B4-BE49-F238E27FC236}">
                <a16:creationId xmlns:a16="http://schemas.microsoft.com/office/drawing/2014/main" id="{26C41F8F-2C0B-9349-A57B-19F546D90A5D}"/>
              </a:ext>
            </a:extLst>
          </p:cNvPr>
          <p:cNvSpPr txBox="1">
            <a:spLocks/>
          </p:cNvSpPr>
          <p:nvPr/>
        </p:nvSpPr>
        <p:spPr>
          <a:xfrm>
            <a:off x="768508" y="1671332"/>
            <a:ext cx="5859983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de-AT" dirty="0"/>
              <a:t>Nähere Infos zur Adventsammlung und den Projekten von Sei So Frei unter:</a:t>
            </a:r>
          </a:p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de-AT" b="1" dirty="0" err="1"/>
              <a:t>www.seisofrei.at</a:t>
            </a:r>
            <a:r>
              <a:rPr lang="de-AT" b="1" dirty="0"/>
              <a:t>  </a:t>
            </a:r>
          </a:p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endParaRPr lang="de-AT" dirty="0"/>
          </a:p>
        </p:txBody>
      </p:sp>
      <p:pic>
        <p:nvPicPr>
          <p:cNvPr id="240" name="Grafik 239">
            <a:extLst>
              <a:ext uri="{FF2B5EF4-FFF2-40B4-BE49-F238E27FC236}">
                <a16:creationId xmlns:a16="http://schemas.microsoft.com/office/drawing/2014/main" id="{6EEFC242-68D8-0D43-AC57-EE006962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242" y="275035"/>
            <a:ext cx="952500" cy="952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56D009C-D47C-0E43-8CA8-7D648E79B8A4}"/>
              </a:ext>
            </a:extLst>
          </p:cNvPr>
          <p:cNvSpPr/>
          <p:nvPr/>
        </p:nvSpPr>
        <p:spPr>
          <a:xfrm>
            <a:off x="1180637" y="2531152"/>
            <a:ext cx="17027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facebook.com</a:t>
            </a:r>
            <a:r>
              <a:rPr lang="de-DE" sz="12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/</a:t>
            </a:r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seisofrei</a:t>
            </a:r>
            <a:endParaRPr lang="de-DE" sz="12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D70012-C003-D340-B177-060A47A5CECB}"/>
              </a:ext>
            </a:extLst>
          </p:cNvPr>
          <p:cNvSpPr txBox="1"/>
          <p:nvPr/>
        </p:nvSpPr>
        <p:spPr>
          <a:xfrm>
            <a:off x="1161540" y="3080869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</a:rPr>
              <a:t>instagram.com</a:t>
            </a:r>
            <a:r>
              <a:rPr lang="de-DE" sz="1200" dirty="0">
                <a:solidFill>
                  <a:schemeClr val="dk1"/>
                </a:solidFill>
                <a:latin typeface="Cairo"/>
                <a:cs typeface="Cairo"/>
              </a:rPr>
              <a:t>/</a:t>
            </a:r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</a:rPr>
              <a:t>seisofrei.at</a:t>
            </a:r>
            <a:endParaRPr lang="de-DE" sz="1200" dirty="0">
              <a:solidFill>
                <a:schemeClr val="dk1"/>
              </a:solidFill>
              <a:latin typeface="Cairo"/>
              <a:cs typeface="Cairo"/>
            </a:endParaRPr>
          </a:p>
        </p:txBody>
      </p:sp>
      <p:sp>
        <p:nvSpPr>
          <p:cNvPr id="3025" name="Google Shape;3025;p47"/>
          <p:cNvSpPr txBox="1">
            <a:spLocks noGrp="1"/>
          </p:cNvSpPr>
          <p:nvPr>
            <p:ph type="subTitle" idx="1"/>
          </p:nvPr>
        </p:nvSpPr>
        <p:spPr>
          <a:xfrm>
            <a:off x="768508" y="3543058"/>
            <a:ext cx="3651900" cy="10623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de-AT" b="1" dirty="0"/>
              <a:t>Erstellt von:</a:t>
            </a:r>
            <a:br>
              <a:rPr lang="de-AT" dirty="0"/>
            </a:br>
            <a:r>
              <a:rPr lang="de-AT" dirty="0"/>
              <a:t>Thomas </a:t>
            </a:r>
            <a:r>
              <a:rPr lang="de-AT" dirty="0" err="1"/>
              <a:t>Klamminger</a:t>
            </a:r>
            <a:r>
              <a:rPr lang="de-AT" dirty="0"/>
              <a:t> MA 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de-AT" dirty="0" err="1"/>
              <a:t>seisofrei@graz-seckau.at</a:t>
            </a: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558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1521317" y="1939024"/>
            <a:ext cx="6307800" cy="1392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</a:pPr>
            <a:r>
              <a:rPr lang="de-AT" dirty="0"/>
              <a:t>Die Adventsammlung von Sei So Frei widmet sich im Jahr 2023 Schulprojekten in Afrika. Im Sinne eines Globalen Lernens wollen wir die Lebensrealitäten von Schulkindern in unseren Projektgebieten aus Subsahara-Afrikas aufgreifen. Dabei spielt der Perspektiven-Wechsel eine zentrale Rolle.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666230" y="1766544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4008283" y="680396"/>
            <a:ext cx="2464648" cy="1072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25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25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634642" y="498918"/>
            <a:ext cx="1239026" cy="1092123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084;p48">
            <a:extLst>
              <a:ext uri="{FF2B5EF4-FFF2-40B4-BE49-F238E27FC236}">
                <a16:creationId xmlns:a16="http://schemas.microsoft.com/office/drawing/2014/main" id="{73B1AE23-EF19-AC4B-9DC3-1CC2311EA5F0}"/>
              </a:ext>
            </a:extLst>
          </p:cNvPr>
          <p:cNvGrpSpPr/>
          <p:nvPr/>
        </p:nvGrpSpPr>
        <p:grpSpPr>
          <a:xfrm>
            <a:off x="3864521" y="3331344"/>
            <a:ext cx="1521691" cy="1450968"/>
            <a:chOff x="722375" y="2724278"/>
            <a:chExt cx="2002150" cy="1879722"/>
          </a:xfrm>
        </p:grpSpPr>
        <p:grpSp>
          <p:nvGrpSpPr>
            <p:cNvPr id="22" name="Google Shape;3085;p48">
              <a:extLst>
                <a:ext uri="{FF2B5EF4-FFF2-40B4-BE49-F238E27FC236}">
                  <a16:creationId xmlns:a16="http://schemas.microsoft.com/office/drawing/2014/main" id="{BAE44B9B-AB36-D742-8A8A-AE8E4FAD8E0D}"/>
                </a:ext>
              </a:extLst>
            </p:cNvPr>
            <p:cNvGrpSpPr/>
            <p:nvPr/>
          </p:nvGrpSpPr>
          <p:grpSpPr>
            <a:xfrm>
              <a:off x="722375" y="3326750"/>
              <a:ext cx="2002150" cy="1277250"/>
              <a:chOff x="3512925" y="3673425"/>
              <a:chExt cx="2002150" cy="1277250"/>
            </a:xfrm>
          </p:grpSpPr>
          <p:sp>
            <p:nvSpPr>
              <p:cNvPr id="52" name="Google Shape;3086;p48">
                <a:extLst>
                  <a:ext uri="{FF2B5EF4-FFF2-40B4-BE49-F238E27FC236}">
                    <a16:creationId xmlns:a16="http://schemas.microsoft.com/office/drawing/2014/main" id="{0B2B0A88-012A-9247-9F41-2D631C612A15}"/>
                  </a:ext>
                </a:extLst>
              </p:cNvPr>
              <p:cNvSpPr/>
              <p:nvPr/>
            </p:nvSpPr>
            <p:spPr>
              <a:xfrm>
                <a:off x="3512925" y="3673425"/>
                <a:ext cx="993400" cy="1277250"/>
              </a:xfrm>
              <a:custGeom>
                <a:avLst/>
                <a:gdLst/>
                <a:ahLst/>
                <a:cxnLst/>
                <a:rect l="l" t="t" r="r" b="b"/>
                <a:pathLst>
                  <a:path w="39736" h="51090" extrusionOk="0">
                    <a:moveTo>
                      <a:pt x="4312" y="1"/>
                    </a:moveTo>
                    <a:cubicBezTo>
                      <a:pt x="4291" y="1"/>
                      <a:pt x="4269" y="1"/>
                      <a:pt x="4248" y="2"/>
                    </a:cubicBezTo>
                    <a:cubicBezTo>
                      <a:pt x="2925" y="77"/>
                      <a:pt x="3130" y="1866"/>
                      <a:pt x="3130" y="1866"/>
                    </a:cubicBezTo>
                    <a:cubicBezTo>
                      <a:pt x="3104" y="1864"/>
                      <a:pt x="3080" y="1863"/>
                      <a:pt x="3055" y="1863"/>
                    </a:cubicBezTo>
                    <a:cubicBezTo>
                      <a:pt x="1" y="1863"/>
                      <a:pt x="8343" y="20439"/>
                      <a:pt x="9989" y="23990"/>
                    </a:cubicBezTo>
                    <a:cubicBezTo>
                      <a:pt x="11666" y="27550"/>
                      <a:pt x="15245" y="29320"/>
                      <a:pt x="19047" y="31259"/>
                    </a:cubicBezTo>
                    <a:cubicBezTo>
                      <a:pt x="22868" y="33216"/>
                      <a:pt x="24881" y="35210"/>
                      <a:pt x="24881" y="35210"/>
                    </a:cubicBezTo>
                    <a:cubicBezTo>
                      <a:pt x="23129" y="41100"/>
                      <a:pt x="17705" y="51090"/>
                      <a:pt x="17705" y="51090"/>
                    </a:cubicBezTo>
                    <a:lnTo>
                      <a:pt x="37182" y="51034"/>
                    </a:lnTo>
                    <a:cubicBezTo>
                      <a:pt x="37182" y="51034"/>
                      <a:pt x="39307" y="44716"/>
                      <a:pt x="39531" y="35751"/>
                    </a:cubicBezTo>
                    <a:cubicBezTo>
                      <a:pt x="39736" y="26786"/>
                      <a:pt x="33641" y="22685"/>
                      <a:pt x="30100" y="20728"/>
                    </a:cubicBezTo>
                    <a:cubicBezTo>
                      <a:pt x="26540" y="18752"/>
                      <a:pt x="21545" y="17876"/>
                      <a:pt x="21545" y="17876"/>
                    </a:cubicBezTo>
                    <a:cubicBezTo>
                      <a:pt x="21545" y="17876"/>
                      <a:pt x="20706" y="17578"/>
                      <a:pt x="18600" y="15174"/>
                    </a:cubicBezTo>
                    <a:cubicBezTo>
                      <a:pt x="16494" y="12770"/>
                      <a:pt x="13828" y="11092"/>
                      <a:pt x="13828" y="11092"/>
                    </a:cubicBezTo>
                    <a:cubicBezTo>
                      <a:pt x="13828" y="11092"/>
                      <a:pt x="13008" y="9377"/>
                      <a:pt x="11760" y="7365"/>
                    </a:cubicBezTo>
                    <a:cubicBezTo>
                      <a:pt x="11178" y="6427"/>
                      <a:pt x="10767" y="6177"/>
                      <a:pt x="10493" y="6177"/>
                    </a:cubicBezTo>
                    <a:cubicBezTo>
                      <a:pt x="10178" y="6177"/>
                      <a:pt x="10045" y="6507"/>
                      <a:pt x="10045" y="6507"/>
                    </a:cubicBezTo>
                    <a:cubicBezTo>
                      <a:pt x="10045" y="6507"/>
                      <a:pt x="9262" y="4755"/>
                      <a:pt x="8349" y="3301"/>
                    </a:cubicBezTo>
                    <a:cubicBezTo>
                      <a:pt x="7733" y="2340"/>
                      <a:pt x="7239" y="2178"/>
                      <a:pt x="6975" y="2178"/>
                    </a:cubicBezTo>
                    <a:cubicBezTo>
                      <a:pt x="6839" y="2178"/>
                      <a:pt x="6764" y="2220"/>
                      <a:pt x="6764" y="2220"/>
                    </a:cubicBezTo>
                    <a:cubicBezTo>
                      <a:pt x="6764" y="2220"/>
                      <a:pt x="5609" y="1"/>
                      <a:pt x="4312" y="1"/>
                    </a:cubicBezTo>
                    <a:close/>
                  </a:path>
                </a:pathLst>
              </a:custGeom>
              <a:solidFill>
                <a:srgbClr val="B8876B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087;p48">
                <a:extLst>
                  <a:ext uri="{FF2B5EF4-FFF2-40B4-BE49-F238E27FC236}">
                    <a16:creationId xmlns:a16="http://schemas.microsoft.com/office/drawing/2014/main" id="{5C67036C-A2C2-A648-86CE-88484865AB5F}"/>
                  </a:ext>
                </a:extLst>
              </p:cNvPr>
              <p:cNvSpPr/>
              <p:nvPr/>
            </p:nvSpPr>
            <p:spPr>
              <a:xfrm>
                <a:off x="4522150" y="3673425"/>
                <a:ext cx="992925" cy="1277250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51090" extrusionOk="0">
                    <a:moveTo>
                      <a:pt x="35423" y="1"/>
                    </a:moveTo>
                    <a:cubicBezTo>
                      <a:pt x="34108" y="1"/>
                      <a:pt x="32971" y="2220"/>
                      <a:pt x="32971" y="2220"/>
                    </a:cubicBezTo>
                    <a:cubicBezTo>
                      <a:pt x="32971" y="2220"/>
                      <a:pt x="32894" y="2178"/>
                      <a:pt x="32757" y="2178"/>
                    </a:cubicBezTo>
                    <a:cubicBezTo>
                      <a:pt x="32489" y="2178"/>
                      <a:pt x="31991" y="2340"/>
                      <a:pt x="31387" y="3301"/>
                    </a:cubicBezTo>
                    <a:cubicBezTo>
                      <a:pt x="30455" y="4755"/>
                      <a:pt x="29691" y="6507"/>
                      <a:pt x="29691" y="6507"/>
                    </a:cubicBezTo>
                    <a:cubicBezTo>
                      <a:pt x="29691" y="6507"/>
                      <a:pt x="29558" y="6177"/>
                      <a:pt x="29243" y="6177"/>
                    </a:cubicBezTo>
                    <a:cubicBezTo>
                      <a:pt x="28969" y="6177"/>
                      <a:pt x="28558" y="6427"/>
                      <a:pt x="27976" y="7365"/>
                    </a:cubicBezTo>
                    <a:cubicBezTo>
                      <a:pt x="26728" y="9377"/>
                      <a:pt x="25907" y="11092"/>
                      <a:pt x="25907" y="11092"/>
                    </a:cubicBezTo>
                    <a:cubicBezTo>
                      <a:pt x="25907" y="11092"/>
                      <a:pt x="23242" y="12770"/>
                      <a:pt x="21136" y="15174"/>
                    </a:cubicBezTo>
                    <a:cubicBezTo>
                      <a:pt x="19030" y="17578"/>
                      <a:pt x="18173" y="17876"/>
                      <a:pt x="18173" y="17876"/>
                    </a:cubicBezTo>
                    <a:cubicBezTo>
                      <a:pt x="18173" y="17876"/>
                      <a:pt x="13178" y="18752"/>
                      <a:pt x="9636" y="20728"/>
                    </a:cubicBezTo>
                    <a:cubicBezTo>
                      <a:pt x="6095" y="22685"/>
                      <a:pt x="0" y="26786"/>
                      <a:pt x="205" y="35751"/>
                    </a:cubicBezTo>
                    <a:cubicBezTo>
                      <a:pt x="410" y="44716"/>
                      <a:pt x="2535" y="51034"/>
                      <a:pt x="2535" y="51034"/>
                    </a:cubicBezTo>
                    <a:lnTo>
                      <a:pt x="22031" y="51090"/>
                    </a:lnTo>
                    <a:cubicBezTo>
                      <a:pt x="22031" y="51090"/>
                      <a:pt x="16588" y="41100"/>
                      <a:pt x="14855" y="35210"/>
                    </a:cubicBezTo>
                    <a:cubicBezTo>
                      <a:pt x="14855" y="35210"/>
                      <a:pt x="16849" y="33216"/>
                      <a:pt x="20670" y="31259"/>
                    </a:cubicBezTo>
                    <a:cubicBezTo>
                      <a:pt x="24491" y="29320"/>
                      <a:pt x="28069" y="27550"/>
                      <a:pt x="29728" y="23990"/>
                    </a:cubicBezTo>
                    <a:cubicBezTo>
                      <a:pt x="31393" y="20439"/>
                      <a:pt x="39717" y="1863"/>
                      <a:pt x="36662" y="1863"/>
                    </a:cubicBezTo>
                    <a:cubicBezTo>
                      <a:pt x="36638" y="1863"/>
                      <a:pt x="36613" y="1864"/>
                      <a:pt x="36587" y="1866"/>
                    </a:cubicBezTo>
                    <a:cubicBezTo>
                      <a:pt x="36587" y="1866"/>
                      <a:pt x="36811" y="77"/>
                      <a:pt x="35488" y="2"/>
                    </a:cubicBezTo>
                    <a:cubicBezTo>
                      <a:pt x="35466" y="1"/>
                      <a:pt x="35445" y="1"/>
                      <a:pt x="35423" y="1"/>
                    </a:cubicBezTo>
                    <a:close/>
                  </a:path>
                </a:pathLst>
              </a:custGeom>
              <a:solidFill>
                <a:srgbClr val="EFB38F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088;p48">
                <a:extLst>
                  <a:ext uri="{FF2B5EF4-FFF2-40B4-BE49-F238E27FC236}">
                    <a16:creationId xmlns:a16="http://schemas.microsoft.com/office/drawing/2014/main" id="{286DCA81-CD3E-8049-8F98-8A1036519095}"/>
                  </a:ext>
                </a:extLst>
              </p:cNvPr>
              <p:cNvSpPr/>
              <p:nvPr/>
            </p:nvSpPr>
            <p:spPr>
              <a:xfrm>
                <a:off x="5007200" y="3900850"/>
                <a:ext cx="277750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1110" h="15658" fill="none" extrusionOk="0">
                    <a:moveTo>
                      <a:pt x="504" y="15657"/>
                    </a:moveTo>
                    <a:cubicBezTo>
                      <a:pt x="504" y="15657"/>
                      <a:pt x="1" y="14651"/>
                      <a:pt x="3449" y="11668"/>
                    </a:cubicBezTo>
                    <a:cubicBezTo>
                      <a:pt x="6897" y="8668"/>
                      <a:pt x="11109" y="6804"/>
                      <a:pt x="10848" y="3281"/>
                    </a:cubicBezTo>
                    <a:cubicBezTo>
                      <a:pt x="10625" y="1"/>
                      <a:pt x="6505" y="1995"/>
                      <a:pt x="6505" y="199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089;p48">
                <a:extLst>
                  <a:ext uri="{FF2B5EF4-FFF2-40B4-BE49-F238E27FC236}">
                    <a16:creationId xmlns:a16="http://schemas.microsoft.com/office/drawing/2014/main" id="{AF9E1797-6B3A-5446-8BB6-4D9F086AF581}"/>
                  </a:ext>
                </a:extLst>
              </p:cNvPr>
              <p:cNvSpPr/>
              <p:nvPr/>
            </p:nvSpPr>
            <p:spPr>
              <a:xfrm>
                <a:off x="5276525" y="3719125"/>
                <a:ext cx="160325" cy="272625"/>
              </a:xfrm>
              <a:custGeom>
                <a:avLst/>
                <a:gdLst/>
                <a:ahLst/>
                <a:cxnLst/>
                <a:rect l="l" t="t" r="r" b="b"/>
                <a:pathLst>
                  <a:path w="6413" h="10905" fill="none" extrusionOk="0">
                    <a:moveTo>
                      <a:pt x="6412" y="38"/>
                    </a:moveTo>
                    <a:cubicBezTo>
                      <a:pt x="6412" y="38"/>
                      <a:pt x="4884" y="1"/>
                      <a:pt x="3356" y="2648"/>
                    </a:cubicBezTo>
                    <a:cubicBezTo>
                      <a:pt x="1809" y="5313"/>
                      <a:pt x="1" y="10904"/>
                      <a:pt x="1" y="10904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090;p48">
                <a:extLst>
                  <a:ext uri="{FF2B5EF4-FFF2-40B4-BE49-F238E27FC236}">
                    <a16:creationId xmlns:a16="http://schemas.microsoft.com/office/drawing/2014/main" id="{E63D2B46-1346-7D44-994D-5E0FA369B318}"/>
                  </a:ext>
                </a:extLst>
              </p:cNvPr>
              <p:cNvSpPr/>
              <p:nvPr/>
            </p:nvSpPr>
            <p:spPr>
              <a:xfrm>
                <a:off x="5248575" y="3728925"/>
                <a:ext cx="97875" cy="209700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8388" fill="none" extrusionOk="0">
                    <a:moveTo>
                      <a:pt x="3914" y="0"/>
                    </a:moveTo>
                    <a:cubicBezTo>
                      <a:pt x="3914" y="0"/>
                      <a:pt x="709" y="6114"/>
                      <a:pt x="0" y="8388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091;p48">
                <a:extLst>
                  <a:ext uri="{FF2B5EF4-FFF2-40B4-BE49-F238E27FC236}">
                    <a16:creationId xmlns:a16="http://schemas.microsoft.com/office/drawing/2014/main" id="{FA6549AC-C94E-584D-AEC1-758E0FD5E374}"/>
                  </a:ext>
                </a:extLst>
              </p:cNvPr>
              <p:cNvSpPr/>
              <p:nvPr/>
            </p:nvSpPr>
            <p:spPr>
              <a:xfrm>
                <a:off x="5215500" y="3836550"/>
                <a:ext cx="48950" cy="978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915" fill="none" extrusionOk="0">
                    <a:moveTo>
                      <a:pt x="1957" y="1"/>
                    </a:moveTo>
                    <a:cubicBezTo>
                      <a:pt x="1957" y="1"/>
                      <a:pt x="485" y="2442"/>
                      <a:pt x="0" y="391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092;p48">
                <a:extLst>
                  <a:ext uri="{FF2B5EF4-FFF2-40B4-BE49-F238E27FC236}">
                    <a16:creationId xmlns:a16="http://schemas.microsoft.com/office/drawing/2014/main" id="{9B5D399F-022F-F141-88BC-C8E3E015EA3D}"/>
                  </a:ext>
                </a:extLst>
              </p:cNvPr>
              <p:cNvSpPr/>
              <p:nvPr/>
            </p:nvSpPr>
            <p:spPr>
              <a:xfrm>
                <a:off x="5150650" y="3952850"/>
                <a:ext cx="124975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3837" extrusionOk="0">
                    <a:moveTo>
                      <a:pt x="2808" y="1"/>
                    </a:moveTo>
                    <a:cubicBezTo>
                      <a:pt x="1568" y="1"/>
                      <a:pt x="0" y="905"/>
                      <a:pt x="357" y="1593"/>
                    </a:cubicBezTo>
                    <a:cubicBezTo>
                      <a:pt x="674" y="2208"/>
                      <a:pt x="1345" y="3028"/>
                      <a:pt x="1830" y="3587"/>
                    </a:cubicBezTo>
                    <a:cubicBezTo>
                      <a:pt x="1976" y="3753"/>
                      <a:pt x="2183" y="3837"/>
                      <a:pt x="2390" y="3837"/>
                    </a:cubicBezTo>
                    <a:cubicBezTo>
                      <a:pt x="2579" y="3837"/>
                      <a:pt x="2769" y="3767"/>
                      <a:pt x="2911" y="3624"/>
                    </a:cubicBezTo>
                    <a:cubicBezTo>
                      <a:pt x="3731" y="2841"/>
                      <a:pt x="4998" y="2096"/>
                      <a:pt x="4011" y="530"/>
                    </a:cubicBezTo>
                    <a:cubicBezTo>
                      <a:pt x="3767" y="152"/>
                      <a:pt x="3315" y="1"/>
                      <a:pt x="2808" y="1"/>
                    </a:cubicBezTo>
                    <a:close/>
                  </a:path>
                </a:pathLst>
              </a:custGeom>
              <a:solidFill>
                <a:srgbClr val="B887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093;p48">
                <a:extLst>
                  <a:ext uri="{FF2B5EF4-FFF2-40B4-BE49-F238E27FC236}">
                    <a16:creationId xmlns:a16="http://schemas.microsoft.com/office/drawing/2014/main" id="{B817EA2B-F95D-4F4B-9030-CAF324116806}"/>
                  </a:ext>
                </a:extLst>
              </p:cNvPr>
              <p:cNvSpPr/>
              <p:nvPr/>
            </p:nvSpPr>
            <p:spPr>
              <a:xfrm>
                <a:off x="4848325" y="4553675"/>
                <a:ext cx="4520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933" fill="none" extrusionOk="0">
                    <a:moveTo>
                      <a:pt x="1808" y="0"/>
                    </a:moveTo>
                    <a:cubicBezTo>
                      <a:pt x="1808" y="0"/>
                      <a:pt x="37" y="1361"/>
                      <a:pt x="0" y="3933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094;p48">
                <a:extLst>
                  <a:ext uri="{FF2B5EF4-FFF2-40B4-BE49-F238E27FC236}">
                    <a16:creationId xmlns:a16="http://schemas.microsoft.com/office/drawing/2014/main" id="{46923941-61B6-564A-8876-12639A4335E3}"/>
                  </a:ext>
                </a:extLst>
              </p:cNvPr>
              <p:cNvSpPr/>
              <p:nvPr/>
            </p:nvSpPr>
            <p:spPr>
              <a:xfrm>
                <a:off x="4134925" y="4553675"/>
                <a:ext cx="452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3933" fill="none" extrusionOk="0">
                    <a:moveTo>
                      <a:pt x="1" y="0"/>
                    </a:moveTo>
                    <a:cubicBezTo>
                      <a:pt x="1" y="0"/>
                      <a:pt x="1753" y="1361"/>
                      <a:pt x="1809" y="3933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095;p48">
                <a:extLst>
                  <a:ext uri="{FF2B5EF4-FFF2-40B4-BE49-F238E27FC236}">
                    <a16:creationId xmlns:a16="http://schemas.microsoft.com/office/drawing/2014/main" id="{FCC5BCC7-5371-704C-B341-AC3A244E0198}"/>
                  </a:ext>
                </a:extLst>
              </p:cNvPr>
              <p:cNvSpPr/>
              <p:nvPr/>
            </p:nvSpPr>
            <p:spPr>
              <a:xfrm>
                <a:off x="3743525" y="3900850"/>
                <a:ext cx="2772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1091" h="15658" fill="none" extrusionOk="0">
                    <a:moveTo>
                      <a:pt x="10606" y="15657"/>
                    </a:moveTo>
                    <a:cubicBezTo>
                      <a:pt x="10606" y="15657"/>
                      <a:pt x="11090" y="14651"/>
                      <a:pt x="7661" y="11668"/>
                    </a:cubicBezTo>
                    <a:cubicBezTo>
                      <a:pt x="4213" y="8668"/>
                      <a:pt x="1" y="6804"/>
                      <a:pt x="243" y="3281"/>
                    </a:cubicBezTo>
                    <a:cubicBezTo>
                      <a:pt x="467" y="1"/>
                      <a:pt x="4604" y="1995"/>
                      <a:pt x="4604" y="199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096;p48">
                <a:extLst>
                  <a:ext uri="{FF2B5EF4-FFF2-40B4-BE49-F238E27FC236}">
                    <a16:creationId xmlns:a16="http://schemas.microsoft.com/office/drawing/2014/main" id="{50510898-A10E-294A-AB85-1BAD0E2BD6BE}"/>
                  </a:ext>
                </a:extLst>
              </p:cNvPr>
              <p:cNvSpPr/>
              <p:nvPr/>
            </p:nvSpPr>
            <p:spPr>
              <a:xfrm>
                <a:off x="3591175" y="3719125"/>
                <a:ext cx="160775" cy="272625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905" fill="none" extrusionOk="0">
                    <a:moveTo>
                      <a:pt x="0" y="38"/>
                    </a:moveTo>
                    <a:cubicBezTo>
                      <a:pt x="0" y="38"/>
                      <a:pt x="1528" y="1"/>
                      <a:pt x="3075" y="2648"/>
                    </a:cubicBezTo>
                    <a:cubicBezTo>
                      <a:pt x="4604" y="5313"/>
                      <a:pt x="6430" y="10904"/>
                      <a:pt x="6430" y="10904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097;p48">
                <a:extLst>
                  <a:ext uri="{FF2B5EF4-FFF2-40B4-BE49-F238E27FC236}">
                    <a16:creationId xmlns:a16="http://schemas.microsoft.com/office/drawing/2014/main" id="{8698628F-EA16-A043-9981-25EF74411DA9}"/>
                  </a:ext>
                </a:extLst>
              </p:cNvPr>
              <p:cNvSpPr/>
              <p:nvPr/>
            </p:nvSpPr>
            <p:spPr>
              <a:xfrm>
                <a:off x="3682025" y="3728925"/>
                <a:ext cx="97875" cy="209700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8388" fill="none" extrusionOk="0">
                    <a:moveTo>
                      <a:pt x="0" y="0"/>
                    </a:moveTo>
                    <a:cubicBezTo>
                      <a:pt x="0" y="0"/>
                      <a:pt x="3206" y="6114"/>
                      <a:pt x="3915" y="8388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098;p48">
                <a:extLst>
                  <a:ext uri="{FF2B5EF4-FFF2-40B4-BE49-F238E27FC236}">
                    <a16:creationId xmlns:a16="http://schemas.microsoft.com/office/drawing/2014/main" id="{6B8A1150-903E-7A4D-8978-B5E4470360D4}"/>
                  </a:ext>
                </a:extLst>
              </p:cNvPr>
              <p:cNvSpPr/>
              <p:nvPr/>
            </p:nvSpPr>
            <p:spPr>
              <a:xfrm>
                <a:off x="3764025" y="3836550"/>
                <a:ext cx="48500" cy="978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915" fill="none" extrusionOk="0">
                    <a:moveTo>
                      <a:pt x="1" y="1"/>
                    </a:moveTo>
                    <a:cubicBezTo>
                      <a:pt x="1" y="1"/>
                      <a:pt x="1473" y="2442"/>
                      <a:pt x="1939" y="391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099;p48">
                <a:extLst>
                  <a:ext uri="{FF2B5EF4-FFF2-40B4-BE49-F238E27FC236}">
                    <a16:creationId xmlns:a16="http://schemas.microsoft.com/office/drawing/2014/main" id="{027F2EB4-3A9A-D34B-8595-ECB0F431C292}"/>
                  </a:ext>
                </a:extLst>
              </p:cNvPr>
              <p:cNvSpPr/>
              <p:nvPr/>
            </p:nvSpPr>
            <p:spPr>
              <a:xfrm>
                <a:off x="3752375" y="3952850"/>
                <a:ext cx="125125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3837" extrusionOk="0">
                    <a:moveTo>
                      <a:pt x="2198" y="1"/>
                    </a:moveTo>
                    <a:cubicBezTo>
                      <a:pt x="1693" y="1"/>
                      <a:pt x="1245" y="152"/>
                      <a:pt x="1007" y="530"/>
                    </a:cubicBezTo>
                    <a:cubicBezTo>
                      <a:pt x="1" y="2096"/>
                      <a:pt x="1287" y="2841"/>
                      <a:pt x="2107" y="3624"/>
                    </a:cubicBezTo>
                    <a:lnTo>
                      <a:pt x="2088" y="3624"/>
                    </a:lnTo>
                    <a:cubicBezTo>
                      <a:pt x="2240" y="3767"/>
                      <a:pt x="2429" y="3837"/>
                      <a:pt x="2618" y="3837"/>
                    </a:cubicBezTo>
                    <a:cubicBezTo>
                      <a:pt x="2825" y="3837"/>
                      <a:pt x="3032" y="3753"/>
                      <a:pt x="3188" y="3587"/>
                    </a:cubicBezTo>
                    <a:cubicBezTo>
                      <a:pt x="3654" y="3028"/>
                      <a:pt x="4344" y="2208"/>
                      <a:pt x="4660" y="1593"/>
                    </a:cubicBezTo>
                    <a:cubicBezTo>
                      <a:pt x="5004" y="905"/>
                      <a:pt x="3433" y="1"/>
                      <a:pt x="2198" y="1"/>
                    </a:cubicBezTo>
                    <a:close/>
                  </a:path>
                </a:pathLst>
              </a:custGeom>
              <a:solidFill>
                <a:srgbClr val="EFB3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3100;p48">
              <a:extLst>
                <a:ext uri="{FF2B5EF4-FFF2-40B4-BE49-F238E27FC236}">
                  <a16:creationId xmlns:a16="http://schemas.microsoft.com/office/drawing/2014/main" id="{573646A4-C707-7C46-B722-9A92641DC0AE}"/>
                </a:ext>
              </a:extLst>
            </p:cNvPr>
            <p:cNvGrpSpPr/>
            <p:nvPr/>
          </p:nvGrpSpPr>
          <p:grpSpPr>
            <a:xfrm>
              <a:off x="773372" y="2724278"/>
              <a:ext cx="1703958" cy="940036"/>
              <a:chOff x="3799700" y="3157650"/>
              <a:chExt cx="1389625" cy="766625"/>
            </a:xfrm>
          </p:grpSpPr>
          <p:sp>
            <p:nvSpPr>
              <p:cNvPr id="24" name="Google Shape;3101;p48">
                <a:extLst>
                  <a:ext uri="{FF2B5EF4-FFF2-40B4-BE49-F238E27FC236}">
                    <a16:creationId xmlns:a16="http://schemas.microsoft.com/office/drawing/2014/main" id="{36A5F4B2-169C-DC42-BCF7-2CCE9F047525}"/>
                  </a:ext>
                </a:extLst>
              </p:cNvPr>
              <p:cNvSpPr/>
              <p:nvPr/>
            </p:nvSpPr>
            <p:spPr>
              <a:xfrm>
                <a:off x="4242100" y="3863050"/>
                <a:ext cx="36175" cy="42400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696" extrusionOk="0">
                    <a:moveTo>
                      <a:pt x="922" y="1"/>
                    </a:moveTo>
                    <a:cubicBezTo>
                      <a:pt x="908" y="1"/>
                      <a:pt x="892" y="2"/>
                      <a:pt x="877" y="3"/>
                    </a:cubicBezTo>
                    <a:cubicBezTo>
                      <a:pt x="616" y="40"/>
                      <a:pt x="411" y="208"/>
                      <a:pt x="299" y="450"/>
                    </a:cubicBezTo>
                    <a:cubicBezTo>
                      <a:pt x="224" y="656"/>
                      <a:pt x="131" y="898"/>
                      <a:pt x="168" y="1047"/>
                    </a:cubicBezTo>
                    <a:cubicBezTo>
                      <a:pt x="243" y="1308"/>
                      <a:pt x="1" y="1532"/>
                      <a:pt x="299" y="1681"/>
                    </a:cubicBezTo>
                    <a:cubicBezTo>
                      <a:pt x="321" y="1691"/>
                      <a:pt x="341" y="1696"/>
                      <a:pt x="359" y="1696"/>
                    </a:cubicBezTo>
                    <a:cubicBezTo>
                      <a:pt x="563" y="1696"/>
                      <a:pt x="488" y="1061"/>
                      <a:pt x="728" y="1010"/>
                    </a:cubicBezTo>
                    <a:cubicBezTo>
                      <a:pt x="963" y="973"/>
                      <a:pt x="1447" y="1"/>
                      <a:pt x="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" name="Google Shape;3102;p48">
                <a:extLst>
                  <a:ext uri="{FF2B5EF4-FFF2-40B4-BE49-F238E27FC236}">
                    <a16:creationId xmlns:a16="http://schemas.microsoft.com/office/drawing/2014/main" id="{614E3EE7-DDD1-2549-BE53-3DFF976239B4}"/>
                  </a:ext>
                </a:extLst>
              </p:cNvPr>
              <p:cNvGrpSpPr/>
              <p:nvPr/>
            </p:nvGrpSpPr>
            <p:grpSpPr>
              <a:xfrm>
                <a:off x="3799700" y="3157650"/>
                <a:ext cx="1389625" cy="766625"/>
                <a:chOff x="3799700" y="3157650"/>
                <a:chExt cx="1389625" cy="766625"/>
              </a:xfrm>
            </p:grpSpPr>
            <p:sp>
              <p:nvSpPr>
                <p:cNvPr id="27" name="Google Shape;3103;p48">
                  <a:extLst>
                    <a:ext uri="{FF2B5EF4-FFF2-40B4-BE49-F238E27FC236}">
                      <a16:creationId xmlns:a16="http://schemas.microsoft.com/office/drawing/2014/main" id="{933CFDBB-70DA-AA43-BB9B-7327FC4B81A2}"/>
                    </a:ext>
                  </a:extLst>
                </p:cNvPr>
                <p:cNvSpPr/>
                <p:nvPr/>
              </p:nvSpPr>
              <p:spPr>
                <a:xfrm>
                  <a:off x="4207450" y="3157650"/>
                  <a:ext cx="253675" cy="19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7" h="7624" extrusionOk="0">
                      <a:moveTo>
                        <a:pt x="6414" y="0"/>
                      </a:moveTo>
                      <a:cubicBezTo>
                        <a:pt x="6327" y="0"/>
                        <a:pt x="6247" y="6"/>
                        <a:pt x="6177" y="19"/>
                      </a:cubicBezTo>
                      <a:cubicBezTo>
                        <a:pt x="5487" y="131"/>
                        <a:pt x="4853" y="504"/>
                        <a:pt x="4648" y="746"/>
                      </a:cubicBezTo>
                      <a:cubicBezTo>
                        <a:pt x="4599" y="810"/>
                        <a:pt x="4479" y="831"/>
                        <a:pt x="4315" y="831"/>
                      </a:cubicBezTo>
                      <a:cubicBezTo>
                        <a:pt x="3988" y="831"/>
                        <a:pt x="3485" y="748"/>
                        <a:pt x="3010" y="748"/>
                      </a:cubicBezTo>
                      <a:cubicBezTo>
                        <a:pt x="2813" y="748"/>
                        <a:pt x="2622" y="762"/>
                        <a:pt x="2449" y="802"/>
                      </a:cubicBezTo>
                      <a:cubicBezTo>
                        <a:pt x="1629" y="970"/>
                        <a:pt x="1107" y="1231"/>
                        <a:pt x="1219" y="1660"/>
                      </a:cubicBezTo>
                      <a:cubicBezTo>
                        <a:pt x="1349" y="2088"/>
                        <a:pt x="212" y="1976"/>
                        <a:pt x="101" y="2331"/>
                      </a:cubicBezTo>
                      <a:cubicBezTo>
                        <a:pt x="1" y="2664"/>
                        <a:pt x="615" y="3056"/>
                        <a:pt x="1053" y="3056"/>
                      </a:cubicBezTo>
                      <a:cubicBezTo>
                        <a:pt x="1105" y="3056"/>
                        <a:pt x="1155" y="3051"/>
                        <a:pt x="1200" y="3039"/>
                      </a:cubicBezTo>
                      <a:cubicBezTo>
                        <a:pt x="1324" y="3007"/>
                        <a:pt x="1476" y="2988"/>
                        <a:pt x="1636" y="2988"/>
                      </a:cubicBezTo>
                      <a:cubicBezTo>
                        <a:pt x="2033" y="2988"/>
                        <a:pt x="2476" y="3101"/>
                        <a:pt x="2635" y="3393"/>
                      </a:cubicBezTo>
                      <a:cubicBezTo>
                        <a:pt x="2878" y="3784"/>
                        <a:pt x="2971" y="4157"/>
                        <a:pt x="3381" y="4474"/>
                      </a:cubicBezTo>
                      <a:cubicBezTo>
                        <a:pt x="3772" y="4810"/>
                        <a:pt x="3232" y="5946"/>
                        <a:pt x="3642" y="6207"/>
                      </a:cubicBezTo>
                      <a:cubicBezTo>
                        <a:pt x="4052" y="6468"/>
                        <a:pt x="3828" y="7456"/>
                        <a:pt x="4462" y="7587"/>
                      </a:cubicBezTo>
                      <a:cubicBezTo>
                        <a:pt x="4580" y="7612"/>
                        <a:pt x="4662" y="7623"/>
                        <a:pt x="4720" y="7623"/>
                      </a:cubicBezTo>
                      <a:cubicBezTo>
                        <a:pt x="4963" y="7623"/>
                        <a:pt x="4787" y="7425"/>
                        <a:pt x="5133" y="7214"/>
                      </a:cubicBezTo>
                      <a:cubicBezTo>
                        <a:pt x="5543" y="6934"/>
                        <a:pt x="5468" y="6487"/>
                        <a:pt x="5972" y="6356"/>
                      </a:cubicBezTo>
                      <a:cubicBezTo>
                        <a:pt x="6475" y="6226"/>
                        <a:pt x="6475" y="5648"/>
                        <a:pt x="7015" y="5555"/>
                      </a:cubicBezTo>
                      <a:cubicBezTo>
                        <a:pt x="7537" y="5480"/>
                        <a:pt x="7947" y="5387"/>
                        <a:pt x="8376" y="5108"/>
                      </a:cubicBezTo>
                      <a:cubicBezTo>
                        <a:pt x="8823" y="4810"/>
                        <a:pt x="8488" y="4437"/>
                        <a:pt x="8525" y="4157"/>
                      </a:cubicBezTo>
                      <a:cubicBezTo>
                        <a:pt x="8581" y="3896"/>
                        <a:pt x="9028" y="3840"/>
                        <a:pt x="8991" y="3374"/>
                      </a:cubicBezTo>
                      <a:cubicBezTo>
                        <a:pt x="8954" y="2890"/>
                        <a:pt x="9177" y="3058"/>
                        <a:pt x="9122" y="2778"/>
                      </a:cubicBezTo>
                      <a:cubicBezTo>
                        <a:pt x="9084" y="2498"/>
                        <a:pt x="8506" y="2237"/>
                        <a:pt x="8861" y="1976"/>
                      </a:cubicBezTo>
                      <a:cubicBezTo>
                        <a:pt x="9233" y="1697"/>
                        <a:pt x="9308" y="1380"/>
                        <a:pt x="9755" y="1306"/>
                      </a:cubicBezTo>
                      <a:cubicBezTo>
                        <a:pt x="9960" y="1268"/>
                        <a:pt x="10053" y="1212"/>
                        <a:pt x="10109" y="1175"/>
                      </a:cubicBezTo>
                      <a:cubicBezTo>
                        <a:pt x="10147" y="1138"/>
                        <a:pt x="10147" y="1082"/>
                        <a:pt x="10091" y="1045"/>
                      </a:cubicBezTo>
                      <a:cubicBezTo>
                        <a:pt x="9963" y="953"/>
                        <a:pt x="9818" y="919"/>
                        <a:pt x="9670" y="919"/>
                      </a:cubicBezTo>
                      <a:cubicBezTo>
                        <a:pt x="9224" y="919"/>
                        <a:pt x="8747" y="1231"/>
                        <a:pt x="8608" y="1231"/>
                      </a:cubicBezTo>
                      <a:cubicBezTo>
                        <a:pt x="8605" y="1231"/>
                        <a:pt x="8602" y="1231"/>
                        <a:pt x="8600" y="1231"/>
                      </a:cubicBezTo>
                      <a:cubicBezTo>
                        <a:pt x="8413" y="1212"/>
                        <a:pt x="8376" y="989"/>
                        <a:pt x="8432" y="709"/>
                      </a:cubicBezTo>
                      <a:cubicBezTo>
                        <a:pt x="8465" y="475"/>
                        <a:pt x="7176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3104;p48">
                  <a:extLst>
                    <a:ext uri="{FF2B5EF4-FFF2-40B4-BE49-F238E27FC236}">
                      <a16:creationId xmlns:a16="http://schemas.microsoft.com/office/drawing/2014/main" id="{C2BF0D01-F03F-DE4B-A3C9-38C5EE550151}"/>
                    </a:ext>
                  </a:extLst>
                </p:cNvPr>
                <p:cNvSpPr/>
                <p:nvPr/>
              </p:nvSpPr>
              <p:spPr>
                <a:xfrm>
                  <a:off x="4357725" y="3327000"/>
                  <a:ext cx="45150" cy="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" h="866" extrusionOk="0">
                      <a:moveTo>
                        <a:pt x="1303" y="0"/>
                      </a:moveTo>
                      <a:cubicBezTo>
                        <a:pt x="1130" y="0"/>
                        <a:pt x="947" y="58"/>
                        <a:pt x="855" y="160"/>
                      </a:cubicBezTo>
                      <a:cubicBezTo>
                        <a:pt x="736" y="293"/>
                        <a:pt x="625" y="312"/>
                        <a:pt x="572" y="312"/>
                      </a:cubicBezTo>
                      <a:cubicBezTo>
                        <a:pt x="551" y="312"/>
                        <a:pt x="538" y="309"/>
                        <a:pt x="538" y="309"/>
                      </a:cubicBezTo>
                      <a:cubicBezTo>
                        <a:pt x="461" y="295"/>
                        <a:pt x="394" y="289"/>
                        <a:pt x="338" y="289"/>
                      </a:cubicBezTo>
                      <a:cubicBezTo>
                        <a:pt x="25" y="289"/>
                        <a:pt x="1" y="481"/>
                        <a:pt x="17" y="608"/>
                      </a:cubicBezTo>
                      <a:cubicBezTo>
                        <a:pt x="30" y="713"/>
                        <a:pt x="212" y="866"/>
                        <a:pt x="536" y="866"/>
                      </a:cubicBezTo>
                      <a:cubicBezTo>
                        <a:pt x="669" y="866"/>
                        <a:pt x="826" y="840"/>
                        <a:pt x="1004" y="775"/>
                      </a:cubicBezTo>
                      <a:cubicBezTo>
                        <a:pt x="1601" y="552"/>
                        <a:pt x="1806" y="328"/>
                        <a:pt x="1657" y="123"/>
                      </a:cubicBezTo>
                      <a:cubicBezTo>
                        <a:pt x="1581" y="39"/>
                        <a:pt x="1445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3105;p48">
                  <a:extLst>
                    <a:ext uri="{FF2B5EF4-FFF2-40B4-BE49-F238E27FC236}">
                      <a16:creationId xmlns:a16="http://schemas.microsoft.com/office/drawing/2014/main" id="{55067C25-9731-154B-BDCB-55C26CD607C6}"/>
                    </a:ext>
                  </a:extLst>
                </p:cNvPr>
                <p:cNvSpPr/>
                <p:nvPr/>
              </p:nvSpPr>
              <p:spPr>
                <a:xfrm>
                  <a:off x="4350200" y="3249425"/>
                  <a:ext cx="839125" cy="5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65" h="22149" extrusionOk="0">
                      <a:moveTo>
                        <a:pt x="10997" y="6972"/>
                      </a:moveTo>
                      <a:cubicBezTo>
                        <a:pt x="10997" y="6972"/>
                        <a:pt x="11404" y="7308"/>
                        <a:pt x="11287" y="7308"/>
                      </a:cubicBezTo>
                      <a:cubicBezTo>
                        <a:pt x="11284" y="7308"/>
                        <a:pt x="11281" y="7308"/>
                        <a:pt x="11277" y="7308"/>
                      </a:cubicBezTo>
                      <a:cubicBezTo>
                        <a:pt x="11109" y="7289"/>
                        <a:pt x="10718" y="7010"/>
                        <a:pt x="10997" y="6972"/>
                      </a:cubicBezTo>
                      <a:close/>
                      <a:moveTo>
                        <a:pt x="10319" y="7865"/>
                      </a:moveTo>
                      <a:cubicBezTo>
                        <a:pt x="10396" y="7865"/>
                        <a:pt x="10382" y="8223"/>
                        <a:pt x="10350" y="8223"/>
                      </a:cubicBezTo>
                      <a:cubicBezTo>
                        <a:pt x="10348" y="8223"/>
                        <a:pt x="10347" y="8223"/>
                        <a:pt x="10345" y="8221"/>
                      </a:cubicBezTo>
                      <a:cubicBezTo>
                        <a:pt x="10308" y="8184"/>
                        <a:pt x="10308" y="7867"/>
                        <a:pt x="10308" y="7867"/>
                      </a:cubicBezTo>
                      <a:cubicBezTo>
                        <a:pt x="10312" y="7865"/>
                        <a:pt x="10315" y="7865"/>
                        <a:pt x="10319" y="7865"/>
                      </a:cubicBezTo>
                      <a:close/>
                      <a:moveTo>
                        <a:pt x="9494" y="8158"/>
                      </a:moveTo>
                      <a:cubicBezTo>
                        <a:pt x="9730" y="8158"/>
                        <a:pt x="9941" y="8698"/>
                        <a:pt x="10270" y="8855"/>
                      </a:cubicBezTo>
                      <a:cubicBezTo>
                        <a:pt x="10541" y="8990"/>
                        <a:pt x="10308" y="9069"/>
                        <a:pt x="9973" y="9069"/>
                      </a:cubicBezTo>
                      <a:cubicBezTo>
                        <a:pt x="9801" y="9069"/>
                        <a:pt x="9602" y="9048"/>
                        <a:pt x="9432" y="9004"/>
                      </a:cubicBezTo>
                      <a:cubicBezTo>
                        <a:pt x="9381" y="8989"/>
                        <a:pt x="9330" y="8983"/>
                        <a:pt x="9279" y="8983"/>
                      </a:cubicBezTo>
                      <a:cubicBezTo>
                        <a:pt x="8912" y="8983"/>
                        <a:pt x="8553" y="9319"/>
                        <a:pt x="8269" y="9319"/>
                      </a:cubicBezTo>
                      <a:cubicBezTo>
                        <a:pt x="8191" y="9319"/>
                        <a:pt x="8118" y="9293"/>
                        <a:pt x="8052" y="9228"/>
                      </a:cubicBezTo>
                      <a:cubicBezTo>
                        <a:pt x="7717" y="8911"/>
                        <a:pt x="7624" y="8258"/>
                        <a:pt x="8556" y="8221"/>
                      </a:cubicBezTo>
                      <a:cubicBezTo>
                        <a:pt x="8556" y="8221"/>
                        <a:pt x="8771" y="8337"/>
                        <a:pt x="9009" y="8337"/>
                      </a:cubicBezTo>
                      <a:cubicBezTo>
                        <a:pt x="9127" y="8337"/>
                        <a:pt x="9252" y="8308"/>
                        <a:pt x="9357" y="8221"/>
                      </a:cubicBezTo>
                      <a:cubicBezTo>
                        <a:pt x="9404" y="8177"/>
                        <a:pt x="9450" y="8158"/>
                        <a:pt x="9494" y="8158"/>
                      </a:cubicBezTo>
                      <a:close/>
                      <a:moveTo>
                        <a:pt x="11754" y="7564"/>
                      </a:moveTo>
                      <a:cubicBezTo>
                        <a:pt x="12018" y="7564"/>
                        <a:pt x="11817" y="8016"/>
                        <a:pt x="11817" y="8016"/>
                      </a:cubicBezTo>
                      <a:cubicBezTo>
                        <a:pt x="11575" y="8258"/>
                        <a:pt x="11668" y="8445"/>
                        <a:pt x="11706" y="8687"/>
                      </a:cubicBezTo>
                      <a:cubicBezTo>
                        <a:pt x="11761" y="8948"/>
                        <a:pt x="12004" y="9041"/>
                        <a:pt x="12004" y="9433"/>
                      </a:cubicBezTo>
                      <a:cubicBezTo>
                        <a:pt x="12004" y="9571"/>
                        <a:pt x="11906" y="9630"/>
                        <a:pt x="11783" y="9630"/>
                      </a:cubicBezTo>
                      <a:cubicBezTo>
                        <a:pt x="11556" y="9630"/>
                        <a:pt x="11241" y="9430"/>
                        <a:pt x="11277" y="9153"/>
                      </a:cubicBezTo>
                      <a:cubicBezTo>
                        <a:pt x="11333" y="8724"/>
                        <a:pt x="10885" y="8445"/>
                        <a:pt x="11146" y="8389"/>
                      </a:cubicBezTo>
                      <a:cubicBezTo>
                        <a:pt x="11407" y="8333"/>
                        <a:pt x="11370" y="7625"/>
                        <a:pt x="11706" y="7569"/>
                      </a:cubicBezTo>
                      <a:cubicBezTo>
                        <a:pt x="11723" y="7566"/>
                        <a:pt x="11739" y="7564"/>
                        <a:pt x="11754" y="7564"/>
                      </a:cubicBezTo>
                      <a:close/>
                      <a:moveTo>
                        <a:pt x="19989" y="0"/>
                      </a:moveTo>
                      <a:cubicBezTo>
                        <a:pt x="19828" y="0"/>
                        <a:pt x="19677" y="41"/>
                        <a:pt x="19552" y="151"/>
                      </a:cubicBezTo>
                      <a:cubicBezTo>
                        <a:pt x="19068" y="579"/>
                        <a:pt x="17390" y="654"/>
                        <a:pt x="17260" y="952"/>
                      </a:cubicBezTo>
                      <a:cubicBezTo>
                        <a:pt x="17129" y="1250"/>
                        <a:pt x="15936" y="1381"/>
                        <a:pt x="15526" y="1623"/>
                      </a:cubicBezTo>
                      <a:cubicBezTo>
                        <a:pt x="15116" y="1884"/>
                        <a:pt x="15564" y="2350"/>
                        <a:pt x="15172" y="2685"/>
                      </a:cubicBezTo>
                      <a:cubicBezTo>
                        <a:pt x="15054" y="2792"/>
                        <a:pt x="14987" y="2840"/>
                        <a:pt x="14950" y="2840"/>
                      </a:cubicBezTo>
                      <a:cubicBezTo>
                        <a:pt x="14865" y="2840"/>
                        <a:pt x="14943" y="2584"/>
                        <a:pt x="14930" y="2220"/>
                      </a:cubicBezTo>
                      <a:cubicBezTo>
                        <a:pt x="14913" y="1733"/>
                        <a:pt x="14942" y="1503"/>
                        <a:pt x="14634" y="1503"/>
                      </a:cubicBezTo>
                      <a:cubicBezTo>
                        <a:pt x="14601" y="1503"/>
                        <a:pt x="14563" y="1506"/>
                        <a:pt x="14520" y="1511"/>
                      </a:cubicBezTo>
                      <a:cubicBezTo>
                        <a:pt x="14091" y="1586"/>
                        <a:pt x="13979" y="2126"/>
                        <a:pt x="13569" y="2201"/>
                      </a:cubicBezTo>
                      <a:cubicBezTo>
                        <a:pt x="13159" y="2257"/>
                        <a:pt x="12843" y="2555"/>
                        <a:pt x="11948" y="2574"/>
                      </a:cubicBezTo>
                      <a:cubicBezTo>
                        <a:pt x="11087" y="2610"/>
                        <a:pt x="10586" y="3115"/>
                        <a:pt x="10304" y="3115"/>
                      </a:cubicBezTo>
                      <a:cubicBezTo>
                        <a:pt x="10299" y="3115"/>
                        <a:pt x="10294" y="3114"/>
                        <a:pt x="10289" y="3114"/>
                      </a:cubicBezTo>
                      <a:cubicBezTo>
                        <a:pt x="9432" y="3077"/>
                        <a:pt x="9096" y="3058"/>
                        <a:pt x="7978" y="2704"/>
                      </a:cubicBezTo>
                      <a:cubicBezTo>
                        <a:pt x="7677" y="2612"/>
                        <a:pt x="7363" y="2561"/>
                        <a:pt x="7037" y="2561"/>
                      </a:cubicBezTo>
                      <a:cubicBezTo>
                        <a:pt x="6175" y="2561"/>
                        <a:pt x="5233" y="2921"/>
                        <a:pt x="4232" y="3841"/>
                      </a:cubicBezTo>
                      <a:cubicBezTo>
                        <a:pt x="2852" y="5090"/>
                        <a:pt x="4399" y="5313"/>
                        <a:pt x="4660" y="5574"/>
                      </a:cubicBezTo>
                      <a:cubicBezTo>
                        <a:pt x="4751" y="5659"/>
                        <a:pt x="4878" y="5689"/>
                        <a:pt x="5023" y="5689"/>
                      </a:cubicBezTo>
                      <a:cubicBezTo>
                        <a:pt x="5323" y="5689"/>
                        <a:pt x="5701" y="5562"/>
                        <a:pt x="6002" y="5537"/>
                      </a:cubicBezTo>
                      <a:cubicBezTo>
                        <a:pt x="6432" y="5503"/>
                        <a:pt x="6227" y="4356"/>
                        <a:pt x="6589" y="4356"/>
                      </a:cubicBezTo>
                      <a:cubicBezTo>
                        <a:pt x="6619" y="4356"/>
                        <a:pt x="6653" y="4364"/>
                        <a:pt x="6692" y="4382"/>
                      </a:cubicBezTo>
                      <a:cubicBezTo>
                        <a:pt x="7195" y="4624"/>
                        <a:pt x="7195" y="5183"/>
                        <a:pt x="7083" y="5425"/>
                      </a:cubicBezTo>
                      <a:cubicBezTo>
                        <a:pt x="6986" y="5619"/>
                        <a:pt x="6217" y="6318"/>
                        <a:pt x="5516" y="6318"/>
                      </a:cubicBezTo>
                      <a:cubicBezTo>
                        <a:pt x="5408" y="6318"/>
                        <a:pt x="5302" y="6301"/>
                        <a:pt x="5201" y="6264"/>
                      </a:cubicBezTo>
                      <a:cubicBezTo>
                        <a:pt x="5084" y="6225"/>
                        <a:pt x="4977" y="6208"/>
                        <a:pt x="4878" y="6208"/>
                      </a:cubicBezTo>
                      <a:cubicBezTo>
                        <a:pt x="4314" y="6208"/>
                        <a:pt x="4007" y="6758"/>
                        <a:pt x="3579" y="6916"/>
                      </a:cubicBezTo>
                      <a:cubicBezTo>
                        <a:pt x="3057" y="7103"/>
                        <a:pt x="2871" y="7401"/>
                        <a:pt x="2964" y="7681"/>
                      </a:cubicBezTo>
                      <a:cubicBezTo>
                        <a:pt x="3039" y="7979"/>
                        <a:pt x="2796" y="8724"/>
                        <a:pt x="2107" y="8724"/>
                      </a:cubicBezTo>
                      <a:cubicBezTo>
                        <a:pt x="1417" y="8724"/>
                        <a:pt x="877" y="9339"/>
                        <a:pt x="1604" y="9731"/>
                      </a:cubicBezTo>
                      <a:cubicBezTo>
                        <a:pt x="1778" y="9832"/>
                        <a:pt x="1931" y="9869"/>
                        <a:pt x="2067" y="9869"/>
                      </a:cubicBezTo>
                      <a:cubicBezTo>
                        <a:pt x="2468" y="9869"/>
                        <a:pt x="2724" y="9543"/>
                        <a:pt x="2955" y="9543"/>
                      </a:cubicBezTo>
                      <a:cubicBezTo>
                        <a:pt x="2965" y="9543"/>
                        <a:pt x="2974" y="9543"/>
                        <a:pt x="2983" y="9544"/>
                      </a:cubicBezTo>
                      <a:cubicBezTo>
                        <a:pt x="2994" y="9546"/>
                        <a:pt x="3006" y="9547"/>
                        <a:pt x="3017" y="9547"/>
                      </a:cubicBezTo>
                      <a:cubicBezTo>
                        <a:pt x="3325" y="9547"/>
                        <a:pt x="3668" y="8853"/>
                        <a:pt x="4045" y="8799"/>
                      </a:cubicBezTo>
                      <a:cubicBezTo>
                        <a:pt x="4053" y="8798"/>
                        <a:pt x="4062" y="8798"/>
                        <a:pt x="4070" y="8798"/>
                      </a:cubicBezTo>
                      <a:cubicBezTo>
                        <a:pt x="4440" y="8798"/>
                        <a:pt x="5068" y="9505"/>
                        <a:pt x="5433" y="9505"/>
                      </a:cubicBezTo>
                      <a:cubicBezTo>
                        <a:pt x="5478" y="9505"/>
                        <a:pt x="5519" y="9494"/>
                        <a:pt x="5555" y="9470"/>
                      </a:cubicBezTo>
                      <a:cubicBezTo>
                        <a:pt x="5872" y="9265"/>
                        <a:pt x="4754" y="8892"/>
                        <a:pt x="5313" y="8762"/>
                      </a:cubicBezTo>
                      <a:cubicBezTo>
                        <a:pt x="5367" y="8747"/>
                        <a:pt x="5426" y="8740"/>
                        <a:pt x="5488" y="8740"/>
                      </a:cubicBezTo>
                      <a:cubicBezTo>
                        <a:pt x="6067" y="8740"/>
                        <a:pt x="6925" y="9327"/>
                        <a:pt x="6841" y="9731"/>
                      </a:cubicBezTo>
                      <a:cubicBezTo>
                        <a:pt x="6770" y="10017"/>
                        <a:pt x="5936" y="10082"/>
                        <a:pt x="4979" y="10082"/>
                      </a:cubicBezTo>
                      <a:cubicBezTo>
                        <a:pt x="4439" y="10082"/>
                        <a:pt x="3860" y="10061"/>
                        <a:pt x="3356" y="10048"/>
                      </a:cubicBezTo>
                      <a:cubicBezTo>
                        <a:pt x="3338" y="10047"/>
                        <a:pt x="3320" y="10047"/>
                        <a:pt x="3302" y="10047"/>
                      </a:cubicBezTo>
                      <a:cubicBezTo>
                        <a:pt x="1953" y="10047"/>
                        <a:pt x="1083" y="11435"/>
                        <a:pt x="1175" y="12023"/>
                      </a:cubicBezTo>
                      <a:cubicBezTo>
                        <a:pt x="1287" y="12620"/>
                        <a:pt x="1" y="13402"/>
                        <a:pt x="895" y="14763"/>
                      </a:cubicBezTo>
                      <a:cubicBezTo>
                        <a:pt x="1340" y="15425"/>
                        <a:pt x="1763" y="15598"/>
                        <a:pt x="2240" y="15598"/>
                      </a:cubicBezTo>
                      <a:cubicBezTo>
                        <a:pt x="2744" y="15598"/>
                        <a:pt x="3309" y="15406"/>
                        <a:pt x="4027" y="15397"/>
                      </a:cubicBezTo>
                      <a:cubicBezTo>
                        <a:pt x="4034" y="15397"/>
                        <a:pt x="4040" y="15396"/>
                        <a:pt x="4047" y="15396"/>
                      </a:cubicBezTo>
                      <a:cubicBezTo>
                        <a:pt x="5402" y="15396"/>
                        <a:pt x="5037" y="19035"/>
                        <a:pt x="5779" y="19795"/>
                      </a:cubicBezTo>
                      <a:cubicBezTo>
                        <a:pt x="6524" y="20560"/>
                        <a:pt x="5890" y="21864"/>
                        <a:pt x="6655" y="22088"/>
                      </a:cubicBezTo>
                      <a:cubicBezTo>
                        <a:pt x="6788" y="22130"/>
                        <a:pt x="6921" y="22148"/>
                        <a:pt x="7052" y="22148"/>
                      </a:cubicBezTo>
                      <a:cubicBezTo>
                        <a:pt x="7670" y="22148"/>
                        <a:pt x="8225" y="21748"/>
                        <a:pt x="8425" y="21641"/>
                      </a:cubicBezTo>
                      <a:cubicBezTo>
                        <a:pt x="8649" y="21529"/>
                        <a:pt x="8686" y="20746"/>
                        <a:pt x="9059" y="20634"/>
                      </a:cubicBezTo>
                      <a:cubicBezTo>
                        <a:pt x="9450" y="20522"/>
                        <a:pt x="9245" y="20280"/>
                        <a:pt x="9227" y="19870"/>
                      </a:cubicBezTo>
                      <a:cubicBezTo>
                        <a:pt x="9208" y="19460"/>
                        <a:pt x="9693" y="19572"/>
                        <a:pt x="10140" y="19069"/>
                      </a:cubicBezTo>
                      <a:cubicBezTo>
                        <a:pt x="10587" y="18584"/>
                        <a:pt x="9394" y="16795"/>
                        <a:pt x="10326" y="16441"/>
                      </a:cubicBezTo>
                      <a:cubicBezTo>
                        <a:pt x="11277" y="16105"/>
                        <a:pt x="11817" y="15229"/>
                        <a:pt x="11929" y="14838"/>
                      </a:cubicBezTo>
                      <a:cubicBezTo>
                        <a:pt x="12021" y="14518"/>
                        <a:pt x="12112" y="14323"/>
                        <a:pt x="11726" y="14323"/>
                      </a:cubicBezTo>
                      <a:cubicBezTo>
                        <a:pt x="11640" y="14323"/>
                        <a:pt x="11529" y="14333"/>
                        <a:pt x="11389" y="14353"/>
                      </a:cubicBezTo>
                      <a:cubicBezTo>
                        <a:pt x="11318" y="14362"/>
                        <a:pt x="11247" y="14366"/>
                        <a:pt x="11175" y="14366"/>
                      </a:cubicBezTo>
                      <a:cubicBezTo>
                        <a:pt x="10471" y="14366"/>
                        <a:pt x="9790" y="13978"/>
                        <a:pt x="10569" y="13775"/>
                      </a:cubicBezTo>
                      <a:cubicBezTo>
                        <a:pt x="11426" y="13570"/>
                        <a:pt x="11612" y="13086"/>
                        <a:pt x="11612" y="13086"/>
                      </a:cubicBezTo>
                      <a:cubicBezTo>
                        <a:pt x="11873" y="12750"/>
                        <a:pt x="12246" y="12843"/>
                        <a:pt x="12675" y="12620"/>
                      </a:cubicBezTo>
                      <a:cubicBezTo>
                        <a:pt x="13103" y="12396"/>
                        <a:pt x="12992" y="12023"/>
                        <a:pt x="12582" y="11781"/>
                      </a:cubicBezTo>
                      <a:cubicBezTo>
                        <a:pt x="12491" y="11723"/>
                        <a:pt x="12407" y="11704"/>
                        <a:pt x="12326" y="11704"/>
                      </a:cubicBezTo>
                      <a:cubicBezTo>
                        <a:pt x="12155" y="11704"/>
                        <a:pt x="11995" y="11790"/>
                        <a:pt x="11811" y="11790"/>
                      </a:cubicBezTo>
                      <a:cubicBezTo>
                        <a:pt x="11686" y="11790"/>
                        <a:pt x="11548" y="11749"/>
                        <a:pt x="11389" y="11613"/>
                      </a:cubicBezTo>
                      <a:cubicBezTo>
                        <a:pt x="10981" y="11251"/>
                        <a:pt x="11075" y="10828"/>
                        <a:pt x="11214" y="10828"/>
                      </a:cubicBezTo>
                      <a:cubicBezTo>
                        <a:pt x="11247" y="10828"/>
                        <a:pt x="11282" y="10852"/>
                        <a:pt x="11314" y="10905"/>
                      </a:cubicBezTo>
                      <a:cubicBezTo>
                        <a:pt x="11463" y="11203"/>
                        <a:pt x="12097" y="11166"/>
                        <a:pt x="12358" y="11464"/>
                      </a:cubicBezTo>
                      <a:cubicBezTo>
                        <a:pt x="12637" y="11762"/>
                        <a:pt x="13569" y="11613"/>
                        <a:pt x="13886" y="11818"/>
                      </a:cubicBezTo>
                      <a:cubicBezTo>
                        <a:pt x="14203" y="12023"/>
                        <a:pt x="14576" y="12023"/>
                        <a:pt x="14837" y="12340"/>
                      </a:cubicBezTo>
                      <a:cubicBezTo>
                        <a:pt x="15116" y="12657"/>
                        <a:pt x="14986" y="14167"/>
                        <a:pt x="15359" y="14446"/>
                      </a:cubicBezTo>
                      <a:cubicBezTo>
                        <a:pt x="15411" y="14484"/>
                        <a:pt x="15463" y="14500"/>
                        <a:pt x="15513" y="14500"/>
                      </a:cubicBezTo>
                      <a:cubicBezTo>
                        <a:pt x="15839" y="14500"/>
                        <a:pt x="16107" y="13802"/>
                        <a:pt x="16123" y="13496"/>
                      </a:cubicBezTo>
                      <a:cubicBezTo>
                        <a:pt x="16141" y="13160"/>
                        <a:pt x="16850" y="12638"/>
                        <a:pt x="17223" y="12377"/>
                      </a:cubicBezTo>
                      <a:cubicBezTo>
                        <a:pt x="17361" y="12291"/>
                        <a:pt x="17493" y="12243"/>
                        <a:pt x="17622" y="12243"/>
                      </a:cubicBezTo>
                      <a:cubicBezTo>
                        <a:pt x="17854" y="12243"/>
                        <a:pt x="18075" y="12403"/>
                        <a:pt x="18304" y="12787"/>
                      </a:cubicBezTo>
                      <a:cubicBezTo>
                        <a:pt x="18639" y="13384"/>
                        <a:pt x="18900" y="13048"/>
                        <a:pt x="18993" y="13458"/>
                      </a:cubicBezTo>
                      <a:cubicBezTo>
                        <a:pt x="19071" y="13784"/>
                        <a:pt x="19484" y="14290"/>
                        <a:pt x="19706" y="14290"/>
                      </a:cubicBezTo>
                      <a:cubicBezTo>
                        <a:pt x="19751" y="14290"/>
                        <a:pt x="19788" y="14270"/>
                        <a:pt x="19813" y="14223"/>
                      </a:cubicBezTo>
                      <a:cubicBezTo>
                        <a:pt x="19853" y="14160"/>
                        <a:pt x="19910" y="14140"/>
                        <a:pt x="19974" y="14140"/>
                      </a:cubicBezTo>
                      <a:cubicBezTo>
                        <a:pt x="20085" y="14140"/>
                        <a:pt x="20220" y="14198"/>
                        <a:pt x="20341" y="14198"/>
                      </a:cubicBezTo>
                      <a:cubicBezTo>
                        <a:pt x="20444" y="14198"/>
                        <a:pt x="20537" y="14156"/>
                        <a:pt x="20596" y="13999"/>
                      </a:cubicBezTo>
                      <a:cubicBezTo>
                        <a:pt x="20745" y="13570"/>
                        <a:pt x="20205" y="12843"/>
                        <a:pt x="20186" y="12713"/>
                      </a:cubicBezTo>
                      <a:cubicBezTo>
                        <a:pt x="20149" y="12582"/>
                        <a:pt x="20428" y="12228"/>
                        <a:pt x="20820" y="12210"/>
                      </a:cubicBezTo>
                      <a:cubicBezTo>
                        <a:pt x="21211" y="12191"/>
                        <a:pt x="21901" y="12005"/>
                        <a:pt x="22180" y="11501"/>
                      </a:cubicBezTo>
                      <a:cubicBezTo>
                        <a:pt x="22460" y="11017"/>
                        <a:pt x="22199" y="10215"/>
                        <a:pt x="22367" y="9843"/>
                      </a:cubicBezTo>
                      <a:cubicBezTo>
                        <a:pt x="22471" y="9644"/>
                        <a:pt x="22681" y="9615"/>
                        <a:pt x="22917" y="9615"/>
                      </a:cubicBezTo>
                      <a:cubicBezTo>
                        <a:pt x="23014" y="9615"/>
                        <a:pt x="23114" y="9620"/>
                        <a:pt x="23214" y="9620"/>
                      </a:cubicBezTo>
                      <a:cubicBezTo>
                        <a:pt x="23306" y="9620"/>
                        <a:pt x="23398" y="9616"/>
                        <a:pt x="23485" y="9600"/>
                      </a:cubicBezTo>
                      <a:cubicBezTo>
                        <a:pt x="23895" y="9526"/>
                        <a:pt x="23802" y="8929"/>
                        <a:pt x="24025" y="8538"/>
                      </a:cubicBezTo>
                      <a:cubicBezTo>
                        <a:pt x="24249" y="8146"/>
                        <a:pt x="24510" y="8407"/>
                        <a:pt x="25032" y="8091"/>
                      </a:cubicBezTo>
                      <a:cubicBezTo>
                        <a:pt x="25554" y="7792"/>
                        <a:pt x="25815" y="6432"/>
                        <a:pt x="25684" y="6189"/>
                      </a:cubicBezTo>
                      <a:cubicBezTo>
                        <a:pt x="25641" y="6110"/>
                        <a:pt x="25546" y="6085"/>
                        <a:pt x="25433" y="6085"/>
                      </a:cubicBezTo>
                      <a:cubicBezTo>
                        <a:pt x="25237" y="6085"/>
                        <a:pt x="24987" y="6160"/>
                        <a:pt x="24862" y="6160"/>
                      </a:cubicBezTo>
                      <a:cubicBezTo>
                        <a:pt x="24840" y="6160"/>
                        <a:pt x="24822" y="6158"/>
                        <a:pt x="24808" y="6152"/>
                      </a:cubicBezTo>
                      <a:cubicBezTo>
                        <a:pt x="24659" y="6115"/>
                        <a:pt x="25106" y="5537"/>
                        <a:pt x="25647" y="5202"/>
                      </a:cubicBezTo>
                      <a:cubicBezTo>
                        <a:pt x="25903" y="5040"/>
                        <a:pt x="26291" y="4991"/>
                        <a:pt x="26680" y="4991"/>
                      </a:cubicBezTo>
                      <a:cubicBezTo>
                        <a:pt x="27142" y="4991"/>
                        <a:pt x="27604" y="5059"/>
                        <a:pt x="27846" y="5090"/>
                      </a:cubicBezTo>
                      <a:cubicBezTo>
                        <a:pt x="27861" y="5092"/>
                        <a:pt x="27876" y="5093"/>
                        <a:pt x="27892" y="5093"/>
                      </a:cubicBezTo>
                      <a:cubicBezTo>
                        <a:pt x="28331" y="5093"/>
                        <a:pt x="29117" y="4208"/>
                        <a:pt x="29345" y="4208"/>
                      </a:cubicBezTo>
                      <a:cubicBezTo>
                        <a:pt x="29366" y="4208"/>
                        <a:pt x="29382" y="4215"/>
                        <a:pt x="29393" y="4232"/>
                      </a:cubicBezTo>
                      <a:cubicBezTo>
                        <a:pt x="29542" y="4437"/>
                        <a:pt x="28704" y="5108"/>
                        <a:pt x="28182" y="5537"/>
                      </a:cubicBezTo>
                      <a:cubicBezTo>
                        <a:pt x="27660" y="5966"/>
                        <a:pt x="27977" y="6134"/>
                        <a:pt x="28033" y="6506"/>
                      </a:cubicBezTo>
                      <a:cubicBezTo>
                        <a:pt x="28061" y="6647"/>
                        <a:pt x="28086" y="6703"/>
                        <a:pt x="28133" y="6703"/>
                      </a:cubicBezTo>
                      <a:cubicBezTo>
                        <a:pt x="28210" y="6703"/>
                        <a:pt x="28346" y="6550"/>
                        <a:pt x="28648" y="6376"/>
                      </a:cubicBezTo>
                      <a:cubicBezTo>
                        <a:pt x="29114" y="6096"/>
                        <a:pt x="29076" y="5444"/>
                        <a:pt x="29170" y="5183"/>
                      </a:cubicBezTo>
                      <a:cubicBezTo>
                        <a:pt x="29248" y="4947"/>
                        <a:pt x="29725" y="4857"/>
                        <a:pt x="30051" y="4857"/>
                      </a:cubicBezTo>
                      <a:cubicBezTo>
                        <a:pt x="30111" y="4857"/>
                        <a:pt x="30167" y="4860"/>
                        <a:pt x="30213" y="4866"/>
                      </a:cubicBezTo>
                      <a:cubicBezTo>
                        <a:pt x="30220" y="4867"/>
                        <a:pt x="30227" y="4867"/>
                        <a:pt x="30234" y="4867"/>
                      </a:cubicBezTo>
                      <a:cubicBezTo>
                        <a:pt x="30526" y="4867"/>
                        <a:pt x="30839" y="4490"/>
                        <a:pt x="31294" y="4344"/>
                      </a:cubicBezTo>
                      <a:cubicBezTo>
                        <a:pt x="31742" y="4177"/>
                        <a:pt x="31425" y="3748"/>
                        <a:pt x="31667" y="3748"/>
                      </a:cubicBezTo>
                      <a:cubicBezTo>
                        <a:pt x="31860" y="3748"/>
                        <a:pt x="32044" y="3543"/>
                        <a:pt x="32247" y="3543"/>
                      </a:cubicBezTo>
                      <a:cubicBezTo>
                        <a:pt x="32318" y="3543"/>
                        <a:pt x="32391" y="3568"/>
                        <a:pt x="32469" y="3636"/>
                      </a:cubicBezTo>
                      <a:cubicBezTo>
                        <a:pt x="32618" y="3751"/>
                        <a:pt x="32931" y="3844"/>
                        <a:pt x="33159" y="3844"/>
                      </a:cubicBezTo>
                      <a:cubicBezTo>
                        <a:pt x="33414" y="3844"/>
                        <a:pt x="33565" y="3728"/>
                        <a:pt x="33270" y="3394"/>
                      </a:cubicBezTo>
                      <a:cubicBezTo>
                        <a:pt x="32787" y="2864"/>
                        <a:pt x="31379" y="2256"/>
                        <a:pt x="30811" y="2256"/>
                      </a:cubicBezTo>
                      <a:cubicBezTo>
                        <a:pt x="30699" y="2256"/>
                        <a:pt x="30620" y="2279"/>
                        <a:pt x="30586" y="2331"/>
                      </a:cubicBezTo>
                      <a:cubicBezTo>
                        <a:pt x="30491" y="2479"/>
                        <a:pt x="30266" y="2525"/>
                        <a:pt x="30000" y="2525"/>
                      </a:cubicBezTo>
                      <a:cubicBezTo>
                        <a:pt x="29695" y="2525"/>
                        <a:pt x="29337" y="2464"/>
                        <a:pt x="29058" y="2425"/>
                      </a:cubicBezTo>
                      <a:cubicBezTo>
                        <a:pt x="28591" y="2375"/>
                        <a:pt x="28735" y="1997"/>
                        <a:pt x="28213" y="1997"/>
                      </a:cubicBezTo>
                      <a:cubicBezTo>
                        <a:pt x="28150" y="1997"/>
                        <a:pt x="28079" y="2003"/>
                        <a:pt x="27995" y="2015"/>
                      </a:cubicBezTo>
                      <a:cubicBezTo>
                        <a:pt x="27929" y="2024"/>
                        <a:pt x="27867" y="2028"/>
                        <a:pt x="27810" y="2028"/>
                      </a:cubicBezTo>
                      <a:cubicBezTo>
                        <a:pt x="27196" y="2028"/>
                        <a:pt x="27081" y="1524"/>
                        <a:pt x="26467" y="1455"/>
                      </a:cubicBezTo>
                      <a:cubicBezTo>
                        <a:pt x="26369" y="1445"/>
                        <a:pt x="26282" y="1440"/>
                        <a:pt x="26203" y="1440"/>
                      </a:cubicBezTo>
                      <a:cubicBezTo>
                        <a:pt x="25730" y="1440"/>
                        <a:pt x="25589" y="1620"/>
                        <a:pt x="25461" y="1828"/>
                      </a:cubicBezTo>
                      <a:cubicBezTo>
                        <a:pt x="25361" y="1983"/>
                        <a:pt x="25046" y="2000"/>
                        <a:pt x="24740" y="2000"/>
                      </a:cubicBezTo>
                      <a:cubicBezTo>
                        <a:pt x="24652" y="2000"/>
                        <a:pt x="24564" y="1998"/>
                        <a:pt x="24483" y="1998"/>
                      </a:cubicBezTo>
                      <a:cubicBezTo>
                        <a:pt x="24370" y="1998"/>
                        <a:pt x="24268" y="2001"/>
                        <a:pt x="24193" y="2015"/>
                      </a:cubicBezTo>
                      <a:cubicBezTo>
                        <a:pt x="24188" y="2015"/>
                        <a:pt x="24182" y="2015"/>
                        <a:pt x="24177" y="2015"/>
                      </a:cubicBezTo>
                      <a:cubicBezTo>
                        <a:pt x="23915" y="2015"/>
                        <a:pt x="23846" y="1247"/>
                        <a:pt x="23461" y="1247"/>
                      </a:cubicBezTo>
                      <a:cubicBezTo>
                        <a:pt x="23402" y="1247"/>
                        <a:pt x="23336" y="1265"/>
                        <a:pt x="23261" y="1306"/>
                      </a:cubicBezTo>
                      <a:cubicBezTo>
                        <a:pt x="23137" y="1372"/>
                        <a:pt x="23014" y="1397"/>
                        <a:pt x="22891" y="1397"/>
                      </a:cubicBezTo>
                      <a:cubicBezTo>
                        <a:pt x="22513" y="1397"/>
                        <a:pt x="22131" y="1164"/>
                        <a:pt x="21713" y="1164"/>
                      </a:cubicBezTo>
                      <a:cubicBezTo>
                        <a:pt x="21610" y="1164"/>
                        <a:pt x="21505" y="1178"/>
                        <a:pt x="21397" y="1213"/>
                      </a:cubicBezTo>
                      <a:cubicBezTo>
                        <a:pt x="21106" y="1316"/>
                        <a:pt x="20767" y="1365"/>
                        <a:pt x="20533" y="1365"/>
                      </a:cubicBezTo>
                      <a:cubicBezTo>
                        <a:pt x="20214" y="1365"/>
                        <a:pt x="20088" y="1273"/>
                        <a:pt x="20540" y="1101"/>
                      </a:cubicBezTo>
                      <a:cubicBezTo>
                        <a:pt x="21323" y="766"/>
                        <a:pt x="21696" y="300"/>
                        <a:pt x="21267" y="300"/>
                      </a:cubicBezTo>
                      <a:cubicBezTo>
                        <a:pt x="20953" y="300"/>
                        <a:pt x="20430" y="0"/>
                        <a:pt x="199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106;p48">
                  <a:extLst>
                    <a:ext uri="{FF2B5EF4-FFF2-40B4-BE49-F238E27FC236}">
                      <a16:creationId xmlns:a16="http://schemas.microsoft.com/office/drawing/2014/main" id="{454E93B3-EB60-004D-A8C0-7F402A1A27DE}"/>
                    </a:ext>
                  </a:extLst>
                </p:cNvPr>
                <p:cNvSpPr/>
                <p:nvPr/>
              </p:nvSpPr>
              <p:spPr>
                <a:xfrm>
                  <a:off x="3799700" y="3276800"/>
                  <a:ext cx="466275" cy="32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1" h="12808" extrusionOk="0">
                      <a:moveTo>
                        <a:pt x="2459" y="0"/>
                      </a:moveTo>
                      <a:cubicBezTo>
                        <a:pt x="1870" y="0"/>
                        <a:pt x="1850" y="418"/>
                        <a:pt x="1168" y="418"/>
                      </a:cubicBezTo>
                      <a:cubicBezTo>
                        <a:pt x="1143" y="418"/>
                        <a:pt x="1117" y="417"/>
                        <a:pt x="1090" y="416"/>
                      </a:cubicBezTo>
                      <a:cubicBezTo>
                        <a:pt x="1076" y="416"/>
                        <a:pt x="1062" y="415"/>
                        <a:pt x="1048" y="415"/>
                      </a:cubicBezTo>
                      <a:cubicBezTo>
                        <a:pt x="225" y="415"/>
                        <a:pt x="1" y="1494"/>
                        <a:pt x="624" y="2411"/>
                      </a:cubicBezTo>
                      <a:cubicBezTo>
                        <a:pt x="1276" y="3324"/>
                        <a:pt x="456" y="3473"/>
                        <a:pt x="494" y="3902"/>
                      </a:cubicBezTo>
                      <a:cubicBezTo>
                        <a:pt x="507" y="4052"/>
                        <a:pt x="725" y="4122"/>
                        <a:pt x="1007" y="4122"/>
                      </a:cubicBezTo>
                      <a:cubicBezTo>
                        <a:pt x="1527" y="4122"/>
                        <a:pt x="2266" y="3884"/>
                        <a:pt x="2339" y="3473"/>
                      </a:cubicBezTo>
                      <a:cubicBezTo>
                        <a:pt x="2425" y="2986"/>
                        <a:pt x="3005" y="2621"/>
                        <a:pt x="3658" y="2621"/>
                      </a:cubicBezTo>
                      <a:cubicBezTo>
                        <a:pt x="3856" y="2621"/>
                        <a:pt x="4060" y="2654"/>
                        <a:pt x="4258" y="2727"/>
                      </a:cubicBezTo>
                      <a:cubicBezTo>
                        <a:pt x="5097" y="3044"/>
                        <a:pt x="5451" y="3585"/>
                        <a:pt x="7203" y="4423"/>
                      </a:cubicBezTo>
                      <a:cubicBezTo>
                        <a:pt x="8937" y="5281"/>
                        <a:pt x="7595" y="7872"/>
                        <a:pt x="8825" y="8524"/>
                      </a:cubicBezTo>
                      <a:cubicBezTo>
                        <a:pt x="10074" y="9158"/>
                        <a:pt x="10111" y="10966"/>
                        <a:pt x="11211" y="11282"/>
                      </a:cubicBezTo>
                      <a:cubicBezTo>
                        <a:pt x="12157" y="11555"/>
                        <a:pt x="13945" y="12807"/>
                        <a:pt x="14449" y="12807"/>
                      </a:cubicBezTo>
                      <a:cubicBezTo>
                        <a:pt x="14531" y="12807"/>
                        <a:pt x="14579" y="12774"/>
                        <a:pt x="14584" y="12699"/>
                      </a:cubicBezTo>
                      <a:cubicBezTo>
                        <a:pt x="14621" y="12177"/>
                        <a:pt x="14584" y="11711"/>
                        <a:pt x="13242" y="11320"/>
                      </a:cubicBezTo>
                      <a:cubicBezTo>
                        <a:pt x="12017" y="10967"/>
                        <a:pt x="11789" y="9239"/>
                        <a:pt x="12763" y="9239"/>
                      </a:cubicBezTo>
                      <a:cubicBezTo>
                        <a:pt x="12871" y="9239"/>
                        <a:pt x="12993" y="9260"/>
                        <a:pt x="13130" y="9307"/>
                      </a:cubicBezTo>
                      <a:cubicBezTo>
                        <a:pt x="13329" y="9371"/>
                        <a:pt x="13488" y="9401"/>
                        <a:pt x="13620" y="9401"/>
                      </a:cubicBezTo>
                      <a:cubicBezTo>
                        <a:pt x="14406" y="9401"/>
                        <a:pt x="14237" y="8355"/>
                        <a:pt x="15721" y="7350"/>
                      </a:cubicBezTo>
                      <a:cubicBezTo>
                        <a:pt x="17334" y="6257"/>
                        <a:pt x="16413" y="5568"/>
                        <a:pt x="17044" y="5568"/>
                      </a:cubicBezTo>
                      <a:cubicBezTo>
                        <a:pt x="17091" y="5568"/>
                        <a:pt x="17146" y="5571"/>
                        <a:pt x="17212" y="5579"/>
                      </a:cubicBezTo>
                      <a:cubicBezTo>
                        <a:pt x="17256" y="5583"/>
                        <a:pt x="17300" y="5586"/>
                        <a:pt x="17342" y="5586"/>
                      </a:cubicBezTo>
                      <a:cubicBezTo>
                        <a:pt x="18209" y="5586"/>
                        <a:pt x="18650" y="4686"/>
                        <a:pt x="17566" y="3193"/>
                      </a:cubicBezTo>
                      <a:cubicBezTo>
                        <a:pt x="17023" y="2446"/>
                        <a:pt x="16467" y="2225"/>
                        <a:pt x="16057" y="2225"/>
                      </a:cubicBezTo>
                      <a:cubicBezTo>
                        <a:pt x="15609" y="2225"/>
                        <a:pt x="15334" y="2489"/>
                        <a:pt x="15441" y="2616"/>
                      </a:cubicBezTo>
                      <a:cubicBezTo>
                        <a:pt x="15646" y="2877"/>
                        <a:pt x="15758" y="4330"/>
                        <a:pt x="15330" y="4610"/>
                      </a:cubicBezTo>
                      <a:cubicBezTo>
                        <a:pt x="15278" y="4643"/>
                        <a:pt x="15240" y="4658"/>
                        <a:pt x="15210" y="4658"/>
                      </a:cubicBezTo>
                      <a:cubicBezTo>
                        <a:pt x="14986" y="4658"/>
                        <a:pt x="15207" y="3855"/>
                        <a:pt x="14025" y="3790"/>
                      </a:cubicBezTo>
                      <a:cubicBezTo>
                        <a:pt x="12664" y="3715"/>
                        <a:pt x="12068" y="2877"/>
                        <a:pt x="12776" y="2373"/>
                      </a:cubicBezTo>
                      <a:cubicBezTo>
                        <a:pt x="13484" y="1870"/>
                        <a:pt x="13671" y="1050"/>
                        <a:pt x="13373" y="733"/>
                      </a:cubicBezTo>
                      <a:cubicBezTo>
                        <a:pt x="13293" y="643"/>
                        <a:pt x="13107" y="607"/>
                        <a:pt x="12866" y="607"/>
                      </a:cubicBezTo>
                      <a:cubicBezTo>
                        <a:pt x="12263" y="607"/>
                        <a:pt x="11320" y="834"/>
                        <a:pt x="10894" y="994"/>
                      </a:cubicBezTo>
                      <a:cubicBezTo>
                        <a:pt x="10799" y="1027"/>
                        <a:pt x="10677" y="1041"/>
                        <a:pt x="10537" y="1041"/>
                      </a:cubicBezTo>
                      <a:cubicBezTo>
                        <a:pt x="9797" y="1041"/>
                        <a:pt x="8538" y="633"/>
                        <a:pt x="7912" y="304"/>
                      </a:cubicBezTo>
                      <a:cubicBezTo>
                        <a:pt x="7750" y="224"/>
                        <a:pt x="7588" y="194"/>
                        <a:pt x="7426" y="194"/>
                      </a:cubicBezTo>
                      <a:cubicBezTo>
                        <a:pt x="6964" y="194"/>
                        <a:pt x="6501" y="438"/>
                        <a:pt x="6039" y="438"/>
                      </a:cubicBezTo>
                      <a:cubicBezTo>
                        <a:pt x="5917" y="438"/>
                        <a:pt x="5796" y="421"/>
                        <a:pt x="5675" y="379"/>
                      </a:cubicBezTo>
                      <a:cubicBezTo>
                        <a:pt x="4929" y="137"/>
                        <a:pt x="2730" y="25"/>
                        <a:pt x="2730" y="25"/>
                      </a:cubicBezTo>
                      <a:cubicBezTo>
                        <a:pt x="2628" y="8"/>
                        <a:pt x="2538" y="0"/>
                        <a:pt x="24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07;p48">
                  <a:extLst>
                    <a:ext uri="{FF2B5EF4-FFF2-40B4-BE49-F238E27FC236}">
                      <a16:creationId xmlns:a16="http://schemas.microsoft.com/office/drawing/2014/main" id="{967C40D5-5F07-8044-B252-3B48C0863BEB}"/>
                    </a:ext>
                  </a:extLst>
                </p:cNvPr>
                <p:cNvSpPr/>
                <p:nvPr/>
              </p:nvSpPr>
              <p:spPr>
                <a:xfrm>
                  <a:off x="4168475" y="3602725"/>
                  <a:ext cx="191550" cy="3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2" h="12862" extrusionOk="0">
                      <a:moveTo>
                        <a:pt x="1658" y="1"/>
                      </a:moveTo>
                      <a:cubicBezTo>
                        <a:pt x="1477" y="1"/>
                        <a:pt x="1361" y="16"/>
                        <a:pt x="1361" y="16"/>
                      </a:cubicBezTo>
                      <a:cubicBezTo>
                        <a:pt x="504" y="146"/>
                        <a:pt x="75" y="501"/>
                        <a:pt x="38" y="2159"/>
                      </a:cubicBezTo>
                      <a:cubicBezTo>
                        <a:pt x="1" y="3837"/>
                        <a:pt x="1529" y="4601"/>
                        <a:pt x="1827" y="4992"/>
                      </a:cubicBezTo>
                      <a:cubicBezTo>
                        <a:pt x="2144" y="5384"/>
                        <a:pt x="1063" y="7341"/>
                        <a:pt x="672" y="10248"/>
                      </a:cubicBezTo>
                      <a:cubicBezTo>
                        <a:pt x="426" y="12072"/>
                        <a:pt x="1046" y="12862"/>
                        <a:pt x="1583" y="12862"/>
                      </a:cubicBezTo>
                      <a:cubicBezTo>
                        <a:pt x="1903" y="12862"/>
                        <a:pt x="2194" y="12582"/>
                        <a:pt x="2256" y="12075"/>
                      </a:cubicBezTo>
                      <a:cubicBezTo>
                        <a:pt x="2480" y="10398"/>
                        <a:pt x="2610" y="9876"/>
                        <a:pt x="3933" y="7993"/>
                      </a:cubicBezTo>
                      <a:cubicBezTo>
                        <a:pt x="5257" y="6111"/>
                        <a:pt x="6636" y="6446"/>
                        <a:pt x="6636" y="5384"/>
                      </a:cubicBezTo>
                      <a:cubicBezTo>
                        <a:pt x="6636" y="4303"/>
                        <a:pt x="7661" y="4303"/>
                        <a:pt x="7531" y="3240"/>
                      </a:cubicBezTo>
                      <a:cubicBezTo>
                        <a:pt x="7400" y="2159"/>
                        <a:pt x="6170" y="3315"/>
                        <a:pt x="5555" y="1861"/>
                      </a:cubicBezTo>
                      <a:cubicBezTo>
                        <a:pt x="4959" y="407"/>
                        <a:pt x="4027" y="1395"/>
                        <a:pt x="3337" y="631"/>
                      </a:cubicBezTo>
                      <a:cubicBezTo>
                        <a:pt x="2854" y="83"/>
                        <a:pt x="2079" y="1"/>
                        <a:pt x="16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108;p48">
                  <a:extLst>
                    <a:ext uri="{FF2B5EF4-FFF2-40B4-BE49-F238E27FC236}">
                      <a16:creationId xmlns:a16="http://schemas.microsoft.com/office/drawing/2014/main" id="{F0DAB10E-A196-DC4A-86F8-36E4B811C58D}"/>
                    </a:ext>
                  </a:extLst>
                </p:cNvPr>
                <p:cNvSpPr/>
                <p:nvPr/>
              </p:nvSpPr>
              <p:spPr>
                <a:xfrm>
                  <a:off x="4822400" y="3600950"/>
                  <a:ext cx="3340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1272" extrusionOk="0">
                      <a:moveTo>
                        <a:pt x="63" y="1"/>
                      </a:moveTo>
                      <a:cubicBezTo>
                        <a:pt x="23" y="1"/>
                        <a:pt x="1" y="35"/>
                        <a:pt x="12" y="124"/>
                      </a:cubicBezTo>
                      <a:cubicBezTo>
                        <a:pt x="12" y="124"/>
                        <a:pt x="478" y="739"/>
                        <a:pt x="534" y="944"/>
                      </a:cubicBezTo>
                      <a:cubicBezTo>
                        <a:pt x="583" y="1108"/>
                        <a:pt x="804" y="1271"/>
                        <a:pt x="1021" y="1271"/>
                      </a:cubicBezTo>
                      <a:cubicBezTo>
                        <a:pt x="1051" y="1271"/>
                        <a:pt x="1082" y="1268"/>
                        <a:pt x="1112" y="1261"/>
                      </a:cubicBezTo>
                      <a:cubicBezTo>
                        <a:pt x="1335" y="1187"/>
                        <a:pt x="552" y="422"/>
                        <a:pt x="422" y="292"/>
                      </a:cubicBezTo>
                      <a:cubicBezTo>
                        <a:pt x="344" y="188"/>
                        <a:pt x="156" y="1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109;p48">
                  <a:extLst>
                    <a:ext uri="{FF2B5EF4-FFF2-40B4-BE49-F238E27FC236}">
                      <a16:creationId xmlns:a16="http://schemas.microsoft.com/office/drawing/2014/main" id="{5CA363F6-BC10-524C-8541-83DFBBF93CE8}"/>
                    </a:ext>
                  </a:extLst>
                </p:cNvPr>
                <p:cNvSpPr/>
                <p:nvPr/>
              </p:nvSpPr>
              <p:spPr>
                <a:xfrm>
                  <a:off x="4811025" y="3616825"/>
                  <a:ext cx="45225" cy="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1969" extrusionOk="0">
                      <a:moveTo>
                        <a:pt x="110" y="0"/>
                      </a:moveTo>
                      <a:cubicBezTo>
                        <a:pt x="48" y="0"/>
                        <a:pt x="9" y="47"/>
                        <a:pt x="1" y="160"/>
                      </a:cubicBezTo>
                      <a:cubicBezTo>
                        <a:pt x="1" y="160"/>
                        <a:pt x="131" y="347"/>
                        <a:pt x="579" y="757"/>
                      </a:cubicBezTo>
                      <a:cubicBezTo>
                        <a:pt x="1021" y="1180"/>
                        <a:pt x="1281" y="1968"/>
                        <a:pt x="1539" y="1968"/>
                      </a:cubicBezTo>
                      <a:cubicBezTo>
                        <a:pt x="1542" y="1968"/>
                        <a:pt x="1545" y="1968"/>
                        <a:pt x="1548" y="1968"/>
                      </a:cubicBezTo>
                      <a:cubicBezTo>
                        <a:pt x="1809" y="1968"/>
                        <a:pt x="1753" y="1316"/>
                        <a:pt x="1306" y="980"/>
                      </a:cubicBezTo>
                      <a:cubicBezTo>
                        <a:pt x="949" y="728"/>
                        <a:pt x="355" y="0"/>
                        <a:pt x="1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110;p48">
                  <a:extLst>
                    <a:ext uri="{FF2B5EF4-FFF2-40B4-BE49-F238E27FC236}">
                      <a16:creationId xmlns:a16="http://schemas.microsoft.com/office/drawing/2014/main" id="{A0D6ED54-54A6-2748-AC9F-E1E7632D8709}"/>
                    </a:ext>
                  </a:extLst>
                </p:cNvPr>
                <p:cNvSpPr/>
                <p:nvPr/>
              </p:nvSpPr>
              <p:spPr>
                <a:xfrm>
                  <a:off x="4864150" y="3616850"/>
                  <a:ext cx="42900" cy="4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703" extrusionOk="0">
                      <a:moveTo>
                        <a:pt x="1422" y="1"/>
                      </a:moveTo>
                      <a:cubicBezTo>
                        <a:pt x="1315" y="1"/>
                        <a:pt x="1184" y="85"/>
                        <a:pt x="1063" y="364"/>
                      </a:cubicBezTo>
                      <a:cubicBezTo>
                        <a:pt x="1063" y="364"/>
                        <a:pt x="858" y="513"/>
                        <a:pt x="690" y="607"/>
                      </a:cubicBezTo>
                      <a:cubicBezTo>
                        <a:pt x="504" y="681"/>
                        <a:pt x="1" y="737"/>
                        <a:pt x="94" y="1035"/>
                      </a:cubicBezTo>
                      <a:cubicBezTo>
                        <a:pt x="178" y="1305"/>
                        <a:pt x="384" y="1605"/>
                        <a:pt x="657" y="1605"/>
                      </a:cubicBezTo>
                      <a:cubicBezTo>
                        <a:pt x="686" y="1605"/>
                        <a:pt x="716" y="1602"/>
                        <a:pt x="746" y="1594"/>
                      </a:cubicBezTo>
                      <a:cubicBezTo>
                        <a:pt x="779" y="1587"/>
                        <a:pt x="810" y="1583"/>
                        <a:pt x="838" y="1583"/>
                      </a:cubicBezTo>
                      <a:cubicBezTo>
                        <a:pt x="1005" y="1583"/>
                        <a:pt x="1090" y="1702"/>
                        <a:pt x="1160" y="1702"/>
                      </a:cubicBezTo>
                      <a:cubicBezTo>
                        <a:pt x="1191" y="1702"/>
                        <a:pt x="1219" y="1679"/>
                        <a:pt x="1250" y="1613"/>
                      </a:cubicBezTo>
                      <a:cubicBezTo>
                        <a:pt x="1361" y="1371"/>
                        <a:pt x="1529" y="886"/>
                        <a:pt x="1492" y="569"/>
                      </a:cubicBezTo>
                      <a:cubicBezTo>
                        <a:pt x="1455" y="252"/>
                        <a:pt x="1715" y="271"/>
                        <a:pt x="1641" y="141"/>
                      </a:cubicBezTo>
                      <a:cubicBezTo>
                        <a:pt x="1613" y="85"/>
                        <a:pt x="1529" y="1"/>
                        <a:pt x="14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111;p48">
                  <a:extLst>
                    <a:ext uri="{FF2B5EF4-FFF2-40B4-BE49-F238E27FC236}">
                      <a16:creationId xmlns:a16="http://schemas.microsoft.com/office/drawing/2014/main" id="{C542BA12-ED3E-4F4F-84B7-802A0AEDE916}"/>
                    </a:ext>
                  </a:extLst>
                </p:cNvPr>
                <p:cNvSpPr/>
                <p:nvPr/>
              </p:nvSpPr>
              <p:spPr>
                <a:xfrm>
                  <a:off x="4911675" y="3570950"/>
                  <a:ext cx="29125" cy="5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" h="2062" extrusionOk="0">
                      <a:moveTo>
                        <a:pt x="226" y="1"/>
                      </a:moveTo>
                      <a:cubicBezTo>
                        <a:pt x="201" y="1"/>
                        <a:pt x="175" y="29"/>
                        <a:pt x="150" y="94"/>
                      </a:cubicBezTo>
                      <a:cubicBezTo>
                        <a:pt x="150" y="94"/>
                        <a:pt x="1" y="765"/>
                        <a:pt x="187" y="1175"/>
                      </a:cubicBezTo>
                      <a:cubicBezTo>
                        <a:pt x="392" y="1567"/>
                        <a:pt x="597" y="1548"/>
                        <a:pt x="709" y="1902"/>
                      </a:cubicBezTo>
                      <a:cubicBezTo>
                        <a:pt x="746" y="2012"/>
                        <a:pt x="818" y="2062"/>
                        <a:pt x="888" y="2062"/>
                      </a:cubicBezTo>
                      <a:cubicBezTo>
                        <a:pt x="1032" y="2062"/>
                        <a:pt x="1165" y="1850"/>
                        <a:pt x="951" y="1511"/>
                      </a:cubicBezTo>
                      <a:cubicBezTo>
                        <a:pt x="635" y="1007"/>
                        <a:pt x="485" y="1082"/>
                        <a:pt x="448" y="747"/>
                      </a:cubicBezTo>
                      <a:cubicBezTo>
                        <a:pt x="418" y="476"/>
                        <a:pt x="328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112;p48">
                  <a:extLst>
                    <a:ext uri="{FF2B5EF4-FFF2-40B4-BE49-F238E27FC236}">
                      <a16:creationId xmlns:a16="http://schemas.microsoft.com/office/drawing/2014/main" id="{1DA7FCC4-57F1-534A-92A0-4E87951DB0CC}"/>
                    </a:ext>
                  </a:extLst>
                </p:cNvPr>
                <p:cNvSpPr/>
                <p:nvPr/>
              </p:nvSpPr>
              <p:spPr>
                <a:xfrm>
                  <a:off x="4903775" y="3635975"/>
                  <a:ext cx="27500" cy="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33" extrusionOk="0">
                      <a:moveTo>
                        <a:pt x="573" y="1"/>
                      </a:moveTo>
                      <a:cubicBezTo>
                        <a:pt x="528" y="1"/>
                        <a:pt x="485" y="3"/>
                        <a:pt x="447" y="9"/>
                      </a:cubicBezTo>
                      <a:cubicBezTo>
                        <a:pt x="242" y="28"/>
                        <a:pt x="0" y="363"/>
                        <a:pt x="93" y="792"/>
                      </a:cubicBezTo>
                      <a:cubicBezTo>
                        <a:pt x="168" y="1221"/>
                        <a:pt x="205" y="1333"/>
                        <a:pt x="298" y="1333"/>
                      </a:cubicBezTo>
                      <a:cubicBezTo>
                        <a:pt x="410" y="1333"/>
                        <a:pt x="317" y="811"/>
                        <a:pt x="391" y="792"/>
                      </a:cubicBezTo>
                      <a:cubicBezTo>
                        <a:pt x="393" y="792"/>
                        <a:pt x="395" y="792"/>
                        <a:pt x="396" y="792"/>
                      </a:cubicBezTo>
                      <a:cubicBezTo>
                        <a:pt x="461" y="792"/>
                        <a:pt x="468" y="1133"/>
                        <a:pt x="573" y="1133"/>
                      </a:cubicBezTo>
                      <a:cubicBezTo>
                        <a:pt x="580" y="1133"/>
                        <a:pt x="588" y="1131"/>
                        <a:pt x="596" y="1128"/>
                      </a:cubicBezTo>
                      <a:cubicBezTo>
                        <a:pt x="746" y="1072"/>
                        <a:pt x="652" y="773"/>
                        <a:pt x="541" y="680"/>
                      </a:cubicBezTo>
                      <a:cubicBezTo>
                        <a:pt x="429" y="587"/>
                        <a:pt x="895" y="550"/>
                        <a:pt x="951" y="513"/>
                      </a:cubicBezTo>
                      <a:cubicBezTo>
                        <a:pt x="1002" y="462"/>
                        <a:pt x="727" y="380"/>
                        <a:pt x="551" y="380"/>
                      </a:cubicBezTo>
                      <a:cubicBezTo>
                        <a:pt x="534" y="380"/>
                        <a:pt x="518" y="380"/>
                        <a:pt x="503" y="382"/>
                      </a:cubicBezTo>
                      <a:cubicBezTo>
                        <a:pt x="321" y="382"/>
                        <a:pt x="887" y="293"/>
                        <a:pt x="1087" y="63"/>
                      </a:cubicBezTo>
                      <a:lnTo>
                        <a:pt x="1087" y="63"/>
                      </a:lnTo>
                      <a:cubicBezTo>
                        <a:pt x="1095" y="64"/>
                        <a:pt x="1100" y="65"/>
                        <a:pt x="1100" y="65"/>
                      </a:cubicBezTo>
                      <a:lnTo>
                        <a:pt x="1100" y="47"/>
                      </a:lnTo>
                      <a:cubicBezTo>
                        <a:pt x="1096" y="52"/>
                        <a:pt x="1091" y="57"/>
                        <a:pt x="1087" y="63"/>
                      </a:cubicBezTo>
                      <a:lnTo>
                        <a:pt x="1087" y="63"/>
                      </a:lnTo>
                      <a:cubicBezTo>
                        <a:pt x="1027" y="50"/>
                        <a:pt x="774" y="1"/>
                        <a:pt x="5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113;p48">
                  <a:extLst>
                    <a:ext uri="{FF2B5EF4-FFF2-40B4-BE49-F238E27FC236}">
                      <a16:creationId xmlns:a16="http://schemas.microsoft.com/office/drawing/2014/main" id="{B5DDE7FF-E1D2-FB4D-AEA2-FD1DB41A8682}"/>
                    </a:ext>
                  </a:extLst>
                </p:cNvPr>
                <p:cNvSpPr/>
                <p:nvPr/>
              </p:nvSpPr>
              <p:spPr>
                <a:xfrm>
                  <a:off x="4845175" y="3666475"/>
                  <a:ext cx="65225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655" extrusionOk="0">
                      <a:moveTo>
                        <a:pt x="462" y="1"/>
                      </a:moveTo>
                      <a:lnTo>
                        <a:pt x="462" y="1"/>
                      </a:lnTo>
                      <a:cubicBezTo>
                        <a:pt x="0" y="206"/>
                        <a:pt x="636" y="474"/>
                        <a:pt x="1075" y="474"/>
                      </a:cubicBezTo>
                      <a:cubicBezTo>
                        <a:pt x="1115" y="474"/>
                        <a:pt x="1153" y="471"/>
                        <a:pt x="1188" y="467"/>
                      </a:cubicBezTo>
                      <a:cubicBezTo>
                        <a:pt x="1267" y="457"/>
                        <a:pt x="1326" y="452"/>
                        <a:pt x="1372" y="452"/>
                      </a:cubicBezTo>
                      <a:cubicBezTo>
                        <a:pt x="1580" y="452"/>
                        <a:pt x="1552" y="543"/>
                        <a:pt x="2009" y="635"/>
                      </a:cubicBezTo>
                      <a:cubicBezTo>
                        <a:pt x="2076" y="649"/>
                        <a:pt x="2137" y="655"/>
                        <a:pt x="2191" y="655"/>
                      </a:cubicBezTo>
                      <a:cubicBezTo>
                        <a:pt x="2548" y="655"/>
                        <a:pt x="2608" y="390"/>
                        <a:pt x="2447" y="390"/>
                      </a:cubicBezTo>
                      <a:cubicBezTo>
                        <a:pt x="2438" y="390"/>
                        <a:pt x="2429" y="391"/>
                        <a:pt x="2419" y="392"/>
                      </a:cubicBezTo>
                      <a:cubicBezTo>
                        <a:pt x="2411" y="393"/>
                        <a:pt x="2403" y="393"/>
                        <a:pt x="2394" y="393"/>
                      </a:cubicBezTo>
                      <a:cubicBezTo>
                        <a:pt x="2160" y="393"/>
                        <a:pt x="1722" y="165"/>
                        <a:pt x="1356" y="165"/>
                      </a:cubicBezTo>
                      <a:cubicBezTo>
                        <a:pt x="1331" y="165"/>
                        <a:pt x="1306" y="166"/>
                        <a:pt x="1282" y="169"/>
                      </a:cubicBezTo>
                      <a:cubicBezTo>
                        <a:pt x="1262" y="169"/>
                        <a:pt x="1243" y="170"/>
                        <a:pt x="1223" y="170"/>
                      </a:cubicBezTo>
                      <a:cubicBezTo>
                        <a:pt x="833" y="170"/>
                        <a:pt x="462" y="1"/>
                        <a:pt x="4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114;p48">
                  <a:extLst>
                    <a:ext uri="{FF2B5EF4-FFF2-40B4-BE49-F238E27FC236}">
                      <a16:creationId xmlns:a16="http://schemas.microsoft.com/office/drawing/2014/main" id="{11E39918-2B17-7E4C-B96B-6CFDB4878890}"/>
                    </a:ext>
                  </a:extLst>
                </p:cNvPr>
                <p:cNvSpPr/>
                <p:nvPr/>
              </p:nvSpPr>
              <p:spPr>
                <a:xfrm>
                  <a:off x="4939175" y="3646375"/>
                  <a:ext cx="75025" cy="3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1471" extrusionOk="0">
                      <a:moveTo>
                        <a:pt x="730" y="1"/>
                      </a:moveTo>
                      <a:cubicBezTo>
                        <a:pt x="459" y="1"/>
                        <a:pt x="182" y="110"/>
                        <a:pt x="112" y="283"/>
                      </a:cubicBezTo>
                      <a:cubicBezTo>
                        <a:pt x="1" y="581"/>
                        <a:pt x="578" y="357"/>
                        <a:pt x="653" y="730"/>
                      </a:cubicBezTo>
                      <a:cubicBezTo>
                        <a:pt x="709" y="1084"/>
                        <a:pt x="634" y="1327"/>
                        <a:pt x="1082" y="1457"/>
                      </a:cubicBezTo>
                      <a:cubicBezTo>
                        <a:pt x="1117" y="1466"/>
                        <a:pt x="1152" y="1470"/>
                        <a:pt x="1187" y="1470"/>
                      </a:cubicBezTo>
                      <a:cubicBezTo>
                        <a:pt x="1506" y="1470"/>
                        <a:pt x="1757" y="1115"/>
                        <a:pt x="2080" y="1115"/>
                      </a:cubicBezTo>
                      <a:cubicBezTo>
                        <a:pt x="2153" y="1115"/>
                        <a:pt x="2230" y="1133"/>
                        <a:pt x="2312" y="1178"/>
                      </a:cubicBezTo>
                      <a:cubicBezTo>
                        <a:pt x="2559" y="1320"/>
                        <a:pt x="2739" y="1376"/>
                        <a:pt x="2850" y="1376"/>
                      </a:cubicBezTo>
                      <a:cubicBezTo>
                        <a:pt x="2957" y="1376"/>
                        <a:pt x="3001" y="1325"/>
                        <a:pt x="2983" y="1252"/>
                      </a:cubicBezTo>
                      <a:cubicBezTo>
                        <a:pt x="2945" y="1103"/>
                        <a:pt x="2293" y="786"/>
                        <a:pt x="2181" y="600"/>
                      </a:cubicBezTo>
                      <a:cubicBezTo>
                        <a:pt x="2181" y="600"/>
                        <a:pt x="2181" y="581"/>
                        <a:pt x="2181" y="581"/>
                      </a:cubicBezTo>
                      <a:lnTo>
                        <a:pt x="2163" y="581"/>
                      </a:lnTo>
                      <a:cubicBezTo>
                        <a:pt x="2047" y="350"/>
                        <a:pt x="1814" y="221"/>
                        <a:pt x="1567" y="221"/>
                      </a:cubicBezTo>
                      <a:cubicBezTo>
                        <a:pt x="1536" y="221"/>
                        <a:pt x="1504" y="223"/>
                        <a:pt x="1473" y="227"/>
                      </a:cubicBezTo>
                      <a:cubicBezTo>
                        <a:pt x="1380" y="227"/>
                        <a:pt x="1268" y="208"/>
                        <a:pt x="1175" y="134"/>
                      </a:cubicBezTo>
                      <a:cubicBezTo>
                        <a:pt x="1061" y="42"/>
                        <a:pt x="897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115;p48">
                  <a:extLst>
                    <a:ext uri="{FF2B5EF4-FFF2-40B4-BE49-F238E27FC236}">
                      <a16:creationId xmlns:a16="http://schemas.microsoft.com/office/drawing/2014/main" id="{9B7B7670-7529-F941-B0AD-8627E389A3A2}"/>
                    </a:ext>
                  </a:extLst>
                </p:cNvPr>
                <p:cNvSpPr/>
                <p:nvPr/>
              </p:nvSpPr>
              <p:spPr>
                <a:xfrm>
                  <a:off x="4868825" y="3693900"/>
                  <a:ext cx="208300" cy="1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2" h="5611" extrusionOk="0">
                      <a:moveTo>
                        <a:pt x="5895" y="0"/>
                      </a:moveTo>
                      <a:cubicBezTo>
                        <a:pt x="5888" y="0"/>
                        <a:pt x="5880" y="1"/>
                        <a:pt x="5871" y="3"/>
                      </a:cubicBezTo>
                      <a:cubicBezTo>
                        <a:pt x="5573" y="97"/>
                        <a:pt x="5983" y="1159"/>
                        <a:pt x="5592" y="1345"/>
                      </a:cubicBezTo>
                      <a:cubicBezTo>
                        <a:pt x="5564" y="1359"/>
                        <a:pt x="5532" y="1365"/>
                        <a:pt x="5498" y="1365"/>
                      </a:cubicBezTo>
                      <a:cubicBezTo>
                        <a:pt x="5130" y="1365"/>
                        <a:pt x="4429" y="661"/>
                        <a:pt x="4059" y="661"/>
                      </a:cubicBezTo>
                      <a:cubicBezTo>
                        <a:pt x="3982" y="661"/>
                        <a:pt x="3919" y="693"/>
                        <a:pt x="3877" y="768"/>
                      </a:cubicBezTo>
                      <a:cubicBezTo>
                        <a:pt x="3635" y="1234"/>
                        <a:pt x="2181" y="1047"/>
                        <a:pt x="2069" y="1569"/>
                      </a:cubicBezTo>
                      <a:cubicBezTo>
                        <a:pt x="1957" y="2110"/>
                        <a:pt x="690" y="1960"/>
                        <a:pt x="354" y="2520"/>
                      </a:cubicBezTo>
                      <a:cubicBezTo>
                        <a:pt x="0" y="3060"/>
                        <a:pt x="671" y="3172"/>
                        <a:pt x="708" y="4141"/>
                      </a:cubicBezTo>
                      <a:cubicBezTo>
                        <a:pt x="747" y="4809"/>
                        <a:pt x="1016" y="5158"/>
                        <a:pt x="1362" y="5158"/>
                      </a:cubicBezTo>
                      <a:cubicBezTo>
                        <a:pt x="1518" y="5158"/>
                        <a:pt x="1690" y="5087"/>
                        <a:pt x="1864" y="4943"/>
                      </a:cubicBezTo>
                      <a:cubicBezTo>
                        <a:pt x="2217" y="4650"/>
                        <a:pt x="2738" y="4382"/>
                        <a:pt x="3280" y="4382"/>
                      </a:cubicBezTo>
                      <a:cubicBezTo>
                        <a:pt x="3567" y="4382"/>
                        <a:pt x="3860" y="4457"/>
                        <a:pt x="4138" y="4644"/>
                      </a:cubicBezTo>
                      <a:cubicBezTo>
                        <a:pt x="4324" y="4774"/>
                        <a:pt x="4463" y="4821"/>
                        <a:pt x="4570" y="4821"/>
                      </a:cubicBezTo>
                      <a:cubicBezTo>
                        <a:pt x="4838" y="4821"/>
                        <a:pt x="4909" y="4533"/>
                        <a:pt x="5026" y="4533"/>
                      </a:cubicBezTo>
                      <a:cubicBezTo>
                        <a:pt x="5064" y="4533"/>
                        <a:pt x="5107" y="4564"/>
                        <a:pt x="5163" y="4644"/>
                      </a:cubicBezTo>
                      <a:cubicBezTo>
                        <a:pt x="5461" y="5092"/>
                        <a:pt x="5908" y="5595"/>
                        <a:pt x="5908" y="5595"/>
                      </a:cubicBezTo>
                      <a:lnTo>
                        <a:pt x="5890" y="5595"/>
                      </a:lnTo>
                      <a:cubicBezTo>
                        <a:pt x="6051" y="5606"/>
                        <a:pt x="6197" y="5611"/>
                        <a:pt x="6330" y="5611"/>
                      </a:cubicBezTo>
                      <a:cubicBezTo>
                        <a:pt x="7808" y="5611"/>
                        <a:pt x="7617" y="4968"/>
                        <a:pt x="7959" y="4216"/>
                      </a:cubicBezTo>
                      <a:cubicBezTo>
                        <a:pt x="8331" y="3396"/>
                        <a:pt x="7418" y="2035"/>
                        <a:pt x="6635" y="1625"/>
                      </a:cubicBezTo>
                      <a:cubicBezTo>
                        <a:pt x="5875" y="1209"/>
                        <a:pt x="6152" y="0"/>
                        <a:pt x="58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3116;p48">
                  <a:extLst>
                    <a:ext uri="{FF2B5EF4-FFF2-40B4-BE49-F238E27FC236}">
                      <a16:creationId xmlns:a16="http://schemas.microsoft.com/office/drawing/2014/main" id="{9D80EB8B-153E-0A44-8AAE-D694E39E8A90}"/>
                    </a:ext>
                  </a:extLst>
                </p:cNvPr>
                <p:cNvSpPr/>
                <p:nvPr/>
              </p:nvSpPr>
              <p:spPr>
                <a:xfrm>
                  <a:off x="4561750" y="3300800"/>
                  <a:ext cx="51000" cy="1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" h="652" extrusionOk="0">
                      <a:moveTo>
                        <a:pt x="533" y="1"/>
                      </a:moveTo>
                      <a:cubicBezTo>
                        <a:pt x="460" y="1"/>
                        <a:pt x="385" y="24"/>
                        <a:pt x="299" y="90"/>
                      </a:cubicBezTo>
                      <a:cubicBezTo>
                        <a:pt x="1" y="351"/>
                        <a:pt x="597" y="351"/>
                        <a:pt x="877" y="556"/>
                      </a:cubicBezTo>
                      <a:cubicBezTo>
                        <a:pt x="979" y="625"/>
                        <a:pt x="1063" y="652"/>
                        <a:pt x="1136" y="652"/>
                      </a:cubicBezTo>
                      <a:cubicBezTo>
                        <a:pt x="1370" y="652"/>
                        <a:pt x="1489" y="378"/>
                        <a:pt x="1713" y="378"/>
                      </a:cubicBezTo>
                      <a:cubicBezTo>
                        <a:pt x="1737" y="378"/>
                        <a:pt x="1763" y="381"/>
                        <a:pt x="1790" y="388"/>
                      </a:cubicBezTo>
                      <a:cubicBezTo>
                        <a:pt x="1831" y="401"/>
                        <a:pt x="1862" y="407"/>
                        <a:pt x="1884" y="407"/>
                      </a:cubicBezTo>
                      <a:cubicBezTo>
                        <a:pt x="2040" y="407"/>
                        <a:pt x="1743" y="122"/>
                        <a:pt x="1356" y="122"/>
                      </a:cubicBezTo>
                      <a:cubicBezTo>
                        <a:pt x="1327" y="122"/>
                        <a:pt x="1298" y="124"/>
                        <a:pt x="1268" y="127"/>
                      </a:cubicBezTo>
                      <a:cubicBezTo>
                        <a:pt x="1230" y="132"/>
                        <a:pt x="1193" y="134"/>
                        <a:pt x="1159" y="134"/>
                      </a:cubicBezTo>
                      <a:cubicBezTo>
                        <a:pt x="875" y="134"/>
                        <a:pt x="709" y="1"/>
                        <a:pt x="53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3117;p48">
                  <a:extLst>
                    <a:ext uri="{FF2B5EF4-FFF2-40B4-BE49-F238E27FC236}">
                      <a16:creationId xmlns:a16="http://schemas.microsoft.com/office/drawing/2014/main" id="{D33307AC-2968-854F-B48A-32BCF4A1F8BA}"/>
                    </a:ext>
                  </a:extLst>
                </p:cNvPr>
                <p:cNvSpPr/>
                <p:nvPr/>
              </p:nvSpPr>
              <p:spPr>
                <a:xfrm>
                  <a:off x="4630250" y="3304075"/>
                  <a:ext cx="1060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13" extrusionOk="0">
                      <a:moveTo>
                        <a:pt x="299" y="0"/>
                      </a:moveTo>
                      <a:cubicBezTo>
                        <a:pt x="222" y="0"/>
                        <a:pt x="131" y="34"/>
                        <a:pt x="131" y="34"/>
                      </a:cubicBezTo>
                      <a:cubicBezTo>
                        <a:pt x="19" y="89"/>
                        <a:pt x="0" y="164"/>
                        <a:pt x="168" y="201"/>
                      </a:cubicBezTo>
                      <a:cubicBezTo>
                        <a:pt x="192" y="209"/>
                        <a:pt x="213" y="213"/>
                        <a:pt x="234" y="213"/>
                      </a:cubicBezTo>
                      <a:cubicBezTo>
                        <a:pt x="359" y="213"/>
                        <a:pt x="424" y="82"/>
                        <a:pt x="392" y="34"/>
                      </a:cubicBezTo>
                      <a:cubicBezTo>
                        <a:pt x="373" y="9"/>
                        <a:pt x="338" y="0"/>
                        <a:pt x="2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3118;p48">
                  <a:extLst>
                    <a:ext uri="{FF2B5EF4-FFF2-40B4-BE49-F238E27FC236}">
                      <a16:creationId xmlns:a16="http://schemas.microsoft.com/office/drawing/2014/main" id="{3B67F1F9-07DA-E84C-9DE0-CB127B9DE4A1}"/>
                    </a:ext>
                  </a:extLst>
                </p:cNvPr>
                <p:cNvSpPr/>
                <p:nvPr/>
              </p:nvSpPr>
              <p:spPr>
                <a:xfrm>
                  <a:off x="4600900" y="3289975"/>
                  <a:ext cx="17475" cy="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451" extrusionOk="0">
                      <a:moveTo>
                        <a:pt x="353" y="0"/>
                      </a:moveTo>
                      <a:cubicBezTo>
                        <a:pt x="331" y="0"/>
                        <a:pt x="317" y="1"/>
                        <a:pt x="317" y="1"/>
                      </a:cubicBezTo>
                      <a:cubicBezTo>
                        <a:pt x="75" y="1"/>
                        <a:pt x="0" y="206"/>
                        <a:pt x="168" y="206"/>
                      </a:cubicBezTo>
                      <a:cubicBezTo>
                        <a:pt x="185" y="204"/>
                        <a:pt x="199" y="203"/>
                        <a:pt x="211" y="203"/>
                      </a:cubicBezTo>
                      <a:cubicBezTo>
                        <a:pt x="320" y="203"/>
                        <a:pt x="265" y="277"/>
                        <a:pt x="466" y="411"/>
                      </a:cubicBezTo>
                      <a:cubicBezTo>
                        <a:pt x="507" y="439"/>
                        <a:pt x="541" y="450"/>
                        <a:pt x="569" y="450"/>
                      </a:cubicBezTo>
                      <a:cubicBezTo>
                        <a:pt x="694" y="450"/>
                        <a:pt x="698" y="219"/>
                        <a:pt x="652" y="113"/>
                      </a:cubicBezTo>
                      <a:cubicBezTo>
                        <a:pt x="609" y="11"/>
                        <a:pt x="430" y="0"/>
                        <a:pt x="3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3119;p48">
                  <a:extLst>
                    <a:ext uri="{FF2B5EF4-FFF2-40B4-BE49-F238E27FC236}">
                      <a16:creationId xmlns:a16="http://schemas.microsoft.com/office/drawing/2014/main" id="{BC88DE16-BF0E-E546-AF8B-19B6842166F9}"/>
                    </a:ext>
                  </a:extLst>
                </p:cNvPr>
                <p:cNvSpPr/>
                <p:nvPr/>
              </p:nvSpPr>
              <p:spPr>
                <a:xfrm>
                  <a:off x="4584575" y="3291850"/>
                  <a:ext cx="33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32" extrusionOk="0">
                      <a:moveTo>
                        <a:pt x="57" y="1"/>
                      </a:moveTo>
                      <a:cubicBezTo>
                        <a:pt x="19" y="1"/>
                        <a:pt x="1" y="19"/>
                        <a:pt x="1" y="57"/>
                      </a:cubicBezTo>
                      <a:cubicBezTo>
                        <a:pt x="1" y="94"/>
                        <a:pt x="19" y="131"/>
                        <a:pt x="57" y="131"/>
                      </a:cubicBezTo>
                      <a:cubicBezTo>
                        <a:pt x="94" y="131"/>
                        <a:pt x="131" y="94"/>
                        <a:pt x="131" y="57"/>
                      </a:cubicBezTo>
                      <a:cubicBezTo>
                        <a:pt x="131" y="19"/>
                        <a:pt x="94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3120;p48">
                  <a:extLst>
                    <a:ext uri="{FF2B5EF4-FFF2-40B4-BE49-F238E27FC236}">
                      <a16:creationId xmlns:a16="http://schemas.microsoft.com/office/drawing/2014/main" id="{A6A91566-9C90-C940-B2ED-BF244197893D}"/>
                    </a:ext>
                  </a:extLst>
                </p:cNvPr>
                <p:cNvSpPr/>
                <p:nvPr/>
              </p:nvSpPr>
              <p:spPr>
                <a:xfrm>
                  <a:off x="4438550" y="3194875"/>
                  <a:ext cx="50050" cy="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775" extrusionOk="0">
                      <a:moveTo>
                        <a:pt x="997" y="0"/>
                      </a:moveTo>
                      <a:cubicBezTo>
                        <a:pt x="814" y="0"/>
                        <a:pt x="639" y="43"/>
                        <a:pt x="549" y="152"/>
                      </a:cubicBezTo>
                      <a:cubicBezTo>
                        <a:pt x="362" y="376"/>
                        <a:pt x="64" y="581"/>
                        <a:pt x="64" y="581"/>
                      </a:cubicBezTo>
                      <a:cubicBezTo>
                        <a:pt x="0" y="718"/>
                        <a:pt x="115" y="774"/>
                        <a:pt x="291" y="774"/>
                      </a:cubicBezTo>
                      <a:cubicBezTo>
                        <a:pt x="474" y="774"/>
                        <a:pt x="722" y="713"/>
                        <a:pt x="903" y="618"/>
                      </a:cubicBezTo>
                      <a:cubicBezTo>
                        <a:pt x="1006" y="561"/>
                        <a:pt x="1081" y="540"/>
                        <a:pt x="1146" y="540"/>
                      </a:cubicBezTo>
                      <a:cubicBezTo>
                        <a:pt x="1293" y="540"/>
                        <a:pt x="1390" y="642"/>
                        <a:pt x="1648" y="655"/>
                      </a:cubicBezTo>
                      <a:cubicBezTo>
                        <a:pt x="1663" y="657"/>
                        <a:pt x="1677" y="657"/>
                        <a:pt x="1690" y="657"/>
                      </a:cubicBezTo>
                      <a:cubicBezTo>
                        <a:pt x="2002" y="657"/>
                        <a:pt x="1768" y="240"/>
                        <a:pt x="1518" y="115"/>
                      </a:cubicBezTo>
                      <a:cubicBezTo>
                        <a:pt x="1393" y="48"/>
                        <a:pt x="1191" y="0"/>
                        <a:pt x="9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3121;p48">
                  <a:extLst>
                    <a:ext uri="{FF2B5EF4-FFF2-40B4-BE49-F238E27FC236}">
                      <a16:creationId xmlns:a16="http://schemas.microsoft.com/office/drawing/2014/main" id="{1C797771-25E7-944A-A7DC-57A35B12DC24}"/>
                    </a:ext>
                  </a:extLst>
                </p:cNvPr>
                <p:cNvSpPr/>
                <p:nvPr/>
              </p:nvSpPr>
              <p:spPr>
                <a:xfrm>
                  <a:off x="4442925" y="3218525"/>
                  <a:ext cx="9425" cy="1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444" extrusionOk="0">
                      <a:moveTo>
                        <a:pt x="217" y="1"/>
                      </a:moveTo>
                      <a:cubicBezTo>
                        <a:pt x="197" y="1"/>
                        <a:pt x="175" y="3"/>
                        <a:pt x="150" y="7"/>
                      </a:cubicBezTo>
                      <a:cubicBezTo>
                        <a:pt x="150" y="7"/>
                        <a:pt x="1" y="7"/>
                        <a:pt x="57" y="175"/>
                      </a:cubicBezTo>
                      <a:cubicBezTo>
                        <a:pt x="89" y="337"/>
                        <a:pt x="122" y="443"/>
                        <a:pt x="179" y="443"/>
                      </a:cubicBezTo>
                      <a:cubicBezTo>
                        <a:pt x="187" y="443"/>
                        <a:pt x="196" y="441"/>
                        <a:pt x="206" y="436"/>
                      </a:cubicBezTo>
                      <a:cubicBezTo>
                        <a:pt x="280" y="399"/>
                        <a:pt x="131" y="231"/>
                        <a:pt x="262" y="157"/>
                      </a:cubicBezTo>
                      <a:cubicBezTo>
                        <a:pt x="376" y="107"/>
                        <a:pt x="361" y="1"/>
                        <a:pt x="21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3122;p48">
                  <a:extLst>
                    <a:ext uri="{FF2B5EF4-FFF2-40B4-BE49-F238E27FC236}">
                      <a16:creationId xmlns:a16="http://schemas.microsoft.com/office/drawing/2014/main" id="{9F97C1A6-6661-434D-A563-AD95978A3FDD}"/>
                    </a:ext>
                  </a:extLst>
                </p:cNvPr>
                <p:cNvSpPr/>
                <p:nvPr/>
              </p:nvSpPr>
              <p:spPr>
                <a:xfrm>
                  <a:off x="4455975" y="3217300"/>
                  <a:ext cx="3300" cy="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57" extrusionOk="0">
                      <a:moveTo>
                        <a:pt x="75" y="1"/>
                      </a:moveTo>
                      <a:cubicBezTo>
                        <a:pt x="38" y="1"/>
                        <a:pt x="1" y="19"/>
                        <a:pt x="1" y="38"/>
                      </a:cubicBezTo>
                      <a:cubicBezTo>
                        <a:pt x="1" y="56"/>
                        <a:pt x="38" y="56"/>
                        <a:pt x="75" y="56"/>
                      </a:cubicBezTo>
                      <a:cubicBezTo>
                        <a:pt x="112" y="56"/>
                        <a:pt x="131" y="56"/>
                        <a:pt x="131" y="38"/>
                      </a:cubicBezTo>
                      <a:cubicBezTo>
                        <a:pt x="131" y="19"/>
                        <a:pt x="112" y="1"/>
                        <a:pt x="75" y="1"/>
                      </a:cubicBezTo>
                      <a:close/>
                    </a:path>
                  </a:pathLst>
                </a:custGeom>
                <a:solidFill>
                  <a:srgbClr val="69CCC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3123;p48">
                  <a:extLst>
                    <a:ext uri="{FF2B5EF4-FFF2-40B4-BE49-F238E27FC236}">
                      <a16:creationId xmlns:a16="http://schemas.microsoft.com/office/drawing/2014/main" id="{46E49F44-72A9-494E-8149-0132B8280FE3}"/>
                    </a:ext>
                  </a:extLst>
                </p:cNvPr>
                <p:cNvSpPr/>
                <p:nvPr/>
              </p:nvSpPr>
              <p:spPr>
                <a:xfrm>
                  <a:off x="4147050" y="3497175"/>
                  <a:ext cx="63400" cy="4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1678" extrusionOk="0">
                      <a:moveTo>
                        <a:pt x="1801" y="0"/>
                      </a:moveTo>
                      <a:cubicBezTo>
                        <a:pt x="1603" y="0"/>
                        <a:pt x="1396" y="112"/>
                        <a:pt x="1249" y="380"/>
                      </a:cubicBezTo>
                      <a:cubicBezTo>
                        <a:pt x="932" y="976"/>
                        <a:pt x="560" y="976"/>
                        <a:pt x="560" y="976"/>
                      </a:cubicBezTo>
                      <a:cubicBezTo>
                        <a:pt x="150" y="976"/>
                        <a:pt x="0" y="1312"/>
                        <a:pt x="317" y="1591"/>
                      </a:cubicBezTo>
                      <a:cubicBezTo>
                        <a:pt x="389" y="1651"/>
                        <a:pt x="496" y="1677"/>
                        <a:pt x="618" y="1677"/>
                      </a:cubicBezTo>
                      <a:cubicBezTo>
                        <a:pt x="1034" y="1677"/>
                        <a:pt x="1630" y="1369"/>
                        <a:pt x="1659" y="995"/>
                      </a:cubicBezTo>
                      <a:cubicBezTo>
                        <a:pt x="1715" y="510"/>
                        <a:pt x="2535" y="809"/>
                        <a:pt x="2349" y="380"/>
                      </a:cubicBezTo>
                      <a:cubicBezTo>
                        <a:pt x="2249" y="150"/>
                        <a:pt x="2031" y="0"/>
                        <a:pt x="18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3124;p48">
                  <a:extLst>
                    <a:ext uri="{FF2B5EF4-FFF2-40B4-BE49-F238E27FC236}">
                      <a16:creationId xmlns:a16="http://schemas.microsoft.com/office/drawing/2014/main" id="{3C7439A7-3E43-F643-9CF0-598A42B8868B}"/>
                    </a:ext>
                  </a:extLst>
                </p:cNvPr>
                <p:cNvSpPr/>
                <p:nvPr/>
              </p:nvSpPr>
              <p:spPr>
                <a:xfrm>
                  <a:off x="4187725" y="3474475"/>
                  <a:ext cx="26450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" h="655" extrusionOk="0">
                      <a:moveTo>
                        <a:pt x="782" y="1"/>
                      </a:moveTo>
                      <a:cubicBezTo>
                        <a:pt x="683" y="1"/>
                        <a:pt x="676" y="165"/>
                        <a:pt x="539" y="165"/>
                      </a:cubicBezTo>
                      <a:cubicBezTo>
                        <a:pt x="517" y="165"/>
                        <a:pt x="491" y="161"/>
                        <a:pt x="461" y="151"/>
                      </a:cubicBezTo>
                      <a:cubicBezTo>
                        <a:pt x="436" y="146"/>
                        <a:pt x="414" y="144"/>
                        <a:pt x="393" y="144"/>
                      </a:cubicBezTo>
                      <a:cubicBezTo>
                        <a:pt x="336" y="144"/>
                        <a:pt x="292" y="161"/>
                        <a:pt x="237" y="188"/>
                      </a:cubicBezTo>
                      <a:cubicBezTo>
                        <a:pt x="1" y="297"/>
                        <a:pt x="137" y="655"/>
                        <a:pt x="386" y="655"/>
                      </a:cubicBezTo>
                      <a:cubicBezTo>
                        <a:pt x="392" y="655"/>
                        <a:pt x="399" y="655"/>
                        <a:pt x="405" y="654"/>
                      </a:cubicBezTo>
                      <a:lnTo>
                        <a:pt x="405" y="636"/>
                      </a:lnTo>
                      <a:lnTo>
                        <a:pt x="461" y="636"/>
                      </a:lnTo>
                      <a:cubicBezTo>
                        <a:pt x="685" y="580"/>
                        <a:pt x="424" y="468"/>
                        <a:pt x="741" y="300"/>
                      </a:cubicBezTo>
                      <a:cubicBezTo>
                        <a:pt x="1057" y="132"/>
                        <a:pt x="927" y="39"/>
                        <a:pt x="796" y="2"/>
                      </a:cubicBezTo>
                      <a:cubicBezTo>
                        <a:pt x="792" y="1"/>
                        <a:pt x="787" y="1"/>
                        <a:pt x="78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3125;p48">
                  <a:extLst>
                    <a:ext uri="{FF2B5EF4-FFF2-40B4-BE49-F238E27FC236}">
                      <a16:creationId xmlns:a16="http://schemas.microsoft.com/office/drawing/2014/main" id="{2EBB94B6-0E24-6743-AF11-7C0E82F31813}"/>
                    </a:ext>
                  </a:extLst>
                </p:cNvPr>
                <p:cNvSpPr/>
                <p:nvPr/>
              </p:nvSpPr>
              <p:spPr>
                <a:xfrm>
                  <a:off x="4206225" y="3487250"/>
                  <a:ext cx="6475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419" extrusionOk="0">
                      <a:moveTo>
                        <a:pt x="202" y="0"/>
                      </a:moveTo>
                      <a:cubicBezTo>
                        <a:pt x="180" y="0"/>
                        <a:pt x="153" y="14"/>
                        <a:pt x="131" y="50"/>
                      </a:cubicBezTo>
                      <a:lnTo>
                        <a:pt x="131" y="69"/>
                      </a:lnTo>
                      <a:cubicBezTo>
                        <a:pt x="131" y="69"/>
                        <a:pt x="19" y="199"/>
                        <a:pt x="56" y="255"/>
                      </a:cubicBezTo>
                      <a:cubicBezTo>
                        <a:pt x="94" y="330"/>
                        <a:pt x="1" y="348"/>
                        <a:pt x="56" y="404"/>
                      </a:cubicBezTo>
                      <a:cubicBezTo>
                        <a:pt x="67" y="414"/>
                        <a:pt x="79" y="419"/>
                        <a:pt x="92" y="419"/>
                      </a:cubicBezTo>
                      <a:cubicBezTo>
                        <a:pt x="149" y="419"/>
                        <a:pt x="221" y="328"/>
                        <a:pt x="206" y="236"/>
                      </a:cubicBezTo>
                      <a:cubicBezTo>
                        <a:pt x="187" y="143"/>
                        <a:pt x="187" y="106"/>
                        <a:pt x="224" y="69"/>
                      </a:cubicBezTo>
                      <a:cubicBezTo>
                        <a:pt x="258" y="34"/>
                        <a:pt x="237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3126;p48">
                  <a:extLst>
                    <a:ext uri="{FF2B5EF4-FFF2-40B4-BE49-F238E27FC236}">
                      <a16:creationId xmlns:a16="http://schemas.microsoft.com/office/drawing/2014/main" id="{D38045DE-66E9-F249-84F0-7970894DFB45}"/>
                    </a:ext>
                  </a:extLst>
                </p:cNvPr>
                <p:cNvSpPr/>
                <p:nvPr/>
              </p:nvSpPr>
              <p:spPr>
                <a:xfrm>
                  <a:off x="4163050" y="3551350"/>
                  <a:ext cx="9000" cy="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195" extrusionOk="0">
                      <a:moveTo>
                        <a:pt x="212" y="1"/>
                      </a:moveTo>
                      <a:cubicBezTo>
                        <a:pt x="208" y="1"/>
                        <a:pt x="204" y="1"/>
                        <a:pt x="199" y="2"/>
                      </a:cubicBezTo>
                      <a:cubicBezTo>
                        <a:pt x="183" y="5"/>
                        <a:pt x="166" y="6"/>
                        <a:pt x="148" y="6"/>
                      </a:cubicBezTo>
                      <a:cubicBezTo>
                        <a:pt x="122" y="6"/>
                        <a:pt x="95" y="4"/>
                        <a:pt x="73" y="4"/>
                      </a:cubicBezTo>
                      <a:cubicBezTo>
                        <a:pt x="27" y="4"/>
                        <a:pt x="0" y="14"/>
                        <a:pt x="31" y="77"/>
                      </a:cubicBezTo>
                      <a:cubicBezTo>
                        <a:pt x="31" y="77"/>
                        <a:pt x="46" y="195"/>
                        <a:pt x="167" y="195"/>
                      </a:cubicBezTo>
                      <a:cubicBezTo>
                        <a:pt x="182" y="195"/>
                        <a:pt x="199" y="193"/>
                        <a:pt x="218" y="189"/>
                      </a:cubicBezTo>
                      <a:cubicBezTo>
                        <a:pt x="360" y="171"/>
                        <a:pt x="299" y="1"/>
                        <a:pt x="21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3127;p48">
                  <a:extLst>
                    <a:ext uri="{FF2B5EF4-FFF2-40B4-BE49-F238E27FC236}">
                      <a16:creationId xmlns:a16="http://schemas.microsoft.com/office/drawing/2014/main" id="{6AA0DB61-D443-9043-B5EB-8B0D28E2E643}"/>
                    </a:ext>
                  </a:extLst>
                </p:cNvPr>
                <p:cNvSpPr/>
                <p:nvPr/>
              </p:nvSpPr>
              <p:spPr>
                <a:xfrm>
                  <a:off x="4260275" y="3837775"/>
                  <a:ext cx="20350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429" extrusionOk="0">
                      <a:moveTo>
                        <a:pt x="549" y="0"/>
                      </a:moveTo>
                      <a:cubicBezTo>
                        <a:pt x="500" y="0"/>
                        <a:pt x="442" y="13"/>
                        <a:pt x="373" y="45"/>
                      </a:cubicBezTo>
                      <a:cubicBezTo>
                        <a:pt x="373" y="45"/>
                        <a:pt x="1" y="269"/>
                        <a:pt x="75" y="380"/>
                      </a:cubicBezTo>
                      <a:cubicBezTo>
                        <a:pt x="93" y="412"/>
                        <a:pt x="122" y="423"/>
                        <a:pt x="157" y="423"/>
                      </a:cubicBezTo>
                      <a:cubicBezTo>
                        <a:pt x="236" y="423"/>
                        <a:pt x="346" y="367"/>
                        <a:pt x="434" y="367"/>
                      </a:cubicBezTo>
                      <a:cubicBezTo>
                        <a:pt x="468" y="367"/>
                        <a:pt x="499" y="375"/>
                        <a:pt x="522" y="399"/>
                      </a:cubicBezTo>
                      <a:cubicBezTo>
                        <a:pt x="543" y="419"/>
                        <a:pt x="566" y="428"/>
                        <a:pt x="589" y="428"/>
                      </a:cubicBezTo>
                      <a:cubicBezTo>
                        <a:pt x="695" y="428"/>
                        <a:pt x="814" y="255"/>
                        <a:pt x="783" y="194"/>
                      </a:cubicBezTo>
                      <a:cubicBezTo>
                        <a:pt x="769" y="124"/>
                        <a:pt x="702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" name="Google Shape;3128;p48">
                <a:extLst>
                  <a:ext uri="{FF2B5EF4-FFF2-40B4-BE49-F238E27FC236}">
                    <a16:creationId xmlns:a16="http://schemas.microsoft.com/office/drawing/2014/main" id="{D6885D24-5DE6-9543-8D01-9BBFAC1145D3}"/>
                  </a:ext>
                </a:extLst>
              </p:cNvPr>
              <p:cNvSpPr/>
              <p:nvPr/>
            </p:nvSpPr>
            <p:spPr>
              <a:xfrm>
                <a:off x="4275650" y="3855200"/>
                <a:ext cx="562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4" extrusionOk="0">
                    <a:moveTo>
                      <a:pt x="112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87"/>
                      <a:pt x="57" y="224"/>
                      <a:pt x="112" y="224"/>
                    </a:cubicBezTo>
                    <a:cubicBezTo>
                      <a:pt x="187" y="224"/>
                      <a:pt x="224" y="187"/>
                      <a:pt x="224" y="112"/>
                    </a:cubicBezTo>
                    <a:cubicBezTo>
                      <a:pt x="224" y="56"/>
                      <a:pt x="187" y="0"/>
                      <a:pt x="1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164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251D9-47D8-BE47-ADDB-E43248BB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Weltkarte Bildung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80C4A4-B52B-5D43-98A7-90FA835F0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71" b="15078"/>
          <a:stretch/>
        </p:blipFill>
        <p:spPr>
          <a:xfrm>
            <a:off x="15" y="0"/>
            <a:ext cx="9143985" cy="341881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1B75B7D-0E99-DD4A-8993-82D486831F7F}"/>
              </a:ext>
            </a:extLst>
          </p:cNvPr>
          <p:cNvSpPr txBox="1">
            <a:spLocks/>
          </p:cNvSpPr>
          <p:nvPr/>
        </p:nvSpPr>
        <p:spPr>
          <a:xfrm>
            <a:off x="-25" y="3494215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de-AT" b="1" dirty="0"/>
              <a:t>„“Jeder Mensch hat das Recht auf Bildung“</a:t>
            </a:r>
          </a:p>
        </p:txBody>
      </p:sp>
      <p:sp>
        <p:nvSpPr>
          <p:cNvPr id="8" name="Google Shape;2557;p46">
            <a:extLst>
              <a:ext uri="{FF2B5EF4-FFF2-40B4-BE49-F238E27FC236}">
                <a16:creationId xmlns:a16="http://schemas.microsoft.com/office/drawing/2014/main" id="{F591E1B2-3FD6-4A48-8DE2-7B406172345D}"/>
              </a:ext>
            </a:extLst>
          </p:cNvPr>
          <p:cNvSpPr txBox="1">
            <a:spLocks/>
          </p:cNvSpPr>
          <p:nvPr/>
        </p:nvSpPr>
        <p:spPr>
          <a:xfrm>
            <a:off x="4335303" y="4244300"/>
            <a:ext cx="4808671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 algn="ctr">
              <a:buFont typeface="Cairo"/>
              <a:buNone/>
            </a:pPr>
            <a:r>
              <a:rPr lang="de-AT" dirty="0"/>
              <a:t>Artikel 26, Allgemeine Erklärung der Menschenrechte</a:t>
            </a:r>
          </a:p>
          <a:p>
            <a:pPr marL="0" indent="0" algn="ctr">
              <a:buFont typeface="Cairo"/>
              <a:buNone/>
            </a:pPr>
            <a:r>
              <a:rPr lang="de-AT" dirty="0"/>
              <a:t>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6857D0-3774-4F4C-BDC4-E1D5EDAD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3452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0"/>
          <p:cNvSpPr txBox="1">
            <a:spLocks noGrp="1"/>
          </p:cNvSpPr>
          <p:nvPr>
            <p:ph type="title" idx="2"/>
          </p:nvPr>
        </p:nvSpPr>
        <p:spPr>
          <a:xfrm>
            <a:off x="1359138" y="1837624"/>
            <a:ext cx="819000" cy="679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906" name="Google Shape;906;p30"/>
          <p:cNvSpPr txBox="1">
            <a:spLocks noGrp="1"/>
          </p:cNvSpPr>
          <p:nvPr>
            <p:ph type="title" idx="4"/>
          </p:nvPr>
        </p:nvSpPr>
        <p:spPr>
          <a:xfrm>
            <a:off x="4926681" y="1738800"/>
            <a:ext cx="819000" cy="679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907" name="Google Shape;907;p30"/>
          <p:cNvSpPr txBox="1">
            <a:spLocks noGrp="1"/>
          </p:cNvSpPr>
          <p:nvPr>
            <p:ph type="subTitle" idx="5"/>
          </p:nvPr>
        </p:nvSpPr>
        <p:spPr>
          <a:xfrm>
            <a:off x="1066230" y="1015159"/>
            <a:ext cx="71176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de-AT" dirty="0"/>
              <a:t>Welche dieser Ideen kommt deinem Verständnis von Bildung am nächsten? 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8" name="Google Shape;908;p30"/>
          <p:cNvSpPr txBox="1">
            <a:spLocks noGrp="1"/>
          </p:cNvSpPr>
          <p:nvPr>
            <p:ph type="title" idx="6"/>
          </p:nvPr>
        </p:nvSpPr>
        <p:spPr>
          <a:xfrm>
            <a:off x="1348937" y="3623438"/>
            <a:ext cx="819000" cy="679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911" name="Google Shape;911;p30"/>
          <p:cNvSpPr txBox="1">
            <a:spLocks noGrp="1"/>
          </p:cNvSpPr>
          <p:nvPr>
            <p:ph type="subTitle" idx="9"/>
          </p:nvPr>
        </p:nvSpPr>
        <p:spPr>
          <a:xfrm>
            <a:off x="2212739" y="1785731"/>
            <a:ext cx="2582575" cy="7780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/>
              <a:t>Bildung</a:t>
            </a:r>
            <a:r>
              <a:rPr lang="en" sz="1800" dirty="0"/>
              <a:t> </a:t>
            </a:r>
            <a:r>
              <a:rPr lang="en" sz="1800" dirty="0" err="1"/>
              <a:t>spiegelt</a:t>
            </a:r>
            <a:r>
              <a:rPr lang="en" sz="1800" dirty="0"/>
              <a:t> die Gesellschaft wider</a:t>
            </a:r>
            <a:endParaRPr sz="1800" dirty="0"/>
          </a:p>
        </p:txBody>
      </p:sp>
      <p:grpSp>
        <p:nvGrpSpPr>
          <p:cNvPr id="916" name="Google Shape;916;p30"/>
          <p:cNvGrpSpPr/>
          <p:nvPr/>
        </p:nvGrpSpPr>
        <p:grpSpPr>
          <a:xfrm>
            <a:off x="1473083" y="2607362"/>
            <a:ext cx="504563" cy="27457"/>
            <a:chOff x="7585253" y="1282025"/>
            <a:chExt cx="504563" cy="27458"/>
          </a:xfrm>
        </p:grpSpPr>
        <p:sp>
          <p:nvSpPr>
            <p:cNvPr id="917" name="Google Shape;917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9" name="Google Shape;919;p30"/>
          <p:cNvGrpSpPr/>
          <p:nvPr/>
        </p:nvGrpSpPr>
        <p:grpSpPr>
          <a:xfrm>
            <a:off x="5009507" y="2544630"/>
            <a:ext cx="504563" cy="27457"/>
            <a:chOff x="7585253" y="1282025"/>
            <a:chExt cx="504563" cy="27458"/>
          </a:xfrm>
        </p:grpSpPr>
        <p:sp>
          <p:nvSpPr>
            <p:cNvPr id="920" name="Google Shape;920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0"/>
          <p:cNvGrpSpPr/>
          <p:nvPr/>
        </p:nvGrpSpPr>
        <p:grpSpPr>
          <a:xfrm>
            <a:off x="1505595" y="4393176"/>
            <a:ext cx="504563" cy="27457"/>
            <a:chOff x="7585253" y="1282025"/>
            <a:chExt cx="504563" cy="27458"/>
          </a:xfrm>
        </p:grpSpPr>
        <p:sp>
          <p:nvSpPr>
            <p:cNvPr id="923" name="Google Shape;923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77;p41">
            <a:extLst>
              <a:ext uri="{FF2B5EF4-FFF2-40B4-BE49-F238E27FC236}">
                <a16:creationId xmlns:a16="http://schemas.microsoft.com/office/drawing/2014/main" id="{117C5DA0-FC93-9D23-4F70-AB70F0F8CE32}"/>
              </a:ext>
            </a:extLst>
          </p:cNvPr>
          <p:cNvSpPr txBox="1"/>
          <p:nvPr/>
        </p:nvSpPr>
        <p:spPr>
          <a:xfrm>
            <a:off x="4973942" y="3410068"/>
            <a:ext cx="819000" cy="6792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D</a:t>
            </a:r>
            <a:endParaRPr sz="40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" name="Google Shape;920;p30">
            <a:extLst>
              <a:ext uri="{FF2B5EF4-FFF2-40B4-BE49-F238E27FC236}">
                <a16:creationId xmlns:a16="http://schemas.microsoft.com/office/drawing/2014/main" id="{704484E6-75A0-9503-BA5F-147B1F830E3A}"/>
              </a:ext>
            </a:extLst>
          </p:cNvPr>
          <p:cNvSpPr/>
          <p:nvPr/>
        </p:nvSpPr>
        <p:spPr>
          <a:xfrm>
            <a:off x="5231074" y="4143924"/>
            <a:ext cx="373935" cy="27457"/>
          </a:xfrm>
          <a:custGeom>
            <a:avLst/>
            <a:gdLst/>
            <a:ahLst/>
            <a:cxnLst/>
            <a:rect l="l" t="t" r="r" b="b"/>
            <a:pathLst>
              <a:path w="10214" h="750" extrusionOk="0">
                <a:moveTo>
                  <a:pt x="1" y="494"/>
                </a:moveTo>
                <a:cubicBezTo>
                  <a:pt x="1" y="395"/>
                  <a:pt x="80" y="296"/>
                  <a:pt x="178" y="296"/>
                </a:cubicBezTo>
                <a:cubicBezTo>
                  <a:pt x="356" y="296"/>
                  <a:pt x="553" y="277"/>
                  <a:pt x="730" y="277"/>
                </a:cubicBezTo>
                <a:cubicBezTo>
                  <a:pt x="1322" y="237"/>
                  <a:pt x="1893" y="198"/>
                  <a:pt x="2485" y="178"/>
                </a:cubicBezTo>
                <a:cubicBezTo>
                  <a:pt x="3668" y="139"/>
                  <a:pt x="4870" y="139"/>
                  <a:pt x="6053" y="119"/>
                </a:cubicBezTo>
                <a:cubicBezTo>
                  <a:pt x="7216" y="79"/>
                  <a:pt x="8380" y="20"/>
                  <a:pt x="9543" y="1"/>
                </a:cubicBezTo>
                <a:cubicBezTo>
                  <a:pt x="9700" y="1"/>
                  <a:pt x="9838" y="1"/>
                  <a:pt x="9976" y="1"/>
                </a:cubicBezTo>
                <a:cubicBezTo>
                  <a:pt x="10213" y="1"/>
                  <a:pt x="10213" y="356"/>
                  <a:pt x="9976" y="356"/>
                </a:cubicBezTo>
                <a:cubicBezTo>
                  <a:pt x="8399" y="375"/>
                  <a:pt x="6822" y="474"/>
                  <a:pt x="5245" y="494"/>
                </a:cubicBezTo>
                <a:cubicBezTo>
                  <a:pt x="3668" y="513"/>
                  <a:pt x="2091" y="553"/>
                  <a:pt x="513" y="651"/>
                </a:cubicBezTo>
                <a:cubicBezTo>
                  <a:pt x="336" y="651"/>
                  <a:pt x="20" y="750"/>
                  <a:pt x="1" y="4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911;p30">
            <a:extLst>
              <a:ext uri="{FF2B5EF4-FFF2-40B4-BE49-F238E27FC236}">
                <a16:creationId xmlns:a16="http://schemas.microsoft.com/office/drawing/2014/main" id="{E0DC0708-0940-C44D-BA1C-412DA9A5E290}"/>
              </a:ext>
            </a:extLst>
          </p:cNvPr>
          <p:cNvSpPr txBox="1">
            <a:spLocks/>
          </p:cNvSpPr>
          <p:nvPr/>
        </p:nvSpPr>
        <p:spPr>
          <a:xfrm>
            <a:off x="5792942" y="1720314"/>
            <a:ext cx="2928623" cy="77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800" dirty="0"/>
              <a:t>Die Gesellschaft spiegelt Bildung wider</a:t>
            </a:r>
          </a:p>
        </p:txBody>
      </p:sp>
      <p:sp>
        <p:nvSpPr>
          <p:cNvPr id="33" name="Google Shape;911;p30">
            <a:extLst>
              <a:ext uri="{FF2B5EF4-FFF2-40B4-BE49-F238E27FC236}">
                <a16:creationId xmlns:a16="http://schemas.microsoft.com/office/drawing/2014/main" id="{D925CA14-C9E2-234D-AC22-5CD1144ED45D}"/>
              </a:ext>
            </a:extLst>
          </p:cNvPr>
          <p:cNvSpPr txBox="1">
            <a:spLocks/>
          </p:cNvSpPr>
          <p:nvPr/>
        </p:nvSpPr>
        <p:spPr>
          <a:xfrm>
            <a:off x="2196669" y="3419409"/>
            <a:ext cx="2582575" cy="8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800" dirty="0"/>
              <a:t>Bildung gestaltet die Gesellschaft</a:t>
            </a:r>
          </a:p>
        </p:txBody>
      </p:sp>
      <p:sp>
        <p:nvSpPr>
          <p:cNvPr id="34" name="Google Shape;911;p30">
            <a:extLst>
              <a:ext uri="{FF2B5EF4-FFF2-40B4-BE49-F238E27FC236}">
                <a16:creationId xmlns:a16="http://schemas.microsoft.com/office/drawing/2014/main" id="{975E8BBF-0BC7-014C-8799-32252DE2FA0D}"/>
              </a:ext>
            </a:extLst>
          </p:cNvPr>
          <p:cNvSpPr txBox="1">
            <a:spLocks/>
          </p:cNvSpPr>
          <p:nvPr/>
        </p:nvSpPr>
        <p:spPr>
          <a:xfrm>
            <a:off x="5883709" y="3410068"/>
            <a:ext cx="2582575" cy="71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800" dirty="0"/>
              <a:t>Gesellschaft gestaltet Bildung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38C2C4-768B-8B4A-BDA0-619AE3E1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  <p:sp>
        <p:nvSpPr>
          <p:cNvPr id="36" name="Google Shape;3082;p48">
            <a:extLst>
              <a:ext uri="{FF2B5EF4-FFF2-40B4-BE49-F238E27FC236}">
                <a16:creationId xmlns:a16="http://schemas.microsoft.com/office/drawing/2014/main" id="{BCA3F0C3-21E3-1B43-8623-924D33090EC9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  <a:endParaRPr lang="de-AT" sz="1600" dirty="0"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37" name="Google Shape;1413;p36">
            <a:extLst>
              <a:ext uri="{FF2B5EF4-FFF2-40B4-BE49-F238E27FC236}">
                <a16:creationId xmlns:a16="http://schemas.microsoft.com/office/drawing/2014/main" id="{8D5B9FCF-8D8F-9E4C-8CB8-C2EA9BD4BEBD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38" name="Google Shape;1414;p36">
              <a:extLst>
                <a:ext uri="{FF2B5EF4-FFF2-40B4-BE49-F238E27FC236}">
                  <a16:creationId xmlns:a16="http://schemas.microsoft.com/office/drawing/2014/main" id="{30EFDCA2-F2B6-7947-9A34-746647B99CC9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15;p36">
              <a:extLst>
                <a:ext uri="{FF2B5EF4-FFF2-40B4-BE49-F238E27FC236}">
                  <a16:creationId xmlns:a16="http://schemas.microsoft.com/office/drawing/2014/main" id="{90CBB426-F987-9747-9B24-6AC8836B2146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16;p36">
              <a:extLst>
                <a:ext uri="{FF2B5EF4-FFF2-40B4-BE49-F238E27FC236}">
                  <a16:creationId xmlns:a16="http://schemas.microsoft.com/office/drawing/2014/main" id="{FC0808C3-FCA5-7F40-B1F8-075E27B87E98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17;p36">
              <a:extLst>
                <a:ext uri="{FF2B5EF4-FFF2-40B4-BE49-F238E27FC236}">
                  <a16:creationId xmlns:a16="http://schemas.microsoft.com/office/drawing/2014/main" id="{92ED22DB-68F0-FF48-897D-76474E1971F3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18;p36">
              <a:extLst>
                <a:ext uri="{FF2B5EF4-FFF2-40B4-BE49-F238E27FC236}">
                  <a16:creationId xmlns:a16="http://schemas.microsoft.com/office/drawing/2014/main" id="{1E390317-E544-D245-BB3C-D0D51FEBF81B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19;p36">
              <a:extLst>
                <a:ext uri="{FF2B5EF4-FFF2-40B4-BE49-F238E27FC236}">
                  <a16:creationId xmlns:a16="http://schemas.microsoft.com/office/drawing/2014/main" id="{2F0C717F-4012-5A44-AC5F-A851A2F72BE9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20;p36">
              <a:extLst>
                <a:ext uri="{FF2B5EF4-FFF2-40B4-BE49-F238E27FC236}">
                  <a16:creationId xmlns:a16="http://schemas.microsoft.com/office/drawing/2014/main" id="{DE76234D-360A-D844-AFA0-4161E3741E20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21;p36">
              <a:extLst>
                <a:ext uri="{FF2B5EF4-FFF2-40B4-BE49-F238E27FC236}">
                  <a16:creationId xmlns:a16="http://schemas.microsoft.com/office/drawing/2014/main" id="{4F1B4F3D-1214-1F45-BF9B-9ADBF2A385F8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473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1"/>
          <p:cNvSpPr txBox="1">
            <a:spLocks noGrp="1"/>
          </p:cNvSpPr>
          <p:nvPr>
            <p:ph type="title"/>
          </p:nvPr>
        </p:nvSpPr>
        <p:spPr>
          <a:xfrm>
            <a:off x="722400" y="301982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400"/>
            </a:pPr>
            <a:r>
              <a:rPr lang="en" sz="2500" dirty="0" err="1">
                <a:sym typeface="Cairo"/>
              </a:rPr>
              <a:t>Weltweite</a:t>
            </a:r>
            <a:r>
              <a:rPr lang="en" sz="2500" dirty="0">
                <a:sym typeface="Cairo"/>
              </a:rPr>
              <a:t> </a:t>
            </a:r>
            <a:r>
              <a:rPr lang="en" sz="2500" dirty="0" err="1">
                <a:sym typeface="Cairo"/>
              </a:rPr>
              <a:t>Alphabetisierung</a:t>
            </a:r>
            <a:r>
              <a:rPr lang="en" sz="2500" dirty="0">
                <a:sym typeface="Cairo"/>
              </a:rPr>
              <a:t> </a:t>
            </a:r>
            <a:endParaRPr sz="2500" dirty="0">
              <a:sym typeface="Cairo"/>
            </a:endParaRPr>
          </a:p>
        </p:txBody>
      </p:sp>
      <p:grpSp>
        <p:nvGrpSpPr>
          <p:cNvPr id="937" name="Google Shape;937;p31"/>
          <p:cNvGrpSpPr/>
          <p:nvPr/>
        </p:nvGrpSpPr>
        <p:grpSpPr>
          <a:xfrm>
            <a:off x="4174647" y="1782789"/>
            <a:ext cx="668600" cy="775967"/>
            <a:chOff x="4056122" y="1492814"/>
            <a:chExt cx="668600" cy="775967"/>
          </a:xfrm>
        </p:grpSpPr>
        <p:grpSp>
          <p:nvGrpSpPr>
            <p:cNvPr id="938" name="Google Shape;938;p31"/>
            <p:cNvGrpSpPr/>
            <p:nvPr/>
          </p:nvGrpSpPr>
          <p:grpSpPr>
            <a:xfrm>
              <a:off x="4431072" y="2112589"/>
              <a:ext cx="170569" cy="156192"/>
              <a:chOff x="5117325" y="2664025"/>
              <a:chExt cx="110925" cy="101575"/>
            </a:xfrm>
          </p:grpSpPr>
          <p:sp>
            <p:nvSpPr>
              <p:cNvPr id="939" name="Google Shape;939;p3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3" name="Google Shape;943;p31"/>
            <p:cNvSpPr/>
            <p:nvPr/>
          </p:nvSpPr>
          <p:spPr>
            <a:xfrm rot="655445">
              <a:off x="4556648" y="161045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31"/>
            <p:cNvGrpSpPr/>
            <p:nvPr/>
          </p:nvGrpSpPr>
          <p:grpSpPr>
            <a:xfrm>
              <a:off x="4056122" y="1492814"/>
              <a:ext cx="170569" cy="156192"/>
              <a:chOff x="5117325" y="2664025"/>
              <a:chExt cx="110925" cy="101575"/>
            </a:xfrm>
          </p:grpSpPr>
          <p:sp>
            <p:nvSpPr>
              <p:cNvPr id="945" name="Google Shape;945;p3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6E66182-8A4D-2042-8500-DC273FA3F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01" y="914501"/>
            <a:ext cx="7022592" cy="331449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24F2988-50CF-FF4D-8241-E32EF6E7CCAC}"/>
              </a:ext>
            </a:extLst>
          </p:cNvPr>
          <p:cNvSpPr/>
          <p:nvPr/>
        </p:nvSpPr>
        <p:spPr>
          <a:xfrm>
            <a:off x="1038300" y="4268818"/>
            <a:ext cx="72278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algn="ctr">
              <a:buClr>
                <a:schemeClr val="dk1"/>
              </a:buClr>
              <a:buSzPts val="1400"/>
            </a:pPr>
            <a:r>
              <a:rPr lang="de-AT" sz="13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In Subsahara-Afrika (südlich der Sahara) leben etwa ein Drittel der </a:t>
            </a:r>
            <a:br>
              <a:rPr lang="de-AT" sz="13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</a:br>
            <a:r>
              <a:rPr lang="de-AT" sz="13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67 Millionen Kinder unter 11 Jahren, die weltweit keinen Zugang zu Schulbildung haben.</a:t>
            </a:r>
          </a:p>
        </p:txBody>
      </p:sp>
      <p:grpSp>
        <p:nvGrpSpPr>
          <p:cNvPr id="21" name="Google Shape;1518;p37">
            <a:extLst>
              <a:ext uri="{FF2B5EF4-FFF2-40B4-BE49-F238E27FC236}">
                <a16:creationId xmlns:a16="http://schemas.microsoft.com/office/drawing/2014/main" id="{B2E41DE7-5A88-7C40-9AD1-01591E4636EB}"/>
              </a:ext>
            </a:extLst>
          </p:cNvPr>
          <p:cNvGrpSpPr/>
          <p:nvPr/>
        </p:nvGrpSpPr>
        <p:grpSpPr>
          <a:xfrm>
            <a:off x="372661" y="3903519"/>
            <a:ext cx="1010328" cy="730597"/>
            <a:chOff x="471266" y="3684874"/>
            <a:chExt cx="1866903" cy="1362972"/>
          </a:xfrm>
        </p:grpSpPr>
        <p:sp>
          <p:nvSpPr>
            <p:cNvPr id="22" name="Google Shape;1519;p37">
              <a:extLst>
                <a:ext uri="{FF2B5EF4-FFF2-40B4-BE49-F238E27FC236}">
                  <a16:creationId xmlns:a16="http://schemas.microsoft.com/office/drawing/2014/main" id="{10F07C9B-1BCE-5942-B1F4-6AA9E527058D}"/>
                </a:ext>
              </a:extLst>
            </p:cNvPr>
            <p:cNvSpPr/>
            <p:nvPr/>
          </p:nvSpPr>
          <p:spPr>
            <a:xfrm rot="-739910">
              <a:off x="573228" y="3929974"/>
              <a:ext cx="836117" cy="1040592"/>
            </a:xfrm>
            <a:custGeom>
              <a:avLst/>
              <a:gdLst/>
              <a:ahLst/>
              <a:cxnLst/>
              <a:rect l="l" t="t" r="r" b="b"/>
              <a:pathLst>
                <a:path w="30517" h="37980" extrusionOk="0">
                  <a:moveTo>
                    <a:pt x="2364" y="8169"/>
                  </a:moveTo>
                  <a:cubicBezTo>
                    <a:pt x="2406" y="8252"/>
                    <a:pt x="2447" y="8293"/>
                    <a:pt x="2447" y="8376"/>
                  </a:cubicBezTo>
                  <a:cubicBezTo>
                    <a:pt x="2447" y="8293"/>
                    <a:pt x="2406" y="8252"/>
                    <a:pt x="2364" y="8169"/>
                  </a:cubicBezTo>
                  <a:close/>
                  <a:moveTo>
                    <a:pt x="30351" y="15093"/>
                  </a:moveTo>
                  <a:cubicBezTo>
                    <a:pt x="30475" y="16420"/>
                    <a:pt x="28983" y="16295"/>
                    <a:pt x="28071" y="16295"/>
                  </a:cubicBezTo>
                  <a:lnTo>
                    <a:pt x="28029" y="16295"/>
                  </a:lnTo>
                  <a:cubicBezTo>
                    <a:pt x="27283" y="16461"/>
                    <a:pt x="26578" y="16710"/>
                    <a:pt x="25832" y="16876"/>
                  </a:cubicBezTo>
                  <a:cubicBezTo>
                    <a:pt x="25749" y="16876"/>
                    <a:pt x="25707" y="16876"/>
                    <a:pt x="25624" y="16917"/>
                  </a:cubicBezTo>
                  <a:cubicBezTo>
                    <a:pt x="24919" y="17083"/>
                    <a:pt x="24215" y="17290"/>
                    <a:pt x="23510" y="17456"/>
                  </a:cubicBezTo>
                  <a:lnTo>
                    <a:pt x="23510" y="17456"/>
                  </a:lnTo>
                  <a:cubicBezTo>
                    <a:pt x="23178" y="17539"/>
                    <a:pt x="22846" y="17664"/>
                    <a:pt x="22515" y="17788"/>
                  </a:cubicBezTo>
                  <a:cubicBezTo>
                    <a:pt x="22142" y="17912"/>
                    <a:pt x="21644" y="18203"/>
                    <a:pt x="21229" y="18161"/>
                  </a:cubicBezTo>
                  <a:cubicBezTo>
                    <a:pt x="21395" y="20068"/>
                    <a:pt x="21810" y="21934"/>
                    <a:pt x="22142" y="23841"/>
                  </a:cubicBezTo>
                  <a:cubicBezTo>
                    <a:pt x="22432" y="26288"/>
                    <a:pt x="22681" y="28692"/>
                    <a:pt x="22929" y="31139"/>
                  </a:cubicBezTo>
                  <a:cubicBezTo>
                    <a:pt x="23095" y="32631"/>
                    <a:pt x="23302" y="34124"/>
                    <a:pt x="23427" y="35575"/>
                  </a:cubicBezTo>
                  <a:cubicBezTo>
                    <a:pt x="23468" y="36197"/>
                    <a:pt x="23593" y="36819"/>
                    <a:pt x="23427" y="37400"/>
                  </a:cubicBezTo>
                  <a:cubicBezTo>
                    <a:pt x="23220" y="37939"/>
                    <a:pt x="22515" y="37980"/>
                    <a:pt x="22183" y="37565"/>
                  </a:cubicBezTo>
                  <a:cubicBezTo>
                    <a:pt x="21437" y="37524"/>
                    <a:pt x="20732" y="37897"/>
                    <a:pt x="19944" y="37814"/>
                  </a:cubicBezTo>
                  <a:cubicBezTo>
                    <a:pt x="19032" y="37731"/>
                    <a:pt x="17912" y="37814"/>
                    <a:pt x="17125" y="37151"/>
                  </a:cubicBezTo>
                  <a:cubicBezTo>
                    <a:pt x="16627" y="36653"/>
                    <a:pt x="16503" y="35948"/>
                    <a:pt x="16212" y="35285"/>
                  </a:cubicBezTo>
                  <a:cubicBezTo>
                    <a:pt x="15756" y="34165"/>
                    <a:pt x="15425" y="33046"/>
                    <a:pt x="15093" y="31885"/>
                  </a:cubicBezTo>
                  <a:cubicBezTo>
                    <a:pt x="14720" y="31470"/>
                    <a:pt x="14595" y="30931"/>
                    <a:pt x="14388" y="30434"/>
                  </a:cubicBezTo>
                  <a:cubicBezTo>
                    <a:pt x="14139" y="29812"/>
                    <a:pt x="13849" y="29190"/>
                    <a:pt x="13559" y="28610"/>
                  </a:cubicBezTo>
                  <a:cubicBezTo>
                    <a:pt x="13517" y="28527"/>
                    <a:pt x="13476" y="28444"/>
                    <a:pt x="13434" y="28402"/>
                  </a:cubicBezTo>
                  <a:cubicBezTo>
                    <a:pt x="13186" y="28651"/>
                    <a:pt x="12854" y="28941"/>
                    <a:pt x="12730" y="29231"/>
                  </a:cubicBezTo>
                  <a:cubicBezTo>
                    <a:pt x="11693" y="31014"/>
                    <a:pt x="10159" y="32424"/>
                    <a:pt x="8957" y="34083"/>
                  </a:cubicBezTo>
                  <a:cubicBezTo>
                    <a:pt x="8542" y="34622"/>
                    <a:pt x="8335" y="35451"/>
                    <a:pt x="7713" y="35741"/>
                  </a:cubicBezTo>
                  <a:cubicBezTo>
                    <a:pt x="7505" y="36114"/>
                    <a:pt x="7008" y="36239"/>
                    <a:pt x="6676" y="35990"/>
                  </a:cubicBezTo>
                  <a:cubicBezTo>
                    <a:pt x="6593" y="36031"/>
                    <a:pt x="6469" y="36031"/>
                    <a:pt x="6344" y="36031"/>
                  </a:cubicBezTo>
                  <a:cubicBezTo>
                    <a:pt x="5059" y="35865"/>
                    <a:pt x="996" y="35492"/>
                    <a:pt x="2364" y="33419"/>
                  </a:cubicBezTo>
                  <a:cubicBezTo>
                    <a:pt x="3027" y="31802"/>
                    <a:pt x="3566" y="30102"/>
                    <a:pt x="4271" y="28527"/>
                  </a:cubicBezTo>
                  <a:cubicBezTo>
                    <a:pt x="4354" y="28402"/>
                    <a:pt x="4437" y="28278"/>
                    <a:pt x="4520" y="28195"/>
                  </a:cubicBezTo>
                  <a:cubicBezTo>
                    <a:pt x="5018" y="26329"/>
                    <a:pt x="5640" y="24505"/>
                    <a:pt x="6386" y="22680"/>
                  </a:cubicBezTo>
                  <a:cubicBezTo>
                    <a:pt x="6883" y="21437"/>
                    <a:pt x="7422" y="20234"/>
                    <a:pt x="7961" y="18990"/>
                  </a:cubicBezTo>
                  <a:cubicBezTo>
                    <a:pt x="8003" y="18866"/>
                    <a:pt x="8086" y="18783"/>
                    <a:pt x="8127" y="18742"/>
                  </a:cubicBezTo>
                  <a:cubicBezTo>
                    <a:pt x="8252" y="18244"/>
                    <a:pt x="8335" y="17746"/>
                    <a:pt x="8376" y="17249"/>
                  </a:cubicBezTo>
                  <a:cubicBezTo>
                    <a:pt x="7464" y="16751"/>
                    <a:pt x="6510" y="16295"/>
                    <a:pt x="5640" y="15756"/>
                  </a:cubicBezTo>
                  <a:cubicBezTo>
                    <a:pt x="5101" y="15466"/>
                    <a:pt x="4644" y="15342"/>
                    <a:pt x="4230" y="15051"/>
                  </a:cubicBezTo>
                  <a:cubicBezTo>
                    <a:pt x="4064" y="14927"/>
                    <a:pt x="4023" y="14803"/>
                    <a:pt x="3981" y="14678"/>
                  </a:cubicBezTo>
                  <a:cubicBezTo>
                    <a:pt x="2820" y="14305"/>
                    <a:pt x="1659" y="13973"/>
                    <a:pt x="623" y="13393"/>
                  </a:cubicBezTo>
                  <a:cubicBezTo>
                    <a:pt x="1" y="12978"/>
                    <a:pt x="167" y="12273"/>
                    <a:pt x="374" y="11693"/>
                  </a:cubicBezTo>
                  <a:cubicBezTo>
                    <a:pt x="457" y="10822"/>
                    <a:pt x="415" y="9952"/>
                    <a:pt x="540" y="9039"/>
                  </a:cubicBezTo>
                  <a:cubicBezTo>
                    <a:pt x="581" y="8749"/>
                    <a:pt x="540" y="8376"/>
                    <a:pt x="706" y="8086"/>
                  </a:cubicBezTo>
                  <a:cubicBezTo>
                    <a:pt x="913" y="7713"/>
                    <a:pt x="1410" y="7630"/>
                    <a:pt x="1701" y="7837"/>
                  </a:cubicBezTo>
                  <a:cubicBezTo>
                    <a:pt x="2032" y="7795"/>
                    <a:pt x="2364" y="7878"/>
                    <a:pt x="2613" y="7878"/>
                  </a:cubicBezTo>
                  <a:cubicBezTo>
                    <a:pt x="4105" y="8044"/>
                    <a:pt x="5557" y="8335"/>
                    <a:pt x="7049" y="8376"/>
                  </a:cubicBezTo>
                  <a:cubicBezTo>
                    <a:pt x="8500" y="8459"/>
                    <a:pt x="9910" y="8500"/>
                    <a:pt x="11320" y="8459"/>
                  </a:cubicBezTo>
                  <a:cubicBezTo>
                    <a:pt x="11320" y="8417"/>
                    <a:pt x="11278" y="8335"/>
                    <a:pt x="11237" y="8293"/>
                  </a:cubicBezTo>
                  <a:cubicBezTo>
                    <a:pt x="10822" y="7049"/>
                    <a:pt x="10491" y="5639"/>
                    <a:pt x="10864" y="4354"/>
                  </a:cubicBezTo>
                  <a:cubicBezTo>
                    <a:pt x="11486" y="2240"/>
                    <a:pt x="13352" y="581"/>
                    <a:pt x="15508" y="249"/>
                  </a:cubicBezTo>
                  <a:cubicBezTo>
                    <a:pt x="16876" y="1"/>
                    <a:pt x="18327" y="249"/>
                    <a:pt x="19488" y="954"/>
                  </a:cubicBezTo>
                  <a:cubicBezTo>
                    <a:pt x="20151" y="788"/>
                    <a:pt x="20856" y="1742"/>
                    <a:pt x="21229" y="2240"/>
                  </a:cubicBezTo>
                  <a:cubicBezTo>
                    <a:pt x="21520" y="2779"/>
                    <a:pt x="21603" y="3442"/>
                    <a:pt x="21603" y="4022"/>
                  </a:cubicBezTo>
                  <a:cubicBezTo>
                    <a:pt x="21603" y="4105"/>
                    <a:pt x="21603" y="4188"/>
                    <a:pt x="21603" y="4230"/>
                  </a:cubicBezTo>
                  <a:cubicBezTo>
                    <a:pt x="21851" y="5515"/>
                    <a:pt x="21644" y="6800"/>
                    <a:pt x="20773" y="7961"/>
                  </a:cubicBezTo>
                  <a:cubicBezTo>
                    <a:pt x="20317" y="8583"/>
                    <a:pt x="19737" y="9122"/>
                    <a:pt x="19156" y="9661"/>
                  </a:cubicBezTo>
                  <a:cubicBezTo>
                    <a:pt x="19115" y="9703"/>
                    <a:pt x="19032" y="9744"/>
                    <a:pt x="18949" y="9786"/>
                  </a:cubicBezTo>
                  <a:cubicBezTo>
                    <a:pt x="18990" y="9869"/>
                    <a:pt x="18990" y="9910"/>
                    <a:pt x="18990" y="9952"/>
                  </a:cubicBezTo>
                  <a:cubicBezTo>
                    <a:pt x="19903" y="10034"/>
                    <a:pt x="20732" y="10076"/>
                    <a:pt x="21685" y="10200"/>
                  </a:cubicBezTo>
                  <a:cubicBezTo>
                    <a:pt x="23427" y="10491"/>
                    <a:pt x="25127" y="10864"/>
                    <a:pt x="26910" y="10947"/>
                  </a:cubicBezTo>
                  <a:cubicBezTo>
                    <a:pt x="27739" y="11154"/>
                    <a:pt x="29688" y="10947"/>
                    <a:pt x="30102" y="11693"/>
                  </a:cubicBezTo>
                  <a:cubicBezTo>
                    <a:pt x="30517" y="12771"/>
                    <a:pt x="30268" y="13973"/>
                    <a:pt x="30351" y="15093"/>
                  </a:cubicBezTo>
                  <a:close/>
                </a:path>
              </a:pathLst>
            </a:custGeom>
            <a:solidFill>
              <a:srgbClr val="EBB3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20;p37">
              <a:extLst>
                <a:ext uri="{FF2B5EF4-FFF2-40B4-BE49-F238E27FC236}">
                  <a16:creationId xmlns:a16="http://schemas.microsoft.com/office/drawing/2014/main" id="{15C81429-393A-584E-B994-7E7D20237248}"/>
                </a:ext>
              </a:extLst>
            </p:cNvPr>
            <p:cNvSpPr/>
            <p:nvPr/>
          </p:nvSpPr>
          <p:spPr>
            <a:xfrm rot="-739910">
              <a:off x="571853" y="3968346"/>
              <a:ext cx="461252" cy="991768"/>
            </a:xfrm>
            <a:custGeom>
              <a:avLst/>
              <a:gdLst/>
              <a:ahLst/>
              <a:cxnLst/>
              <a:rect l="l" t="t" r="r" b="b"/>
              <a:pathLst>
                <a:path w="16835" h="36198" extrusionOk="0">
                  <a:moveTo>
                    <a:pt x="16669" y="664"/>
                  </a:moveTo>
                  <a:cubicBezTo>
                    <a:pt x="16834" y="1576"/>
                    <a:pt x="16710" y="2571"/>
                    <a:pt x="16627" y="3525"/>
                  </a:cubicBezTo>
                  <a:cubicBezTo>
                    <a:pt x="16337" y="6303"/>
                    <a:pt x="15798" y="9081"/>
                    <a:pt x="15549" y="11859"/>
                  </a:cubicBezTo>
                  <a:cubicBezTo>
                    <a:pt x="15259" y="15632"/>
                    <a:pt x="14844" y="19405"/>
                    <a:pt x="14264" y="23178"/>
                  </a:cubicBezTo>
                  <a:cubicBezTo>
                    <a:pt x="14139" y="24090"/>
                    <a:pt x="14015" y="25044"/>
                    <a:pt x="13891" y="25956"/>
                  </a:cubicBezTo>
                  <a:cubicBezTo>
                    <a:pt x="13683" y="26827"/>
                    <a:pt x="13849" y="27822"/>
                    <a:pt x="13186" y="28485"/>
                  </a:cubicBezTo>
                  <a:cubicBezTo>
                    <a:pt x="11900" y="30268"/>
                    <a:pt x="10449" y="31927"/>
                    <a:pt x="9122" y="33668"/>
                  </a:cubicBezTo>
                  <a:cubicBezTo>
                    <a:pt x="8708" y="34207"/>
                    <a:pt x="8293" y="34787"/>
                    <a:pt x="7961" y="35368"/>
                  </a:cubicBezTo>
                  <a:cubicBezTo>
                    <a:pt x="7671" y="35948"/>
                    <a:pt x="7215" y="36197"/>
                    <a:pt x="6510" y="36073"/>
                  </a:cubicBezTo>
                  <a:cubicBezTo>
                    <a:pt x="5515" y="35865"/>
                    <a:pt x="1825" y="35202"/>
                    <a:pt x="2240" y="33751"/>
                  </a:cubicBezTo>
                  <a:cubicBezTo>
                    <a:pt x="2737" y="32258"/>
                    <a:pt x="3442" y="30807"/>
                    <a:pt x="4064" y="29314"/>
                  </a:cubicBezTo>
                  <a:cubicBezTo>
                    <a:pt x="5183" y="26412"/>
                    <a:pt x="6220" y="23468"/>
                    <a:pt x="7257" y="20524"/>
                  </a:cubicBezTo>
                  <a:cubicBezTo>
                    <a:pt x="7671" y="19322"/>
                    <a:pt x="8459" y="18203"/>
                    <a:pt x="8666" y="16917"/>
                  </a:cubicBezTo>
                  <a:cubicBezTo>
                    <a:pt x="7961" y="16461"/>
                    <a:pt x="7091" y="16337"/>
                    <a:pt x="6344" y="16005"/>
                  </a:cubicBezTo>
                  <a:cubicBezTo>
                    <a:pt x="4727" y="15176"/>
                    <a:pt x="3069" y="14554"/>
                    <a:pt x="1410" y="13932"/>
                  </a:cubicBezTo>
                  <a:cubicBezTo>
                    <a:pt x="415" y="13600"/>
                    <a:pt x="1" y="13061"/>
                    <a:pt x="208" y="11983"/>
                  </a:cubicBezTo>
                  <a:cubicBezTo>
                    <a:pt x="332" y="10822"/>
                    <a:pt x="498" y="9620"/>
                    <a:pt x="747" y="8500"/>
                  </a:cubicBezTo>
                  <a:cubicBezTo>
                    <a:pt x="498" y="8169"/>
                    <a:pt x="830" y="7671"/>
                    <a:pt x="1245" y="7796"/>
                  </a:cubicBezTo>
                  <a:cubicBezTo>
                    <a:pt x="1701" y="7920"/>
                    <a:pt x="2198" y="8044"/>
                    <a:pt x="2696" y="8044"/>
                  </a:cubicBezTo>
                  <a:cubicBezTo>
                    <a:pt x="5764" y="8127"/>
                    <a:pt x="8832" y="8625"/>
                    <a:pt x="11900" y="8832"/>
                  </a:cubicBezTo>
                  <a:cubicBezTo>
                    <a:pt x="11569" y="7754"/>
                    <a:pt x="11113" y="6635"/>
                    <a:pt x="11154" y="5474"/>
                  </a:cubicBezTo>
                  <a:cubicBezTo>
                    <a:pt x="11237" y="3152"/>
                    <a:pt x="12978" y="913"/>
                    <a:pt x="15217" y="249"/>
                  </a:cubicBezTo>
                  <a:cubicBezTo>
                    <a:pt x="15715" y="125"/>
                    <a:pt x="16503" y="1"/>
                    <a:pt x="16669" y="623"/>
                  </a:cubicBezTo>
                  <a:close/>
                </a:path>
              </a:pathLst>
            </a:custGeom>
            <a:solidFill>
              <a:srgbClr val="D79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21;p37">
              <a:extLst>
                <a:ext uri="{FF2B5EF4-FFF2-40B4-BE49-F238E27FC236}">
                  <a16:creationId xmlns:a16="http://schemas.microsoft.com/office/drawing/2014/main" id="{9D958643-0DC2-164C-A0CD-E2C59E5ED748}"/>
                </a:ext>
              </a:extLst>
            </p:cNvPr>
            <p:cNvSpPr/>
            <p:nvPr/>
          </p:nvSpPr>
          <p:spPr>
            <a:xfrm rot="-739910">
              <a:off x="937327" y="4012562"/>
              <a:ext cx="98853" cy="466924"/>
            </a:xfrm>
            <a:custGeom>
              <a:avLst/>
              <a:gdLst/>
              <a:ahLst/>
              <a:cxnLst/>
              <a:rect l="l" t="t" r="r" b="b"/>
              <a:pathLst>
                <a:path w="3608" h="17042" extrusionOk="0">
                  <a:moveTo>
                    <a:pt x="1079" y="12398"/>
                  </a:moveTo>
                  <a:cubicBezTo>
                    <a:pt x="747" y="12356"/>
                    <a:pt x="540" y="12025"/>
                    <a:pt x="581" y="11735"/>
                  </a:cubicBezTo>
                  <a:cubicBezTo>
                    <a:pt x="705" y="10532"/>
                    <a:pt x="830" y="9330"/>
                    <a:pt x="996" y="8169"/>
                  </a:cubicBezTo>
                  <a:cubicBezTo>
                    <a:pt x="1245" y="6303"/>
                    <a:pt x="1535" y="4437"/>
                    <a:pt x="1742" y="2530"/>
                  </a:cubicBezTo>
                  <a:cubicBezTo>
                    <a:pt x="1866" y="1908"/>
                    <a:pt x="1742" y="1120"/>
                    <a:pt x="2157" y="623"/>
                  </a:cubicBezTo>
                  <a:cubicBezTo>
                    <a:pt x="3608" y="1"/>
                    <a:pt x="2903" y="2115"/>
                    <a:pt x="2903" y="2820"/>
                  </a:cubicBezTo>
                  <a:cubicBezTo>
                    <a:pt x="2696" y="4644"/>
                    <a:pt x="2447" y="6427"/>
                    <a:pt x="2157" y="8210"/>
                  </a:cubicBezTo>
                  <a:cubicBezTo>
                    <a:pt x="1991" y="9413"/>
                    <a:pt x="1866" y="10657"/>
                    <a:pt x="1742" y="11900"/>
                  </a:cubicBezTo>
                  <a:cubicBezTo>
                    <a:pt x="1701" y="12191"/>
                    <a:pt x="1369" y="12439"/>
                    <a:pt x="1079" y="12398"/>
                  </a:cubicBezTo>
                  <a:lnTo>
                    <a:pt x="1079" y="12398"/>
                  </a:lnTo>
                  <a:close/>
                  <a:moveTo>
                    <a:pt x="581" y="17042"/>
                  </a:moveTo>
                  <a:cubicBezTo>
                    <a:pt x="249" y="17000"/>
                    <a:pt x="1" y="16627"/>
                    <a:pt x="42" y="16337"/>
                  </a:cubicBezTo>
                  <a:cubicBezTo>
                    <a:pt x="84" y="15922"/>
                    <a:pt x="125" y="15466"/>
                    <a:pt x="125" y="15052"/>
                  </a:cubicBezTo>
                  <a:cubicBezTo>
                    <a:pt x="125" y="14305"/>
                    <a:pt x="1286" y="14305"/>
                    <a:pt x="1286" y="15052"/>
                  </a:cubicBezTo>
                  <a:cubicBezTo>
                    <a:pt x="1203" y="15715"/>
                    <a:pt x="1576" y="17042"/>
                    <a:pt x="581" y="17042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22;p37">
              <a:extLst>
                <a:ext uri="{FF2B5EF4-FFF2-40B4-BE49-F238E27FC236}">
                  <a16:creationId xmlns:a16="http://schemas.microsoft.com/office/drawing/2014/main" id="{CBAAEA99-B2F1-A541-A5AC-9394D071CEF1}"/>
                </a:ext>
              </a:extLst>
            </p:cNvPr>
            <p:cNvSpPr/>
            <p:nvPr/>
          </p:nvSpPr>
          <p:spPr>
            <a:xfrm rot="-739910">
              <a:off x="1380875" y="3764153"/>
              <a:ext cx="855433" cy="1046291"/>
            </a:xfrm>
            <a:custGeom>
              <a:avLst/>
              <a:gdLst/>
              <a:ahLst/>
              <a:cxnLst/>
              <a:rect l="l" t="t" r="r" b="b"/>
              <a:pathLst>
                <a:path w="31222" h="38188" extrusionOk="0">
                  <a:moveTo>
                    <a:pt x="30185" y="9869"/>
                  </a:moveTo>
                  <a:cubicBezTo>
                    <a:pt x="30310" y="10822"/>
                    <a:pt x="31222" y="13973"/>
                    <a:pt x="30310" y="14430"/>
                  </a:cubicBezTo>
                  <a:cubicBezTo>
                    <a:pt x="29522" y="14844"/>
                    <a:pt x="28651" y="14969"/>
                    <a:pt x="27822" y="15176"/>
                  </a:cubicBezTo>
                  <a:cubicBezTo>
                    <a:pt x="27324" y="15300"/>
                    <a:pt x="26827" y="15466"/>
                    <a:pt x="26371" y="15590"/>
                  </a:cubicBezTo>
                  <a:cubicBezTo>
                    <a:pt x="26329" y="15590"/>
                    <a:pt x="26288" y="15590"/>
                    <a:pt x="26288" y="15632"/>
                  </a:cubicBezTo>
                  <a:cubicBezTo>
                    <a:pt x="25915" y="15756"/>
                    <a:pt x="25500" y="15964"/>
                    <a:pt x="25127" y="15964"/>
                  </a:cubicBezTo>
                  <a:cubicBezTo>
                    <a:pt x="24090" y="16254"/>
                    <a:pt x="23095" y="16627"/>
                    <a:pt x="22142" y="17083"/>
                  </a:cubicBezTo>
                  <a:lnTo>
                    <a:pt x="22142" y="17083"/>
                  </a:lnTo>
                  <a:lnTo>
                    <a:pt x="22142" y="17083"/>
                  </a:lnTo>
                  <a:cubicBezTo>
                    <a:pt x="23676" y="22224"/>
                    <a:pt x="25459" y="27324"/>
                    <a:pt x="26702" y="32549"/>
                  </a:cubicBezTo>
                  <a:cubicBezTo>
                    <a:pt x="26910" y="33419"/>
                    <a:pt x="27159" y="34248"/>
                    <a:pt x="27490" y="35036"/>
                  </a:cubicBezTo>
                  <a:cubicBezTo>
                    <a:pt x="27490" y="35078"/>
                    <a:pt x="27532" y="35161"/>
                    <a:pt x="27532" y="35202"/>
                  </a:cubicBezTo>
                  <a:cubicBezTo>
                    <a:pt x="27780" y="35575"/>
                    <a:pt x="27739" y="36156"/>
                    <a:pt x="27159" y="36322"/>
                  </a:cubicBezTo>
                  <a:cubicBezTo>
                    <a:pt x="26288" y="36653"/>
                    <a:pt x="25417" y="36778"/>
                    <a:pt x="24505" y="36985"/>
                  </a:cubicBezTo>
                  <a:cubicBezTo>
                    <a:pt x="23593" y="37234"/>
                    <a:pt x="22722" y="37648"/>
                    <a:pt x="21768" y="37607"/>
                  </a:cubicBezTo>
                  <a:cubicBezTo>
                    <a:pt x="20773" y="37483"/>
                    <a:pt x="20815" y="36239"/>
                    <a:pt x="20359" y="35534"/>
                  </a:cubicBezTo>
                  <a:cubicBezTo>
                    <a:pt x="19239" y="33585"/>
                    <a:pt x="18286" y="31553"/>
                    <a:pt x="17166" y="29605"/>
                  </a:cubicBezTo>
                  <a:cubicBezTo>
                    <a:pt x="16959" y="29232"/>
                    <a:pt x="16710" y="28858"/>
                    <a:pt x="16503" y="28527"/>
                  </a:cubicBezTo>
                  <a:cubicBezTo>
                    <a:pt x="15508" y="30310"/>
                    <a:pt x="14678" y="32217"/>
                    <a:pt x="13725" y="34083"/>
                  </a:cubicBezTo>
                  <a:cubicBezTo>
                    <a:pt x="13476" y="34663"/>
                    <a:pt x="13186" y="35202"/>
                    <a:pt x="12937" y="35741"/>
                  </a:cubicBezTo>
                  <a:cubicBezTo>
                    <a:pt x="12605" y="36280"/>
                    <a:pt x="12481" y="36944"/>
                    <a:pt x="11983" y="37358"/>
                  </a:cubicBezTo>
                  <a:cubicBezTo>
                    <a:pt x="11859" y="37607"/>
                    <a:pt x="11859" y="37939"/>
                    <a:pt x="11569" y="38063"/>
                  </a:cubicBezTo>
                  <a:cubicBezTo>
                    <a:pt x="11361" y="38187"/>
                    <a:pt x="11071" y="38187"/>
                    <a:pt x="10864" y="38104"/>
                  </a:cubicBezTo>
                  <a:cubicBezTo>
                    <a:pt x="10740" y="38146"/>
                    <a:pt x="10574" y="38187"/>
                    <a:pt x="10449" y="38187"/>
                  </a:cubicBezTo>
                  <a:cubicBezTo>
                    <a:pt x="9579" y="38063"/>
                    <a:pt x="8791" y="37814"/>
                    <a:pt x="7920" y="37731"/>
                  </a:cubicBezTo>
                  <a:cubicBezTo>
                    <a:pt x="6925" y="37607"/>
                    <a:pt x="4810" y="37648"/>
                    <a:pt x="5640" y="36114"/>
                  </a:cubicBezTo>
                  <a:cubicBezTo>
                    <a:pt x="6262" y="33751"/>
                    <a:pt x="6676" y="31388"/>
                    <a:pt x="7215" y="29066"/>
                  </a:cubicBezTo>
                  <a:cubicBezTo>
                    <a:pt x="7257" y="28983"/>
                    <a:pt x="7298" y="28941"/>
                    <a:pt x="7298" y="28900"/>
                  </a:cubicBezTo>
                  <a:lnTo>
                    <a:pt x="7423" y="28444"/>
                  </a:lnTo>
                  <a:lnTo>
                    <a:pt x="7423" y="28444"/>
                  </a:lnTo>
                  <a:cubicBezTo>
                    <a:pt x="7423" y="28402"/>
                    <a:pt x="7423" y="28361"/>
                    <a:pt x="7423" y="28319"/>
                  </a:cubicBezTo>
                  <a:cubicBezTo>
                    <a:pt x="7962" y="25376"/>
                    <a:pt x="8832" y="22556"/>
                    <a:pt x="9537" y="19695"/>
                  </a:cubicBezTo>
                  <a:cubicBezTo>
                    <a:pt x="9579" y="19364"/>
                    <a:pt x="9661" y="19073"/>
                    <a:pt x="9703" y="18742"/>
                  </a:cubicBezTo>
                  <a:cubicBezTo>
                    <a:pt x="9703" y="18617"/>
                    <a:pt x="9744" y="18493"/>
                    <a:pt x="9827" y="18410"/>
                  </a:cubicBezTo>
                  <a:cubicBezTo>
                    <a:pt x="9827" y="18244"/>
                    <a:pt x="9869" y="18120"/>
                    <a:pt x="9869" y="17954"/>
                  </a:cubicBezTo>
                  <a:cubicBezTo>
                    <a:pt x="9371" y="17995"/>
                    <a:pt x="9040" y="17829"/>
                    <a:pt x="8874" y="17581"/>
                  </a:cubicBezTo>
                  <a:cubicBezTo>
                    <a:pt x="8708" y="17539"/>
                    <a:pt x="8542" y="17456"/>
                    <a:pt x="8376" y="17415"/>
                  </a:cubicBezTo>
                  <a:cubicBezTo>
                    <a:pt x="8293" y="17373"/>
                    <a:pt x="8252" y="17290"/>
                    <a:pt x="8169" y="17208"/>
                  </a:cubicBezTo>
                  <a:cubicBezTo>
                    <a:pt x="7464" y="17166"/>
                    <a:pt x="6759" y="17083"/>
                    <a:pt x="6054" y="16876"/>
                  </a:cubicBezTo>
                  <a:cubicBezTo>
                    <a:pt x="4562" y="16420"/>
                    <a:pt x="3028" y="16212"/>
                    <a:pt x="1493" y="15964"/>
                  </a:cubicBezTo>
                  <a:cubicBezTo>
                    <a:pt x="374" y="15798"/>
                    <a:pt x="167" y="15342"/>
                    <a:pt x="250" y="14264"/>
                  </a:cubicBezTo>
                  <a:cubicBezTo>
                    <a:pt x="291" y="13642"/>
                    <a:pt x="42" y="12978"/>
                    <a:pt x="250" y="12398"/>
                  </a:cubicBezTo>
                  <a:cubicBezTo>
                    <a:pt x="250" y="11983"/>
                    <a:pt x="1" y="11527"/>
                    <a:pt x="291" y="11154"/>
                  </a:cubicBezTo>
                  <a:cubicBezTo>
                    <a:pt x="498" y="10905"/>
                    <a:pt x="830" y="10822"/>
                    <a:pt x="1120" y="10947"/>
                  </a:cubicBezTo>
                  <a:cubicBezTo>
                    <a:pt x="1203" y="10905"/>
                    <a:pt x="1286" y="10905"/>
                    <a:pt x="1369" y="10905"/>
                  </a:cubicBezTo>
                  <a:cubicBezTo>
                    <a:pt x="2447" y="10822"/>
                    <a:pt x="3484" y="10615"/>
                    <a:pt x="4562" y="10532"/>
                  </a:cubicBezTo>
                  <a:cubicBezTo>
                    <a:pt x="6842" y="10366"/>
                    <a:pt x="9122" y="10325"/>
                    <a:pt x="11403" y="10200"/>
                  </a:cubicBezTo>
                  <a:cubicBezTo>
                    <a:pt x="11113" y="9827"/>
                    <a:pt x="10864" y="9288"/>
                    <a:pt x="10657" y="8500"/>
                  </a:cubicBezTo>
                  <a:cubicBezTo>
                    <a:pt x="9454" y="4271"/>
                    <a:pt x="12730" y="1"/>
                    <a:pt x="17208" y="1120"/>
                  </a:cubicBezTo>
                  <a:cubicBezTo>
                    <a:pt x="20400" y="1866"/>
                    <a:pt x="21561" y="5432"/>
                    <a:pt x="20151" y="8169"/>
                  </a:cubicBezTo>
                  <a:cubicBezTo>
                    <a:pt x="19944" y="8708"/>
                    <a:pt x="19654" y="9205"/>
                    <a:pt x="19364" y="9661"/>
                  </a:cubicBezTo>
                  <a:cubicBezTo>
                    <a:pt x="19737" y="9620"/>
                    <a:pt x="20110" y="9578"/>
                    <a:pt x="20483" y="9537"/>
                  </a:cubicBezTo>
                  <a:cubicBezTo>
                    <a:pt x="23220" y="8957"/>
                    <a:pt x="26039" y="9081"/>
                    <a:pt x="28817" y="9039"/>
                  </a:cubicBezTo>
                  <a:cubicBezTo>
                    <a:pt x="29066" y="9039"/>
                    <a:pt x="29232" y="9122"/>
                    <a:pt x="29356" y="9288"/>
                  </a:cubicBezTo>
                  <a:cubicBezTo>
                    <a:pt x="29729" y="9205"/>
                    <a:pt x="30102" y="9371"/>
                    <a:pt x="30185" y="9869"/>
                  </a:cubicBezTo>
                  <a:close/>
                </a:path>
              </a:pathLst>
            </a:custGeom>
            <a:solidFill>
              <a:srgbClr val="D47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23;p37">
              <a:extLst>
                <a:ext uri="{FF2B5EF4-FFF2-40B4-BE49-F238E27FC236}">
                  <a16:creationId xmlns:a16="http://schemas.microsoft.com/office/drawing/2014/main" id="{BD6A7F8C-A1D1-DF45-957B-BAAB698F0CB4}"/>
                </a:ext>
              </a:extLst>
            </p:cNvPr>
            <p:cNvSpPr/>
            <p:nvPr/>
          </p:nvSpPr>
          <p:spPr>
            <a:xfrm rot="-739910">
              <a:off x="1381728" y="3827970"/>
              <a:ext cx="458978" cy="1022399"/>
            </a:xfrm>
            <a:custGeom>
              <a:avLst/>
              <a:gdLst/>
              <a:ahLst/>
              <a:cxnLst/>
              <a:rect l="l" t="t" r="r" b="b"/>
              <a:pathLst>
                <a:path w="16752" h="37316" extrusionOk="0">
                  <a:moveTo>
                    <a:pt x="16461" y="24131"/>
                  </a:moveTo>
                  <a:cubicBezTo>
                    <a:pt x="16502" y="25499"/>
                    <a:pt x="16751" y="26868"/>
                    <a:pt x="16420" y="28194"/>
                  </a:cubicBezTo>
                  <a:cubicBezTo>
                    <a:pt x="15424" y="30558"/>
                    <a:pt x="14015" y="32714"/>
                    <a:pt x="12937" y="35036"/>
                  </a:cubicBezTo>
                  <a:cubicBezTo>
                    <a:pt x="13061" y="35492"/>
                    <a:pt x="12688" y="35865"/>
                    <a:pt x="12564" y="36238"/>
                  </a:cubicBezTo>
                  <a:cubicBezTo>
                    <a:pt x="12356" y="36611"/>
                    <a:pt x="12190" y="37316"/>
                    <a:pt x="11610" y="37150"/>
                  </a:cubicBezTo>
                  <a:cubicBezTo>
                    <a:pt x="11486" y="37192"/>
                    <a:pt x="11320" y="37192"/>
                    <a:pt x="11154" y="37192"/>
                  </a:cubicBezTo>
                  <a:cubicBezTo>
                    <a:pt x="10159" y="37150"/>
                    <a:pt x="9164" y="37026"/>
                    <a:pt x="8169" y="36901"/>
                  </a:cubicBezTo>
                  <a:cubicBezTo>
                    <a:pt x="6800" y="36818"/>
                    <a:pt x="5142" y="37026"/>
                    <a:pt x="5971" y="35077"/>
                  </a:cubicBezTo>
                  <a:cubicBezTo>
                    <a:pt x="6966" y="32299"/>
                    <a:pt x="7049" y="29355"/>
                    <a:pt x="7878" y="26577"/>
                  </a:cubicBezTo>
                  <a:cubicBezTo>
                    <a:pt x="8790" y="23426"/>
                    <a:pt x="9786" y="20316"/>
                    <a:pt x="10076" y="17041"/>
                  </a:cubicBezTo>
                  <a:cubicBezTo>
                    <a:pt x="8334" y="16958"/>
                    <a:pt x="6634" y="16461"/>
                    <a:pt x="4976" y="16004"/>
                  </a:cubicBezTo>
                  <a:cubicBezTo>
                    <a:pt x="4603" y="15880"/>
                    <a:pt x="4271" y="15797"/>
                    <a:pt x="3898" y="15714"/>
                  </a:cubicBezTo>
                  <a:cubicBezTo>
                    <a:pt x="3691" y="15756"/>
                    <a:pt x="3442" y="15631"/>
                    <a:pt x="3359" y="15465"/>
                  </a:cubicBezTo>
                  <a:cubicBezTo>
                    <a:pt x="3317" y="15424"/>
                    <a:pt x="3317" y="15382"/>
                    <a:pt x="3317" y="15341"/>
                  </a:cubicBezTo>
                  <a:cubicBezTo>
                    <a:pt x="3276" y="15341"/>
                    <a:pt x="3235" y="15300"/>
                    <a:pt x="3235" y="15300"/>
                  </a:cubicBezTo>
                  <a:cubicBezTo>
                    <a:pt x="2696" y="15175"/>
                    <a:pt x="664" y="15175"/>
                    <a:pt x="788" y="14470"/>
                  </a:cubicBezTo>
                  <a:cubicBezTo>
                    <a:pt x="747" y="14429"/>
                    <a:pt x="747" y="14387"/>
                    <a:pt x="747" y="14387"/>
                  </a:cubicBezTo>
                  <a:cubicBezTo>
                    <a:pt x="0" y="14097"/>
                    <a:pt x="374" y="12729"/>
                    <a:pt x="291" y="12107"/>
                  </a:cubicBezTo>
                  <a:cubicBezTo>
                    <a:pt x="457" y="11485"/>
                    <a:pt x="42" y="10117"/>
                    <a:pt x="788" y="9992"/>
                  </a:cubicBezTo>
                  <a:cubicBezTo>
                    <a:pt x="1410" y="9909"/>
                    <a:pt x="2032" y="10241"/>
                    <a:pt x="2696" y="10241"/>
                  </a:cubicBezTo>
                  <a:cubicBezTo>
                    <a:pt x="3981" y="10324"/>
                    <a:pt x="5225" y="10075"/>
                    <a:pt x="6510" y="10034"/>
                  </a:cubicBezTo>
                  <a:cubicBezTo>
                    <a:pt x="8334" y="9992"/>
                    <a:pt x="10117" y="9868"/>
                    <a:pt x="11900" y="9578"/>
                  </a:cubicBezTo>
                  <a:cubicBezTo>
                    <a:pt x="11237" y="8375"/>
                    <a:pt x="10698" y="6966"/>
                    <a:pt x="10739" y="5597"/>
                  </a:cubicBezTo>
                  <a:cubicBezTo>
                    <a:pt x="11029" y="3732"/>
                    <a:pt x="11942" y="1741"/>
                    <a:pt x="13559" y="663"/>
                  </a:cubicBezTo>
                  <a:cubicBezTo>
                    <a:pt x="14761" y="0"/>
                    <a:pt x="15756" y="41"/>
                    <a:pt x="15590" y="1700"/>
                  </a:cubicBezTo>
                  <a:cubicBezTo>
                    <a:pt x="15590" y="1907"/>
                    <a:pt x="15466" y="2073"/>
                    <a:pt x="15300" y="2115"/>
                  </a:cubicBezTo>
                  <a:cubicBezTo>
                    <a:pt x="15300" y="2239"/>
                    <a:pt x="15300" y="2363"/>
                    <a:pt x="15300" y="2488"/>
                  </a:cubicBezTo>
                  <a:cubicBezTo>
                    <a:pt x="15549" y="4229"/>
                    <a:pt x="15507" y="5929"/>
                    <a:pt x="15507" y="7671"/>
                  </a:cubicBezTo>
                  <a:cubicBezTo>
                    <a:pt x="15549" y="8624"/>
                    <a:pt x="15715" y="9578"/>
                    <a:pt x="15756" y="10531"/>
                  </a:cubicBezTo>
                  <a:cubicBezTo>
                    <a:pt x="16212" y="15051"/>
                    <a:pt x="16171" y="19612"/>
                    <a:pt x="16461" y="24131"/>
                  </a:cubicBezTo>
                  <a:close/>
                </a:path>
              </a:pathLst>
            </a:custGeom>
            <a:solidFill>
              <a:srgbClr val="BA6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24;p37">
              <a:extLst>
                <a:ext uri="{FF2B5EF4-FFF2-40B4-BE49-F238E27FC236}">
                  <a16:creationId xmlns:a16="http://schemas.microsoft.com/office/drawing/2014/main" id="{43611F9E-54A9-0A40-ADAD-760B0EFA676B}"/>
                </a:ext>
              </a:extLst>
            </p:cNvPr>
            <p:cNvSpPr/>
            <p:nvPr/>
          </p:nvSpPr>
          <p:spPr>
            <a:xfrm rot="-739910">
              <a:off x="1778352" y="3890137"/>
              <a:ext cx="72715" cy="504432"/>
            </a:xfrm>
            <a:custGeom>
              <a:avLst/>
              <a:gdLst/>
              <a:ahLst/>
              <a:cxnLst/>
              <a:rect l="l" t="t" r="r" b="b"/>
              <a:pathLst>
                <a:path w="2654" h="18411" extrusionOk="0">
                  <a:moveTo>
                    <a:pt x="539" y="11361"/>
                  </a:moveTo>
                  <a:cubicBezTo>
                    <a:pt x="207" y="7962"/>
                    <a:pt x="207" y="4520"/>
                    <a:pt x="0" y="1120"/>
                  </a:cubicBezTo>
                  <a:cubicBezTo>
                    <a:pt x="42" y="1"/>
                    <a:pt x="1368" y="374"/>
                    <a:pt x="1161" y="1452"/>
                  </a:cubicBezTo>
                  <a:cubicBezTo>
                    <a:pt x="1327" y="3898"/>
                    <a:pt x="1327" y="6386"/>
                    <a:pt x="1534" y="8832"/>
                  </a:cubicBezTo>
                  <a:cubicBezTo>
                    <a:pt x="1493" y="9744"/>
                    <a:pt x="1866" y="10781"/>
                    <a:pt x="1576" y="11652"/>
                  </a:cubicBezTo>
                  <a:cubicBezTo>
                    <a:pt x="1285" y="12066"/>
                    <a:pt x="539" y="11859"/>
                    <a:pt x="539" y="11361"/>
                  </a:cubicBezTo>
                  <a:close/>
                  <a:moveTo>
                    <a:pt x="954" y="17456"/>
                  </a:moveTo>
                  <a:cubicBezTo>
                    <a:pt x="581" y="16461"/>
                    <a:pt x="788" y="15259"/>
                    <a:pt x="663" y="14181"/>
                  </a:cubicBezTo>
                  <a:cubicBezTo>
                    <a:pt x="663" y="13435"/>
                    <a:pt x="1824" y="13435"/>
                    <a:pt x="1824" y="14181"/>
                  </a:cubicBezTo>
                  <a:cubicBezTo>
                    <a:pt x="1700" y="14927"/>
                    <a:pt x="2654" y="18410"/>
                    <a:pt x="954" y="17456"/>
                  </a:cubicBezTo>
                  <a:close/>
                </a:path>
              </a:pathLst>
            </a:custGeom>
            <a:solidFill>
              <a:srgbClr val="EA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25;p37">
              <a:extLst>
                <a:ext uri="{FF2B5EF4-FFF2-40B4-BE49-F238E27FC236}">
                  <a16:creationId xmlns:a16="http://schemas.microsoft.com/office/drawing/2014/main" id="{6DC19FC5-70D0-A348-A6E7-0B14F7D45A6E}"/>
                </a:ext>
              </a:extLst>
            </p:cNvPr>
            <p:cNvSpPr/>
            <p:nvPr/>
          </p:nvSpPr>
          <p:spPr>
            <a:xfrm rot="-739910">
              <a:off x="1241958" y="4344488"/>
              <a:ext cx="131814" cy="54550"/>
            </a:xfrm>
            <a:custGeom>
              <a:avLst/>
              <a:gdLst/>
              <a:ahLst/>
              <a:cxnLst/>
              <a:rect l="l" t="t" r="r" b="b"/>
              <a:pathLst>
                <a:path w="4811" h="1991" extrusionOk="0">
                  <a:moveTo>
                    <a:pt x="1" y="1576"/>
                  </a:moveTo>
                  <a:cubicBezTo>
                    <a:pt x="1" y="1410"/>
                    <a:pt x="125" y="1286"/>
                    <a:pt x="291" y="1286"/>
                  </a:cubicBezTo>
                  <a:cubicBezTo>
                    <a:pt x="581" y="1203"/>
                    <a:pt x="913" y="1120"/>
                    <a:pt x="1203" y="1037"/>
                  </a:cubicBezTo>
                  <a:cubicBezTo>
                    <a:pt x="2157" y="788"/>
                    <a:pt x="3110" y="498"/>
                    <a:pt x="4064" y="208"/>
                  </a:cubicBezTo>
                  <a:cubicBezTo>
                    <a:pt x="4313" y="125"/>
                    <a:pt x="4644" y="1"/>
                    <a:pt x="4769" y="332"/>
                  </a:cubicBezTo>
                  <a:cubicBezTo>
                    <a:pt x="4810" y="498"/>
                    <a:pt x="4686" y="664"/>
                    <a:pt x="4520" y="705"/>
                  </a:cubicBezTo>
                  <a:cubicBezTo>
                    <a:pt x="3898" y="913"/>
                    <a:pt x="3276" y="1079"/>
                    <a:pt x="2613" y="1286"/>
                  </a:cubicBezTo>
                  <a:cubicBezTo>
                    <a:pt x="1991" y="1452"/>
                    <a:pt x="1327" y="1659"/>
                    <a:pt x="664" y="1825"/>
                  </a:cubicBezTo>
                  <a:cubicBezTo>
                    <a:pt x="415" y="1908"/>
                    <a:pt x="42" y="1991"/>
                    <a:pt x="1" y="1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26;p37">
              <a:extLst>
                <a:ext uri="{FF2B5EF4-FFF2-40B4-BE49-F238E27FC236}">
                  <a16:creationId xmlns:a16="http://schemas.microsoft.com/office/drawing/2014/main" id="{71DC8F08-C1A9-4D42-B30F-4467FC204136}"/>
                </a:ext>
              </a:extLst>
            </p:cNvPr>
            <p:cNvSpPr/>
            <p:nvPr/>
          </p:nvSpPr>
          <p:spPr>
            <a:xfrm rot="-739910">
              <a:off x="1368735" y="4074626"/>
              <a:ext cx="131814" cy="30686"/>
            </a:xfrm>
            <a:custGeom>
              <a:avLst/>
              <a:gdLst/>
              <a:ahLst/>
              <a:cxnLst/>
              <a:rect l="l" t="t" r="r" b="b"/>
              <a:pathLst>
                <a:path w="4811" h="1120" extrusionOk="0">
                  <a:moveTo>
                    <a:pt x="374" y="1120"/>
                  </a:moveTo>
                  <a:cubicBezTo>
                    <a:pt x="1" y="1078"/>
                    <a:pt x="1" y="498"/>
                    <a:pt x="374" y="498"/>
                  </a:cubicBezTo>
                  <a:cubicBezTo>
                    <a:pt x="1700" y="415"/>
                    <a:pt x="3027" y="249"/>
                    <a:pt x="4313" y="42"/>
                  </a:cubicBezTo>
                  <a:cubicBezTo>
                    <a:pt x="4727" y="0"/>
                    <a:pt x="4810" y="622"/>
                    <a:pt x="4396" y="664"/>
                  </a:cubicBezTo>
                  <a:cubicBezTo>
                    <a:pt x="3069" y="830"/>
                    <a:pt x="1742" y="1037"/>
                    <a:pt x="374" y="1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27;p37">
              <a:extLst>
                <a:ext uri="{FF2B5EF4-FFF2-40B4-BE49-F238E27FC236}">
                  <a16:creationId xmlns:a16="http://schemas.microsoft.com/office/drawing/2014/main" id="{75FE11BC-5B38-4D45-859E-616999CFFDDA}"/>
                </a:ext>
              </a:extLst>
            </p:cNvPr>
            <p:cNvSpPr/>
            <p:nvPr/>
          </p:nvSpPr>
          <p:spPr>
            <a:xfrm rot="-739910">
              <a:off x="522870" y="4215555"/>
              <a:ext cx="38659" cy="169295"/>
            </a:xfrm>
            <a:custGeom>
              <a:avLst/>
              <a:gdLst/>
              <a:ahLst/>
              <a:cxnLst/>
              <a:rect l="l" t="t" r="r" b="b"/>
              <a:pathLst>
                <a:path w="1411" h="6179" extrusionOk="0">
                  <a:moveTo>
                    <a:pt x="291" y="6137"/>
                  </a:moveTo>
                  <a:cubicBezTo>
                    <a:pt x="125" y="6095"/>
                    <a:pt x="0" y="5888"/>
                    <a:pt x="42" y="5722"/>
                  </a:cubicBezTo>
                  <a:cubicBezTo>
                    <a:pt x="291" y="4561"/>
                    <a:pt x="415" y="3359"/>
                    <a:pt x="539" y="2115"/>
                  </a:cubicBezTo>
                  <a:cubicBezTo>
                    <a:pt x="581" y="1617"/>
                    <a:pt x="664" y="1120"/>
                    <a:pt x="581" y="622"/>
                  </a:cubicBezTo>
                  <a:cubicBezTo>
                    <a:pt x="166" y="664"/>
                    <a:pt x="125" y="42"/>
                    <a:pt x="539" y="0"/>
                  </a:cubicBezTo>
                  <a:cubicBezTo>
                    <a:pt x="1410" y="0"/>
                    <a:pt x="1244" y="1120"/>
                    <a:pt x="1203" y="1700"/>
                  </a:cubicBezTo>
                  <a:cubicBezTo>
                    <a:pt x="1078" y="3110"/>
                    <a:pt x="913" y="4520"/>
                    <a:pt x="664" y="5929"/>
                  </a:cubicBezTo>
                  <a:cubicBezTo>
                    <a:pt x="622" y="6095"/>
                    <a:pt x="415" y="6178"/>
                    <a:pt x="291" y="61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28;p37">
              <a:extLst>
                <a:ext uri="{FF2B5EF4-FFF2-40B4-BE49-F238E27FC236}">
                  <a16:creationId xmlns:a16="http://schemas.microsoft.com/office/drawing/2014/main" id="{985922CC-4E56-674C-98B8-666C404C07FC}"/>
                </a:ext>
              </a:extLst>
            </p:cNvPr>
            <p:cNvSpPr/>
            <p:nvPr/>
          </p:nvSpPr>
          <p:spPr>
            <a:xfrm rot="-739910">
              <a:off x="549654" y="4345336"/>
              <a:ext cx="251079" cy="131814"/>
            </a:xfrm>
            <a:custGeom>
              <a:avLst/>
              <a:gdLst/>
              <a:ahLst/>
              <a:cxnLst/>
              <a:rect l="l" t="t" r="r" b="b"/>
              <a:pathLst>
                <a:path w="9164" h="4811" extrusionOk="0">
                  <a:moveTo>
                    <a:pt x="8666" y="4686"/>
                  </a:moveTo>
                  <a:cubicBezTo>
                    <a:pt x="7505" y="4064"/>
                    <a:pt x="6344" y="3608"/>
                    <a:pt x="5225" y="2986"/>
                  </a:cubicBezTo>
                  <a:cubicBezTo>
                    <a:pt x="3608" y="2239"/>
                    <a:pt x="1991" y="1410"/>
                    <a:pt x="374" y="705"/>
                  </a:cubicBezTo>
                  <a:cubicBezTo>
                    <a:pt x="0" y="581"/>
                    <a:pt x="166" y="0"/>
                    <a:pt x="539" y="83"/>
                  </a:cubicBezTo>
                  <a:cubicBezTo>
                    <a:pt x="1535" y="498"/>
                    <a:pt x="2405" y="996"/>
                    <a:pt x="3359" y="1410"/>
                  </a:cubicBezTo>
                  <a:cubicBezTo>
                    <a:pt x="4478" y="1949"/>
                    <a:pt x="5556" y="2447"/>
                    <a:pt x="6593" y="3027"/>
                  </a:cubicBezTo>
                  <a:cubicBezTo>
                    <a:pt x="7339" y="3359"/>
                    <a:pt x="8044" y="3649"/>
                    <a:pt x="8749" y="4022"/>
                  </a:cubicBezTo>
                  <a:cubicBezTo>
                    <a:pt x="8873" y="4105"/>
                    <a:pt x="8998" y="4147"/>
                    <a:pt x="9081" y="4271"/>
                  </a:cubicBezTo>
                  <a:cubicBezTo>
                    <a:pt x="9164" y="4520"/>
                    <a:pt x="8915" y="4810"/>
                    <a:pt x="8666" y="4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29;p37">
              <a:extLst>
                <a:ext uri="{FF2B5EF4-FFF2-40B4-BE49-F238E27FC236}">
                  <a16:creationId xmlns:a16="http://schemas.microsoft.com/office/drawing/2014/main" id="{99A4AF06-9704-6148-8A6E-D2E352D16B53}"/>
                </a:ext>
              </a:extLst>
            </p:cNvPr>
            <p:cNvSpPr/>
            <p:nvPr/>
          </p:nvSpPr>
          <p:spPr>
            <a:xfrm rot="-739910">
              <a:off x="516702" y="4189003"/>
              <a:ext cx="334014" cy="48879"/>
            </a:xfrm>
            <a:custGeom>
              <a:avLst/>
              <a:gdLst/>
              <a:ahLst/>
              <a:cxnLst/>
              <a:rect l="l" t="t" r="r" b="b"/>
              <a:pathLst>
                <a:path w="12191" h="1784" extrusionOk="0">
                  <a:moveTo>
                    <a:pt x="11693" y="1742"/>
                  </a:moveTo>
                  <a:cubicBezTo>
                    <a:pt x="11071" y="1659"/>
                    <a:pt x="10407" y="1618"/>
                    <a:pt x="9744" y="1576"/>
                  </a:cubicBezTo>
                  <a:cubicBezTo>
                    <a:pt x="7795" y="1452"/>
                    <a:pt x="5888" y="1244"/>
                    <a:pt x="3939" y="1120"/>
                  </a:cubicBezTo>
                  <a:cubicBezTo>
                    <a:pt x="2695" y="996"/>
                    <a:pt x="1493" y="747"/>
                    <a:pt x="249" y="622"/>
                  </a:cubicBezTo>
                  <a:cubicBezTo>
                    <a:pt x="83" y="581"/>
                    <a:pt x="0" y="415"/>
                    <a:pt x="42" y="249"/>
                  </a:cubicBezTo>
                  <a:cubicBezTo>
                    <a:pt x="125" y="0"/>
                    <a:pt x="332" y="0"/>
                    <a:pt x="539" y="42"/>
                  </a:cubicBezTo>
                  <a:cubicBezTo>
                    <a:pt x="1742" y="166"/>
                    <a:pt x="2944" y="415"/>
                    <a:pt x="4146" y="498"/>
                  </a:cubicBezTo>
                  <a:cubicBezTo>
                    <a:pt x="5432" y="581"/>
                    <a:pt x="6759" y="705"/>
                    <a:pt x="8044" y="830"/>
                  </a:cubicBezTo>
                  <a:cubicBezTo>
                    <a:pt x="9288" y="954"/>
                    <a:pt x="10532" y="996"/>
                    <a:pt x="11775" y="1120"/>
                  </a:cubicBezTo>
                  <a:cubicBezTo>
                    <a:pt x="12190" y="1203"/>
                    <a:pt x="12107" y="1783"/>
                    <a:pt x="11693" y="17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30;p37">
              <a:extLst>
                <a:ext uri="{FF2B5EF4-FFF2-40B4-BE49-F238E27FC236}">
                  <a16:creationId xmlns:a16="http://schemas.microsoft.com/office/drawing/2014/main" id="{884073FC-8F67-6347-9A7F-A200F784D383}"/>
                </a:ext>
              </a:extLst>
            </p:cNvPr>
            <p:cNvSpPr/>
            <p:nvPr/>
          </p:nvSpPr>
          <p:spPr>
            <a:xfrm rot="-739910">
              <a:off x="781305" y="3903813"/>
              <a:ext cx="334014" cy="295410"/>
            </a:xfrm>
            <a:custGeom>
              <a:avLst/>
              <a:gdLst/>
              <a:ahLst/>
              <a:cxnLst/>
              <a:rect l="l" t="t" r="r" b="b"/>
              <a:pathLst>
                <a:path w="12191" h="10782" extrusionOk="0">
                  <a:moveTo>
                    <a:pt x="8210" y="10574"/>
                  </a:moveTo>
                  <a:cubicBezTo>
                    <a:pt x="8168" y="10408"/>
                    <a:pt x="8210" y="10242"/>
                    <a:pt x="8376" y="10159"/>
                  </a:cubicBezTo>
                  <a:cubicBezTo>
                    <a:pt x="8583" y="10076"/>
                    <a:pt x="8790" y="9952"/>
                    <a:pt x="8998" y="9828"/>
                  </a:cubicBezTo>
                  <a:cubicBezTo>
                    <a:pt x="9661" y="9330"/>
                    <a:pt x="10117" y="8667"/>
                    <a:pt x="10490" y="7962"/>
                  </a:cubicBezTo>
                  <a:cubicBezTo>
                    <a:pt x="11361" y="6220"/>
                    <a:pt x="10864" y="4023"/>
                    <a:pt x="9578" y="2613"/>
                  </a:cubicBezTo>
                  <a:cubicBezTo>
                    <a:pt x="8915" y="1867"/>
                    <a:pt x="8003" y="1494"/>
                    <a:pt x="7049" y="1328"/>
                  </a:cubicBezTo>
                  <a:cubicBezTo>
                    <a:pt x="5308" y="1038"/>
                    <a:pt x="3483" y="1577"/>
                    <a:pt x="2239" y="2779"/>
                  </a:cubicBezTo>
                  <a:cubicBezTo>
                    <a:pt x="1783" y="3152"/>
                    <a:pt x="1535" y="3733"/>
                    <a:pt x="1286" y="4230"/>
                  </a:cubicBezTo>
                  <a:cubicBezTo>
                    <a:pt x="457" y="5806"/>
                    <a:pt x="498" y="7050"/>
                    <a:pt x="1078" y="8667"/>
                  </a:cubicBezTo>
                  <a:cubicBezTo>
                    <a:pt x="1161" y="8915"/>
                    <a:pt x="1244" y="9164"/>
                    <a:pt x="1369" y="9413"/>
                  </a:cubicBezTo>
                  <a:cubicBezTo>
                    <a:pt x="1535" y="9786"/>
                    <a:pt x="996" y="10035"/>
                    <a:pt x="788" y="9662"/>
                  </a:cubicBezTo>
                  <a:cubicBezTo>
                    <a:pt x="374" y="8708"/>
                    <a:pt x="42" y="7671"/>
                    <a:pt x="0" y="6593"/>
                  </a:cubicBezTo>
                  <a:cubicBezTo>
                    <a:pt x="42" y="5806"/>
                    <a:pt x="249" y="4976"/>
                    <a:pt x="581" y="4272"/>
                  </a:cubicBezTo>
                  <a:cubicBezTo>
                    <a:pt x="871" y="3650"/>
                    <a:pt x="1120" y="3028"/>
                    <a:pt x="1576" y="2530"/>
                  </a:cubicBezTo>
                  <a:cubicBezTo>
                    <a:pt x="3400" y="540"/>
                    <a:pt x="6593" y="1"/>
                    <a:pt x="8956" y="1328"/>
                  </a:cubicBezTo>
                  <a:cubicBezTo>
                    <a:pt x="11154" y="2613"/>
                    <a:pt x="12190" y="5723"/>
                    <a:pt x="11112" y="8045"/>
                  </a:cubicBezTo>
                  <a:cubicBezTo>
                    <a:pt x="10739" y="8915"/>
                    <a:pt x="10159" y="9662"/>
                    <a:pt x="9454" y="10242"/>
                  </a:cubicBezTo>
                  <a:cubicBezTo>
                    <a:pt x="9205" y="10449"/>
                    <a:pt x="8915" y="10574"/>
                    <a:pt x="8625" y="10698"/>
                  </a:cubicBezTo>
                  <a:cubicBezTo>
                    <a:pt x="8459" y="10781"/>
                    <a:pt x="8293" y="10698"/>
                    <a:pt x="8210" y="105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31;p37">
              <a:extLst>
                <a:ext uri="{FF2B5EF4-FFF2-40B4-BE49-F238E27FC236}">
                  <a16:creationId xmlns:a16="http://schemas.microsoft.com/office/drawing/2014/main" id="{34EEBD81-9F59-3F49-9D87-DC31D08C8973}"/>
                </a:ext>
              </a:extLst>
            </p:cNvPr>
            <p:cNvSpPr/>
            <p:nvPr/>
          </p:nvSpPr>
          <p:spPr>
            <a:xfrm rot="-739910">
              <a:off x="669609" y="4452915"/>
              <a:ext cx="197707" cy="530543"/>
            </a:xfrm>
            <a:custGeom>
              <a:avLst/>
              <a:gdLst/>
              <a:ahLst/>
              <a:cxnLst/>
              <a:rect l="l" t="t" r="r" b="b"/>
              <a:pathLst>
                <a:path w="7216" h="19364" extrusionOk="0">
                  <a:moveTo>
                    <a:pt x="5764" y="19322"/>
                  </a:moveTo>
                  <a:cubicBezTo>
                    <a:pt x="4976" y="19280"/>
                    <a:pt x="4147" y="19322"/>
                    <a:pt x="3401" y="19156"/>
                  </a:cubicBezTo>
                  <a:cubicBezTo>
                    <a:pt x="2779" y="19032"/>
                    <a:pt x="2157" y="18866"/>
                    <a:pt x="1576" y="18617"/>
                  </a:cubicBezTo>
                  <a:cubicBezTo>
                    <a:pt x="1162" y="18410"/>
                    <a:pt x="664" y="18244"/>
                    <a:pt x="291" y="17912"/>
                  </a:cubicBezTo>
                  <a:cubicBezTo>
                    <a:pt x="125" y="17746"/>
                    <a:pt x="1" y="17498"/>
                    <a:pt x="84" y="17207"/>
                  </a:cubicBezTo>
                  <a:cubicBezTo>
                    <a:pt x="208" y="16668"/>
                    <a:pt x="415" y="16129"/>
                    <a:pt x="623" y="15590"/>
                  </a:cubicBezTo>
                  <a:cubicBezTo>
                    <a:pt x="1784" y="12564"/>
                    <a:pt x="3110" y="9620"/>
                    <a:pt x="4230" y="6593"/>
                  </a:cubicBezTo>
                  <a:cubicBezTo>
                    <a:pt x="4686" y="5349"/>
                    <a:pt x="5101" y="4105"/>
                    <a:pt x="5598" y="2903"/>
                  </a:cubicBezTo>
                  <a:cubicBezTo>
                    <a:pt x="5930" y="2115"/>
                    <a:pt x="6262" y="1286"/>
                    <a:pt x="6552" y="457"/>
                  </a:cubicBezTo>
                  <a:cubicBezTo>
                    <a:pt x="6635" y="291"/>
                    <a:pt x="6676" y="0"/>
                    <a:pt x="6925" y="0"/>
                  </a:cubicBezTo>
                  <a:cubicBezTo>
                    <a:pt x="7091" y="0"/>
                    <a:pt x="7215" y="125"/>
                    <a:pt x="7215" y="291"/>
                  </a:cubicBezTo>
                  <a:cubicBezTo>
                    <a:pt x="7215" y="622"/>
                    <a:pt x="7049" y="913"/>
                    <a:pt x="6925" y="1244"/>
                  </a:cubicBezTo>
                  <a:cubicBezTo>
                    <a:pt x="6593" y="2157"/>
                    <a:pt x="6179" y="3069"/>
                    <a:pt x="5847" y="3981"/>
                  </a:cubicBezTo>
                  <a:cubicBezTo>
                    <a:pt x="4686" y="7049"/>
                    <a:pt x="3566" y="10117"/>
                    <a:pt x="2281" y="13144"/>
                  </a:cubicBezTo>
                  <a:cubicBezTo>
                    <a:pt x="1784" y="14305"/>
                    <a:pt x="1286" y="15466"/>
                    <a:pt x="871" y="16627"/>
                  </a:cubicBezTo>
                  <a:cubicBezTo>
                    <a:pt x="830" y="16876"/>
                    <a:pt x="747" y="17124"/>
                    <a:pt x="664" y="17373"/>
                  </a:cubicBezTo>
                  <a:cubicBezTo>
                    <a:pt x="664" y="17373"/>
                    <a:pt x="664" y="17415"/>
                    <a:pt x="706" y="17415"/>
                  </a:cubicBezTo>
                  <a:cubicBezTo>
                    <a:pt x="830" y="17539"/>
                    <a:pt x="996" y="17622"/>
                    <a:pt x="1120" y="17705"/>
                  </a:cubicBezTo>
                  <a:cubicBezTo>
                    <a:pt x="1908" y="18078"/>
                    <a:pt x="2696" y="18410"/>
                    <a:pt x="3525" y="18534"/>
                  </a:cubicBezTo>
                  <a:cubicBezTo>
                    <a:pt x="4271" y="18700"/>
                    <a:pt x="5059" y="18658"/>
                    <a:pt x="5847" y="18700"/>
                  </a:cubicBezTo>
                  <a:cubicBezTo>
                    <a:pt x="6220" y="18783"/>
                    <a:pt x="6179" y="19363"/>
                    <a:pt x="5764" y="19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32;p37">
              <a:extLst>
                <a:ext uri="{FF2B5EF4-FFF2-40B4-BE49-F238E27FC236}">
                  <a16:creationId xmlns:a16="http://schemas.microsoft.com/office/drawing/2014/main" id="{8A513A48-8EA2-7A4A-937B-31D986F61E80}"/>
                </a:ext>
              </a:extLst>
            </p:cNvPr>
            <p:cNvSpPr/>
            <p:nvPr/>
          </p:nvSpPr>
          <p:spPr>
            <a:xfrm rot="-739910">
              <a:off x="856271" y="4722596"/>
              <a:ext cx="174994" cy="222667"/>
            </a:xfrm>
            <a:custGeom>
              <a:avLst/>
              <a:gdLst/>
              <a:ahLst/>
              <a:cxnLst/>
              <a:rect l="l" t="t" r="r" b="b"/>
              <a:pathLst>
                <a:path w="6387" h="8127" extrusionOk="0">
                  <a:moveTo>
                    <a:pt x="42" y="7795"/>
                  </a:moveTo>
                  <a:cubicBezTo>
                    <a:pt x="1" y="7588"/>
                    <a:pt x="125" y="7464"/>
                    <a:pt x="208" y="7339"/>
                  </a:cubicBezTo>
                  <a:cubicBezTo>
                    <a:pt x="499" y="6925"/>
                    <a:pt x="830" y="6551"/>
                    <a:pt x="1120" y="6178"/>
                  </a:cubicBezTo>
                  <a:cubicBezTo>
                    <a:pt x="1908" y="5142"/>
                    <a:pt x="2613" y="4105"/>
                    <a:pt x="3442" y="3110"/>
                  </a:cubicBezTo>
                  <a:cubicBezTo>
                    <a:pt x="4272" y="2156"/>
                    <a:pt x="5018" y="1161"/>
                    <a:pt x="5764" y="166"/>
                  </a:cubicBezTo>
                  <a:cubicBezTo>
                    <a:pt x="5889" y="42"/>
                    <a:pt x="6054" y="0"/>
                    <a:pt x="6220" y="83"/>
                  </a:cubicBezTo>
                  <a:cubicBezTo>
                    <a:pt x="6345" y="208"/>
                    <a:pt x="6386" y="415"/>
                    <a:pt x="6262" y="539"/>
                  </a:cubicBezTo>
                  <a:cubicBezTo>
                    <a:pt x="5515" y="1534"/>
                    <a:pt x="4769" y="2530"/>
                    <a:pt x="3940" y="3483"/>
                  </a:cubicBezTo>
                  <a:cubicBezTo>
                    <a:pt x="2820" y="4893"/>
                    <a:pt x="1742" y="6344"/>
                    <a:pt x="664" y="7795"/>
                  </a:cubicBezTo>
                  <a:cubicBezTo>
                    <a:pt x="540" y="8127"/>
                    <a:pt x="125" y="8127"/>
                    <a:pt x="42" y="7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33;p37">
              <a:extLst>
                <a:ext uri="{FF2B5EF4-FFF2-40B4-BE49-F238E27FC236}">
                  <a16:creationId xmlns:a16="http://schemas.microsoft.com/office/drawing/2014/main" id="{17A79A0A-7AC7-7540-82DF-0BDE29015742}"/>
                </a:ext>
              </a:extLst>
            </p:cNvPr>
            <p:cNvSpPr/>
            <p:nvPr/>
          </p:nvSpPr>
          <p:spPr>
            <a:xfrm rot="-739910">
              <a:off x="1018105" y="4671235"/>
              <a:ext cx="284012" cy="272669"/>
            </a:xfrm>
            <a:custGeom>
              <a:avLst/>
              <a:gdLst/>
              <a:ahLst/>
              <a:cxnLst/>
              <a:rect l="l" t="t" r="r" b="b"/>
              <a:pathLst>
                <a:path w="10366" h="9952" extrusionOk="0">
                  <a:moveTo>
                    <a:pt x="6261" y="9910"/>
                  </a:moveTo>
                  <a:cubicBezTo>
                    <a:pt x="5473" y="9869"/>
                    <a:pt x="4644" y="9951"/>
                    <a:pt x="3856" y="9744"/>
                  </a:cubicBezTo>
                  <a:cubicBezTo>
                    <a:pt x="3441" y="9578"/>
                    <a:pt x="3317" y="9081"/>
                    <a:pt x="3151" y="8708"/>
                  </a:cubicBezTo>
                  <a:cubicBezTo>
                    <a:pt x="2363" y="6552"/>
                    <a:pt x="1576" y="4478"/>
                    <a:pt x="829" y="2322"/>
                  </a:cubicBezTo>
                  <a:cubicBezTo>
                    <a:pt x="622" y="1783"/>
                    <a:pt x="456" y="1244"/>
                    <a:pt x="207" y="747"/>
                  </a:cubicBezTo>
                  <a:cubicBezTo>
                    <a:pt x="124" y="581"/>
                    <a:pt x="0" y="415"/>
                    <a:pt x="83" y="208"/>
                  </a:cubicBezTo>
                  <a:cubicBezTo>
                    <a:pt x="207" y="1"/>
                    <a:pt x="581" y="42"/>
                    <a:pt x="663" y="291"/>
                  </a:cubicBezTo>
                  <a:cubicBezTo>
                    <a:pt x="1534" y="2157"/>
                    <a:pt x="2032" y="4147"/>
                    <a:pt x="2820" y="6054"/>
                  </a:cubicBezTo>
                  <a:cubicBezTo>
                    <a:pt x="3276" y="7132"/>
                    <a:pt x="3483" y="8169"/>
                    <a:pt x="4063" y="9164"/>
                  </a:cubicBezTo>
                  <a:cubicBezTo>
                    <a:pt x="4644" y="9288"/>
                    <a:pt x="5224" y="9288"/>
                    <a:pt x="5846" y="9288"/>
                  </a:cubicBezTo>
                  <a:cubicBezTo>
                    <a:pt x="7256" y="9371"/>
                    <a:pt x="8666" y="9288"/>
                    <a:pt x="10075" y="9164"/>
                  </a:cubicBezTo>
                  <a:cubicBezTo>
                    <a:pt x="10241" y="9164"/>
                    <a:pt x="10366" y="9288"/>
                    <a:pt x="10366" y="9454"/>
                  </a:cubicBezTo>
                  <a:cubicBezTo>
                    <a:pt x="10366" y="9661"/>
                    <a:pt x="10158" y="9786"/>
                    <a:pt x="9992" y="9786"/>
                  </a:cubicBezTo>
                  <a:cubicBezTo>
                    <a:pt x="8749" y="9910"/>
                    <a:pt x="7505" y="9951"/>
                    <a:pt x="6261" y="99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4;p37">
              <a:extLst>
                <a:ext uri="{FF2B5EF4-FFF2-40B4-BE49-F238E27FC236}">
                  <a16:creationId xmlns:a16="http://schemas.microsoft.com/office/drawing/2014/main" id="{3E3979F5-6B9B-A74E-9152-CAEF08A723E6}"/>
                </a:ext>
              </a:extLst>
            </p:cNvPr>
            <p:cNvSpPr/>
            <p:nvPr/>
          </p:nvSpPr>
          <p:spPr>
            <a:xfrm rot="-739910">
              <a:off x="1190535" y="4369886"/>
              <a:ext cx="87511" cy="548735"/>
            </a:xfrm>
            <a:custGeom>
              <a:avLst/>
              <a:gdLst/>
              <a:ahLst/>
              <a:cxnLst/>
              <a:rect l="l" t="t" r="r" b="b"/>
              <a:pathLst>
                <a:path w="3194" h="20028" extrusionOk="0">
                  <a:moveTo>
                    <a:pt x="2530" y="19613"/>
                  </a:moveTo>
                  <a:cubicBezTo>
                    <a:pt x="2488" y="19239"/>
                    <a:pt x="2447" y="18949"/>
                    <a:pt x="2447" y="18617"/>
                  </a:cubicBezTo>
                  <a:cubicBezTo>
                    <a:pt x="2198" y="15259"/>
                    <a:pt x="1701" y="11942"/>
                    <a:pt x="1245" y="8666"/>
                  </a:cubicBezTo>
                  <a:cubicBezTo>
                    <a:pt x="913" y="5930"/>
                    <a:pt x="540" y="3193"/>
                    <a:pt x="42" y="498"/>
                  </a:cubicBezTo>
                  <a:cubicBezTo>
                    <a:pt x="1" y="84"/>
                    <a:pt x="581" y="1"/>
                    <a:pt x="664" y="416"/>
                  </a:cubicBezTo>
                  <a:cubicBezTo>
                    <a:pt x="1120" y="2945"/>
                    <a:pt x="1493" y="5474"/>
                    <a:pt x="1784" y="8045"/>
                  </a:cubicBezTo>
                  <a:cubicBezTo>
                    <a:pt x="2240" y="11527"/>
                    <a:pt x="2820" y="15010"/>
                    <a:pt x="3027" y="18534"/>
                  </a:cubicBezTo>
                  <a:cubicBezTo>
                    <a:pt x="3069" y="18866"/>
                    <a:pt x="3110" y="19198"/>
                    <a:pt x="3152" y="19530"/>
                  </a:cubicBezTo>
                  <a:cubicBezTo>
                    <a:pt x="3193" y="19944"/>
                    <a:pt x="2613" y="20027"/>
                    <a:pt x="2530" y="196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35;p37">
              <a:extLst>
                <a:ext uri="{FF2B5EF4-FFF2-40B4-BE49-F238E27FC236}">
                  <a16:creationId xmlns:a16="http://schemas.microsoft.com/office/drawing/2014/main" id="{1AB349C7-3A8F-984C-9217-1FFA3E844D24}"/>
                </a:ext>
              </a:extLst>
            </p:cNvPr>
            <p:cNvSpPr/>
            <p:nvPr/>
          </p:nvSpPr>
          <p:spPr>
            <a:xfrm rot="-739910">
              <a:off x="1034642" y="4138858"/>
              <a:ext cx="311273" cy="60249"/>
            </a:xfrm>
            <a:custGeom>
              <a:avLst/>
              <a:gdLst/>
              <a:ahLst/>
              <a:cxnLst/>
              <a:rect l="l" t="t" r="r" b="b"/>
              <a:pathLst>
                <a:path w="11361" h="2199" extrusionOk="0">
                  <a:moveTo>
                    <a:pt x="10905" y="2198"/>
                  </a:moveTo>
                  <a:cubicBezTo>
                    <a:pt x="9080" y="1949"/>
                    <a:pt x="7256" y="1783"/>
                    <a:pt x="5432" y="1535"/>
                  </a:cubicBezTo>
                  <a:cubicBezTo>
                    <a:pt x="3732" y="1203"/>
                    <a:pt x="1990" y="996"/>
                    <a:pt x="249" y="705"/>
                  </a:cubicBezTo>
                  <a:cubicBezTo>
                    <a:pt x="83" y="664"/>
                    <a:pt x="0" y="540"/>
                    <a:pt x="41" y="374"/>
                  </a:cubicBezTo>
                  <a:cubicBezTo>
                    <a:pt x="124" y="1"/>
                    <a:pt x="456" y="125"/>
                    <a:pt x="705" y="166"/>
                  </a:cubicBezTo>
                  <a:cubicBezTo>
                    <a:pt x="2612" y="457"/>
                    <a:pt x="4395" y="747"/>
                    <a:pt x="6261" y="996"/>
                  </a:cubicBezTo>
                  <a:cubicBezTo>
                    <a:pt x="7505" y="1161"/>
                    <a:pt x="8707" y="1286"/>
                    <a:pt x="9909" y="1452"/>
                  </a:cubicBezTo>
                  <a:cubicBezTo>
                    <a:pt x="10241" y="1493"/>
                    <a:pt x="10614" y="1535"/>
                    <a:pt x="10946" y="1576"/>
                  </a:cubicBezTo>
                  <a:cubicBezTo>
                    <a:pt x="11029" y="1576"/>
                    <a:pt x="11112" y="1618"/>
                    <a:pt x="11153" y="1659"/>
                  </a:cubicBezTo>
                  <a:cubicBezTo>
                    <a:pt x="11361" y="1866"/>
                    <a:pt x="11195" y="2198"/>
                    <a:pt x="10905" y="2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36;p37">
              <a:extLst>
                <a:ext uri="{FF2B5EF4-FFF2-40B4-BE49-F238E27FC236}">
                  <a16:creationId xmlns:a16="http://schemas.microsoft.com/office/drawing/2014/main" id="{DBBC73A4-63FA-5B41-986F-17EBB320D597}"/>
                </a:ext>
              </a:extLst>
            </p:cNvPr>
            <p:cNvSpPr/>
            <p:nvPr/>
          </p:nvSpPr>
          <p:spPr>
            <a:xfrm rot="-739910">
              <a:off x="1132438" y="4299484"/>
              <a:ext cx="264723" cy="75017"/>
            </a:xfrm>
            <a:custGeom>
              <a:avLst/>
              <a:gdLst/>
              <a:ahLst/>
              <a:cxnLst/>
              <a:rect l="l" t="t" r="r" b="b"/>
              <a:pathLst>
                <a:path w="9662" h="2738" extrusionOk="0">
                  <a:moveTo>
                    <a:pt x="249" y="2737"/>
                  </a:moveTo>
                  <a:cubicBezTo>
                    <a:pt x="83" y="2737"/>
                    <a:pt x="1" y="2571"/>
                    <a:pt x="1" y="2406"/>
                  </a:cubicBezTo>
                  <a:cubicBezTo>
                    <a:pt x="42" y="2198"/>
                    <a:pt x="291" y="2115"/>
                    <a:pt x="457" y="2074"/>
                  </a:cubicBezTo>
                  <a:cubicBezTo>
                    <a:pt x="913" y="1950"/>
                    <a:pt x="1369" y="1867"/>
                    <a:pt x="1825" y="1742"/>
                  </a:cubicBezTo>
                  <a:cubicBezTo>
                    <a:pt x="2488" y="1576"/>
                    <a:pt x="3193" y="1410"/>
                    <a:pt x="3856" y="1203"/>
                  </a:cubicBezTo>
                  <a:cubicBezTo>
                    <a:pt x="5059" y="871"/>
                    <a:pt x="6344" y="623"/>
                    <a:pt x="7588" y="374"/>
                  </a:cubicBezTo>
                  <a:cubicBezTo>
                    <a:pt x="8127" y="250"/>
                    <a:pt x="8708" y="167"/>
                    <a:pt x="9247" y="42"/>
                  </a:cubicBezTo>
                  <a:cubicBezTo>
                    <a:pt x="9412" y="1"/>
                    <a:pt x="9578" y="125"/>
                    <a:pt x="9620" y="291"/>
                  </a:cubicBezTo>
                  <a:cubicBezTo>
                    <a:pt x="9661" y="457"/>
                    <a:pt x="9537" y="623"/>
                    <a:pt x="9371" y="623"/>
                  </a:cubicBezTo>
                  <a:cubicBezTo>
                    <a:pt x="7588" y="996"/>
                    <a:pt x="5805" y="1328"/>
                    <a:pt x="4064" y="1784"/>
                  </a:cubicBezTo>
                  <a:cubicBezTo>
                    <a:pt x="2820" y="2157"/>
                    <a:pt x="1493" y="2447"/>
                    <a:pt x="249" y="27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37;p37">
              <a:extLst>
                <a:ext uri="{FF2B5EF4-FFF2-40B4-BE49-F238E27FC236}">
                  <a16:creationId xmlns:a16="http://schemas.microsoft.com/office/drawing/2014/main" id="{0EB1B628-A81A-0243-8404-8C420ACDD87E}"/>
                </a:ext>
              </a:extLst>
            </p:cNvPr>
            <p:cNvSpPr/>
            <p:nvPr/>
          </p:nvSpPr>
          <p:spPr>
            <a:xfrm rot="-739910">
              <a:off x="1350364" y="4150099"/>
              <a:ext cx="22741" cy="148856"/>
            </a:xfrm>
            <a:custGeom>
              <a:avLst/>
              <a:gdLst/>
              <a:ahLst/>
              <a:cxnLst/>
              <a:rect l="l" t="t" r="r" b="b"/>
              <a:pathLst>
                <a:path w="830" h="5433" extrusionOk="0">
                  <a:moveTo>
                    <a:pt x="207" y="5017"/>
                  </a:moveTo>
                  <a:cubicBezTo>
                    <a:pt x="166" y="3442"/>
                    <a:pt x="166" y="1825"/>
                    <a:pt x="0" y="249"/>
                  </a:cubicBezTo>
                  <a:cubicBezTo>
                    <a:pt x="41" y="83"/>
                    <a:pt x="207" y="0"/>
                    <a:pt x="373" y="0"/>
                  </a:cubicBezTo>
                  <a:cubicBezTo>
                    <a:pt x="539" y="42"/>
                    <a:pt x="622" y="208"/>
                    <a:pt x="622" y="374"/>
                  </a:cubicBezTo>
                  <a:cubicBezTo>
                    <a:pt x="705" y="830"/>
                    <a:pt x="746" y="1327"/>
                    <a:pt x="746" y="1825"/>
                  </a:cubicBezTo>
                  <a:cubicBezTo>
                    <a:pt x="788" y="2861"/>
                    <a:pt x="829" y="3939"/>
                    <a:pt x="829" y="4976"/>
                  </a:cubicBezTo>
                  <a:cubicBezTo>
                    <a:pt x="829" y="5391"/>
                    <a:pt x="249" y="5432"/>
                    <a:pt x="207" y="50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38;p37">
              <a:extLst>
                <a:ext uri="{FF2B5EF4-FFF2-40B4-BE49-F238E27FC236}">
                  <a16:creationId xmlns:a16="http://schemas.microsoft.com/office/drawing/2014/main" id="{6FE743F1-09A3-234B-A1C6-1BB29A5F35D7}"/>
                </a:ext>
              </a:extLst>
            </p:cNvPr>
            <p:cNvSpPr/>
            <p:nvPr/>
          </p:nvSpPr>
          <p:spPr>
            <a:xfrm rot="-739910">
              <a:off x="1328564" y="4104549"/>
              <a:ext cx="331740" cy="28440"/>
            </a:xfrm>
            <a:custGeom>
              <a:avLst/>
              <a:gdLst/>
              <a:ahLst/>
              <a:cxnLst/>
              <a:rect l="l" t="t" r="r" b="b"/>
              <a:pathLst>
                <a:path w="12108" h="1038" extrusionOk="0">
                  <a:moveTo>
                    <a:pt x="290" y="954"/>
                  </a:moveTo>
                  <a:cubicBezTo>
                    <a:pt x="124" y="913"/>
                    <a:pt x="0" y="747"/>
                    <a:pt x="42" y="581"/>
                  </a:cubicBezTo>
                  <a:cubicBezTo>
                    <a:pt x="166" y="208"/>
                    <a:pt x="581" y="415"/>
                    <a:pt x="871" y="374"/>
                  </a:cubicBezTo>
                  <a:cubicBezTo>
                    <a:pt x="2198" y="332"/>
                    <a:pt x="3483" y="332"/>
                    <a:pt x="4810" y="291"/>
                  </a:cubicBezTo>
                  <a:cubicBezTo>
                    <a:pt x="6137" y="208"/>
                    <a:pt x="7463" y="208"/>
                    <a:pt x="8790" y="125"/>
                  </a:cubicBezTo>
                  <a:cubicBezTo>
                    <a:pt x="9785" y="83"/>
                    <a:pt x="10780" y="0"/>
                    <a:pt x="11775" y="0"/>
                  </a:cubicBezTo>
                  <a:cubicBezTo>
                    <a:pt x="11941" y="0"/>
                    <a:pt x="12107" y="83"/>
                    <a:pt x="12107" y="249"/>
                  </a:cubicBezTo>
                  <a:cubicBezTo>
                    <a:pt x="12107" y="415"/>
                    <a:pt x="11983" y="581"/>
                    <a:pt x="11817" y="581"/>
                  </a:cubicBezTo>
                  <a:cubicBezTo>
                    <a:pt x="9827" y="664"/>
                    <a:pt x="7878" y="830"/>
                    <a:pt x="5929" y="830"/>
                  </a:cubicBezTo>
                  <a:cubicBezTo>
                    <a:pt x="4644" y="913"/>
                    <a:pt x="3317" y="954"/>
                    <a:pt x="2032" y="954"/>
                  </a:cubicBezTo>
                  <a:cubicBezTo>
                    <a:pt x="1451" y="954"/>
                    <a:pt x="871" y="1037"/>
                    <a:pt x="290" y="9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39;p37">
              <a:extLst>
                <a:ext uri="{FF2B5EF4-FFF2-40B4-BE49-F238E27FC236}">
                  <a16:creationId xmlns:a16="http://schemas.microsoft.com/office/drawing/2014/main" id="{4AB55B44-D95A-F340-BFBC-8F305C8D95B0}"/>
                </a:ext>
              </a:extLst>
            </p:cNvPr>
            <p:cNvSpPr/>
            <p:nvPr/>
          </p:nvSpPr>
          <p:spPr>
            <a:xfrm rot="-739910">
              <a:off x="1377184" y="4246970"/>
              <a:ext cx="277190" cy="77291"/>
            </a:xfrm>
            <a:custGeom>
              <a:avLst/>
              <a:gdLst/>
              <a:ahLst/>
              <a:cxnLst/>
              <a:rect l="l" t="t" r="r" b="b"/>
              <a:pathLst>
                <a:path w="10117" h="2821" extrusionOk="0">
                  <a:moveTo>
                    <a:pt x="9619" y="2779"/>
                  </a:moveTo>
                  <a:cubicBezTo>
                    <a:pt x="8707" y="2613"/>
                    <a:pt x="7795" y="2447"/>
                    <a:pt x="6924" y="2240"/>
                  </a:cubicBezTo>
                  <a:cubicBezTo>
                    <a:pt x="5971" y="1991"/>
                    <a:pt x="5017" y="1742"/>
                    <a:pt x="4063" y="1535"/>
                  </a:cubicBezTo>
                  <a:cubicBezTo>
                    <a:pt x="2820" y="1245"/>
                    <a:pt x="1576" y="1037"/>
                    <a:pt x="415" y="664"/>
                  </a:cubicBezTo>
                  <a:cubicBezTo>
                    <a:pt x="0" y="581"/>
                    <a:pt x="125" y="1"/>
                    <a:pt x="498" y="42"/>
                  </a:cubicBezTo>
                  <a:cubicBezTo>
                    <a:pt x="2529" y="664"/>
                    <a:pt x="4644" y="954"/>
                    <a:pt x="6717" y="1535"/>
                  </a:cubicBezTo>
                  <a:cubicBezTo>
                    <a:pt x="7712" y="1784"/>
                    <a:pt x="8707" y="1949"/>
                    <a:pt x="9744" y="2157"/>
                  </a:cubicBezTo>
                  <a:cubicBezTo>
                    <a:pt x="10117" y="2240"/>
                    <a:pt x="9993" y="2820"/>
                    <a:pt x="9619" y="2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40;p37">
              <a:extLst>
                <a:ext uri="{FF2B5EF4-FFF2-40B4-BE49-F238E27FC236}">
                  <a16:creationId xmlns:a16="http://schemas.microsoft.com/office/drawing/2014/main" id="{74518FF6-9E2A-4747-898A-019C44218B2E}"/>
                </a:ext>
              </a:extLst>
            </p:cNvPr>
            <p:cNvSpPr/>
            <p:nvPr/>
          </p:nvSpPr>
          <p:spPr>
            <a:xfrm rot="-739910">
              <a:off x="1572285" y="4280170"/>
              <a:ext cx="144280" cy="544187"/>
            </a:xfrm>
            <a:custGeom>
              <a:avLst/>
              <a:gdLst/>
              <a:ahLst/>
              <a:cxnLst/>
              <a:rect l="l" t="t" r="r" b="b"/>
              <a:pathLst>
                <a:path w="5266" h="19862" extrusionOk="0">
                  <a:moveTo>
                    <a:pt x="290" y="19820"/>
                  </a:moveTo>
                  <a:cubicBezTo>
                    <a:pt x="125" y="19778"/>
                    <a:pt x="0" y="19613"/>
                    <a:pt x="42" y="19447"/>
                  </a:cubicBezTo>
                  <a:cubicBezTo>
                    <a:pt x="166" y="18825"/>
                    <a:pt x="332" y="18244"/>
                    <a:pt x="456" y="17622"/>
                  </a:cubicBezTo>
                  <a:cubicBezTo>
                    <a:pt x="1286" y="14430"/>
                    <a:pt x="1907" y="11196"/>
                    <a:pt x="2695" y="8003"/>
                  </a:cubicBezTo>
                  <a:cubicBezTo>
                    <a:pt x="3193" y="5764"/>
                    <a:pt x="3856" y="3567"/>
                    <a:pt x="4312" y="1328"/>
                  </a:cubicBezTo>
                  <a:cubicBezTo>
                    <a:pt x="4395" y="996"/>
                    <a:pt x="4437" y="664"/>
                    <a:pt x="4520" y="374"/>
                  </a:cubicBezTo>
                  <a:cubicBezTo>
                    <a:pt x="4727" y="1"/>
                    <a:pt x="5266" y="250"/>
                    <a:pt x="5100" y="623"/>
                  </a:cubicBezTo>
                  <a:cubicBezTo>
                    <a:pt x="5100" y="623"/>
                    <a:pt x="5100" y="623"/>
                    <a:pt x="5100" y="623"/>
                  </a:cubicBezTo>
                  <a:lnTo>
                    <a:pt x="5100" y="623"/>
                  </a:lnTo>
                  <a:cubicBezTo>
                    <a:pt x="4727" y="2572"/>
                    <a:pt x="4188" y="4479"/>
                    <a:pt x="3690" y="6386"/>
                  </a:cubicBezTo>
                  <a:cubicBezTo>
                    <a:pt x="3234" y="8335"/>
                    <a:pt x="2778" y="10284"/>
                    <a:pt x="2364" y="12232"/>
                  </a:cubicBezTo>
                  <a:cubicBezTo>
                    <a:pt x="1907" y="14098"/>
                    <a:pt x="1534" y="16005"/>
                    <a:pt x="1037" y="17830"/>
                  </a:cubicBezTo>
                  <a:cubicBezTo>
                    <a:pt x="912" y="18410"/>
                    <a:pt x="747" y="18991"/>
                    <a:pt x="664" y="19571"/>
                  </a:cubicBezTo>
                  <a:cubicBezTo>
                    <a:pt x="622" y="19737"/>
                    <a:pt x="456" y="19861"/>
                    <a:pt x="290" y="19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41;p37">
              <a:extLst>
                <a:ext uri="{FF2B5EF4-FFF2-40B4-BE49-F238E27FC236}">
                  <a16:creationId xmlns:a16="http://schemas.microsoft.com/office/drawing/2014/main" id="{FA5D8414-DE27-2840-BC57-15C0CE7E6C4B}"/>
                </a:ext>
              </a:extLst>
            </p:cNvPr>
            <p:cNvSpPr/>
            <p:nvPr/>
          </p:nvSpPr>
          <p:spPr>
            <a:xfrm rot="-739910">
              <a:off x="1636651" y="4804765"/>
              <a:ext cx="184063" cy="47728"/>
            </a:xfrm>
            <a:custGeom>
              <a:avLst/>
              <a:gdLst/>
              <a:ahLst/>
              <a:cxnLst/>
              <a:rect l="l" t="t" r="r" b="b"/>
              <a:pathLst>
                <a:path w="6718" h="1742" extrusionOk="0">
                  <a:moveTo>
                    <a:pt x="6261" y="1700"/>
                  </a:moveTo>
                  <a:cubicBezTo>
                    <a:pt x="5308" y="1617"/>
                    <a:pt x="4354" y="1451"/>
                    <a:pt x="3442" y="1368"/>
                  </a:cubicBezTo>
                  <a:cubicBezTo>
                    <a:pt x="2364" y="1244"/>
                    <a:pt x="1286" y="1037"/>
                    <a:pt x="249" y="705"/>
                  </a:cubicBezTo>
                  <a:cubicBezTo>
                    <a:pt x="83" y="622"/>
                    <a:pt x="1" y="456"/>
                    <a:pt x="42" y="290"/>
                  </a:cubicBezTo>
                  <a:cubicBezTo>
                    <a:pt x="208" y="0"/>
                    <a:pt x="457" y="124"/>
                    <a:pt x="705" y="207"/>
                  </a:cubicBezTo>
                  <a:cubicBezTo>
                    <a:pt x="2157" y="663"/>
                    <a:pt x="3732" y="746"/>
                    <a:pt x="5225" y="995"/>
                  </a:cubicBezTo>
                  <a:cubicBezTo>
                    <a:pt x="5598" y="1037"/>
                    <a:pt x="5971" y="1078"/>
                    <a:pt x="6303" y="1078"/>
                  </a:cubicBezTo>
                  <a:cubicBezTo>
                    <a:pt x="6717" y="1161"/>
                    <a:pt x="6635" y="1741"/>
                    <a:pt x="6261" y="1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42;p37">
              <a:extLst>
                <a:ext uri="{FF2B5EF4-FFF2-40B4-BE49-F238E27FC236}">
                  <a16:creationId xmlns:a16="http://schemas.microsoft.com/office/drawing/2014/main" id="{4D1FBE3D-14A1-A944-97B2-E7B303543E82}"/>
                </a:ext>
              </a:extLst>
            </p:cNvPr>
            <p:cNvSpPr/>
            <p:nvPr/>
          </p:nvSpPr>
          <p:spPr>
            <a:xfrm rot="-739910">
              <a:off x="1773773" y="4524682"/>
              <a:ext cx="157952" cy="290834"/>
            </a:xfrm>
            <a:custGeom>
              <a:avLst/>
              <a:gdLst/>
              <a:ahLst/>
              <a:cxnLst/>
              <a:rect l="l" t="t" r="r" b="b"/>
              <a:pathLst>
                <a:path w="5765" h="10615" extrusionOk="0">
                  <a:moveTo>
                    <a:pt x="333" y="10573"/>
                  </a:moveTo>
                  <a:cubicBezTo>
                    <a:pt x="1" y="10490"/>
                    <a:pt x="84" y="10159"/>
                    <a:pt x="208" y="9910"/>
                  </a:cubicBezTo>
                  <a:cubicBezTo>
                    <a:pt x="416" y="9495"/>
                    <a:pt x="664" y="9081"/>
                    <a:pt x="872" y="8666"/>
                  </a:cubicBezTo>
                  <a:cubicBezTo>
                    <a:pt x="1867" y="6800"/>
                    <a:pt x="2862" y="4893"/>
                    <a:pt x="3815" y="2944"/>
                  </a:cubicBezTo>
                  <a:cubicBezTo>
                    <a:pt x="4230" y="2032"/>
                    <a:pt x="4562" y="1203"/>
                    <a:pt x="5059" y="332"/>
                  </a:cubicBezTo>
                  <a:cubicBezTo>
                    <a:pt x="5225" y="0"/>
                    <a:pt x="5764" y="291"/>
                    <a:pt x="5598" y="664"/>
                  </a:cubicBezTo>
                  <a:cubicBezTo>
                    <a:pt x="5433" y="871"/>
                    <a:pt x="5350" y="1120"/>
                    <a:pt x="5225" y="1369"/>
                  </a:cubicBezTo>
                  <a:cubicBezTo>
                    <a:pt x="4147" y="3732"/>
                    <a:pt x="2945" y="6054"/>
                    <a:pt x="1742" y="8376"/>
                  </a:cubicBezTo>
                  <a:cubicBezTo>
                    <a:pt x="1411" y="9039"/>
                    <a:pt x="1038" y="9661"/>
                    <a:pt x="706" y="10283"/>
                  </a:cubicBezTo>
                  <a:cubicBezTo>
                    <a:pt x="664" y="10449"/>
                    <a:pt x="499" y="10615"/>
                    <a:pt x="333" y="105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43;p37">
              <a:extLst>
                <a:ext uri="{FF2B5EF4-FFF2-40B4-BE49-F238E27FC236}">
                  <a16:creationId xmlns:a16="http://schemas.microsoft.com/office/drawing/2014/main" id="{8518E996-A317-B64B-8D38-917D2364D97B}"/>
                </a:ext>
              </a:extLst>
            </p:cNvPr>
            <p:cNvSpPr/>
            <p:nvPr/>
          </p:nvSpPr>
          <p:spPr>
            <a:xfrm rot="-739910">
              <a:off x="1905216" y="4500995"/>
              <a:ext cx="140883" cy="265847"/>
            </a:xfrm>
            <a:custGeom>
              <a:avLst/>
              <a:gdLst/>
              <a:ahLst/>
              <a:cxnLst/>
              <a:rect l="l" t="t" r="r" b="b"/>
              <a:pathLst>
                <a:path w="5142" h="9703" extrusionOk="0">
                  <a:moveTo>
                    <a:pt x="4437" y="9371"/>
                  </a:moveTo>
                  <a:cubicBezTo>
                    <a:pt x="3276" y="7215"/>
                    <a:pt x="2322" y="4976"/>
                    <a:pt x="1327" y="2779"/>
                  </a:cubicBezTo>
                  <a:cubicBezTo>
                    <a:pt x="1037" y="2240"/>
                    <a:pt x="705" y="1659"/>
                    <a:pt x="374" y="1120"/>
                  </a:cubicBezTo>
                  <a:cubicBezTo>
                    <a:pt x="249" y="913"/>
                    <a:pt x="125" y="706"/>
                    <a:pt x="42" y="457"/>
                  </a:cubicBezTo>
                  <a:cubicBezTo>
                    <a:pt x="0" y="125"/>
                    <a:pt x="581" y="1"/>
                    <a:pt x="664" y="374"/>
                  </a:cubicBezTo>
                  <a:cubicBezTo>
                    <a:pt x="954" y="913"/>
                    <a:pt x="1286" y="1452"/>
                    <a:pt x="1576" y="1991"/>
                  </a:cubicBezTo>
                  <a:cubicBezTo>
                    <a:pt x="2198" y="3110"/>
                    <a:pt x="2654" y="4271"/>
                    <a:pt x="3152" y="5391"/>
                  </a:cubicBezTo>
                  <a:cubicBezTo>
                    <a:pt x="3732" y="6635"/>
                    <a:pt x="4313" y="7879"/>
                    <a:pt x="4976" y="9081"/>
                  </a:cubicBezTo>
                  <a:cubicBezTo>
                    <a:pt x="5142" y="9413"/>
                    <a:pt x="4603" y="9703"/>
                    <a:pt x="4437" y="93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44;p37">
              <a:extLst>
                <a:ext uri="{FF2B5EF4-FFF2-40B4-BE49-F238E27FC236}">
                  <a16:creationId xmlns:a16="http://schemas.microsoft.com/office/drawing/2014/main" id="{BDB9665E-93AF-E244-A55D-8A279BEAC5C3}"/>
                </a:ext>
              </a:extLst>
            </p:cNvPr>
            <p:cNvSpPr/>
            <p:nvPr/>
          </p:nvSpPr>
          <p:spPr>
            <a:xfrm rot="-739910">
              <a:off x="2010273" y="4153064"/>
              <a:ext cx="174966" cy="536214"/>
            </a:xfrm>
            <a:custGeom>
              <a:avLst/>
              <a:gdLst/>
              <a:ahLst/>
              <a:cxnLst/>
              <a:rect l="l" t="t" r="r" b="b"/>
              <a:pathLst>
                <a:path w="6386" h="19571" extrusionOk="0">
                  <a:moveTo>
                    <a:pt x="5681" y="19198"/>
                  </a:moveTo>
                  <a:cubicBezTo>
                    <a:pt x="4769" y="15093"/>
                    <a:pt x="3566" y="11071"/>
                    <a:pt x="2322" y="7049"/>
                  </a:cubicBezTo>
                  <a:cubicBezTo>
                    <a:pt x="1618" y="4935"/>
                    <a:pt x="1120" y="2737"/>
                    <a:pt x="208" y="664"/>
                  </a:cubicBezTo>
                  <a:cubicBezTo>
                    <a:pt x="1" y="332"/>
                    <a:pt x="540" y="1"/>
                    <a:pt x="747" y="374"/>
                  </a:cubicBezTo>
                  <a:cubicBezTo>
                    <a:pt x="1286" y="1535"/>
                    <a:pt x="1659" y="2779"/>
                    <a:pt x="2032" y="4023"/>
                  </a:cubicBezTo>
                  <a:cubicBezTo>
                    <a:pt x="3193" y="7671"/>
                    <a:pt x="4313" y="11361"/>
                    <a:pt x="5308" y="15052"/>
                  </a:cubicBezTo>
                  <a:cubicBezTo>
                    <a:pt x="5681" y="16378"/>
                    <a:pt x="5971" y="17705"/>
                    <a:pt x="6303" y="19032"/>
                  </a:cubicBezTo>
                  <a:cubicBezTo>
                    <a:pt x="6386" y="19447"/>
                    <a:pt x="5805" y="19571"/>
                    <a:pt x="5681" y="19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45;p37">
              <a:extLst>
                <a:ext uri="{FF2B5EF4-FFF2-40B4-BE49-F238E27FC236}">
                  <a16:creationId xmlns:a16="http://schemas.microsoft.com/office/drawing/2014/main" id="{A30FC81F-89D7-B44B-AF68-EED1A0800C6A}"/>
                </a:ext>
              </a:extLst>
            </p:cNvPr>
            <p:cNvSpPr/>
            <p:nvPr/>
          </p:nvSpPr>
          <p:spPr>
            <a:xfrm rot="-739910">
              <a:off x="2045208" y="4675379"/>
              <a:ext cx="201104" cy="63647"/>
            </a:xfrm>
            <a:custGeom>
              <a:avLst/>
              <a:gdLst/>
              <a:ahLst/>
              <a:cxnLst/>
              <a:rect l="l" t="t" r="r" b="b"/>
              <a:pathLst>
                <a:path w="7340" h="2323" extrusionOk="0">
                  <a:moveTo>
                    <a:pt x="954" y="2240"/>
                  </a:moveTo>
                  <a:cubicBezTo>
                    <a:pt x="705" y="2240"/>
                    <a:pt x="415" y="2240"/>
                    <a:pt x="249" y="2074"/>
                  </a:cubicBezTo>
                  <a:cubicBezTo>
                    <a:pt x="0" y="1867"/>
                    <a:pt x="291" y="1452"/>
                    <a:pt x="581" y="1576"/>
                  </a:cubicBezTo>
                  <a:cubicBezTo>
                    <a:pt x="1825" y="1784"/>
                    <a:pt x="3027" y="1411"/>
                    <a:pt x="4188" y="1079"/>
                  </a:cubicBezTo>
                  <a:cubicBezTo>
                    <a:pt x="5059" y="830"/>
                    <a:pt x="5888" y="581"/>
                    <a:pt x="6676" y="208"/>
                  </a:cubicBezTo>
                  <a:cubicBezTo>
                    <a:pt x="7008" y="1"/>
                    <a:pt x="7339" y="540"/>
                    <a:pt x="7008" y="747"/>
                  </a:cubicBezTo>
                  <a:cubicBezTo>
                    <a:pt x="5888" y="1286"/>
                    <a:pt x="4644" y="1576"/>
                    <a:pt x="3483" y="1950"/>
                  </a:cubicBezTo>
                  <a:cubicBezTo>
                    <a:pt x="2654" y="2157"/>
                    <a:pt x="1825" y="2323"/>
                    <a:pt x="954" y="22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46;p37">
              <a:extLst>
                <a:ext uri="{FF2B5EF4-FFF2-40B4-BE49-F238E27FC236}">
                  <a16:creationId xmlns:a16="http://schemas.microsoft.com/office/drawing/2014/main" id="{89D8B04D-CD11-7640-9175-978B223D5BEE}"/>
                </a:ext>
              </a:extLst>
            </p:cNvPr>
            <p:cNvSpPr/>
            <p:nvPr/>
          </p:nvSpPr>
          <p:spPr>
            <a:xfrm rot="-739910">
              <a:off x="2218953" y="4652306"/>
              <a:ext cx="17069" cy="17069"/>
            </a:xfrm>
            <a:custGeom>
              <a:avLst/>
              <a:gdLst/>
              <a:ahLst/>
              <a:cxnLst/>
              <a:rect l="l" t="t" r="r" b="b"/>
              <a:pathLst>
                <a:path w="623" h="623" extrusionOk="0">
                  <a:moveTo>
                    <a:pt x="0" y="333"/>
                  </a:moveTo>
                  <a:cubicBezTo>
                    <a:pt x="0" y="167"/>
                    <a:pt x="166" y="1"/>
                    <a:pt x="332" y="1"/>
                  </a:cubicBezTo>
                  <a:cubicBezTo>
                    <a:pt x="498" y="1"/>
                    <a:pt x="622" y="167"/>
                    <a:pt x="622" y="333"/>
                  </a:cubicBezTo>
                  <a:cubicBezTo>
                    <a:pt x="622" y="498"/>
                    <a:pt x="498" y="623"/>
                    <a:pt x="332" y="623"/>
                  </a:cubicBezTo>
                  <a:cubicBezTo>
                    <a:pt x="166" y="623"/>
                    <a:pt x="42" y="498"/>
                    <a:pt x="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47;p37">
              <a:extLst>
                <a:ext uri="{FF2B5EF4-FFF2-40B4-BE49-F238E27FC236}">
                  <a16:creationId xmlns:a16="http://schemas.microsoft.com/office/drawing/2014/main" id="{74ABA318-BB9B-404D-9366-43120A70A861}"/>
                </a:ext>
              </a:extLst>
            </p:cNvPr>
            <p:cNvSpPr/>
            <p:nvPr/>
          </p:nvSpPr>
          <p:spPr>
            <a:xfrm rot="-739910">
              <a:off x="1952858" y="4084828"/>
              <a:ext cx="259052" cy="85236"/>
            </a:xfrm>
            <a:custGeom>
              <a:avLst/>
              <a:gdLst/>
              <a:ahLst/>
              <a:cxnLst/>
              <a:rect l="l" t="t" r="r" b="b"/>
              <a:pathLst>
                <a:path w="9455" h="3111" extrusionOk="0">
                  <a:moveTo>
                    <a:pt x="457" y="3110"/>
                  </a:moveTo>
                  <a:cubicBezTo>
                    <a:pt x="1" y="3027"/>
                    <a:pt x="125" y="2405"/>
                    <a:pt x="540" y="2488"/>
                  </a:cubicBezTo>
                  <a:cubicBezTo>
                    <a:pt x="1452" y="2405"/>
                    <a:pt x="2323" y="2115"/>
                    <a:pt x="3193" y="1866"/>
                  </a:cubicBezTo>
                  <a:cubicBezTo>
                    <a:pt x="5059" y="1286"/>
                    <a:pt x="6884" y="788"/>
                    <a:pt x="8708" y="166"/>
                  </a:cubicBezTo>
                  <a:cubicBezTo>
                    <a:pt x="9164" y="0"/>
                    <a:pt x="9454" y="581"/>
                    <a:pt x="8998" y="747"/>
                  </a:cubicBezTo>
                  <a:cubicBezTo>
                    <a:pt x="7132" y="1327"/>
                    <a:pt x="5308" y="1866"/>
                    <a:pt x="3442" y="2447"/>
                  </a:cubicBezTo>
                  <a:cubicBezTo>
                    <a:pt x="2447" y="2695"/>
                    <a:pt x="1452" y="3110"/>
                    <a:pt x="457" y="3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48;p37">
              <a:extLst>
                <a:ext uri="{FF2B5EF4-FFF2-40B4-BE49-F238E27FC236}">
                  <a16:creationId xmlns:a16="http://schemas.microsoft.com/office/drawing/2014/main" id="{EB51913C-D57D-9A44-98A3-2D82FA391B29}"/>
                </a:ext>
              </a:extLst>
            </p:cNvPr>
            <p:cNvSpPr/>
            <p:nvPr/>
          </p:nvSpPr>
          <p:spPr>
            <a:xfrm rot="-739910">
              <a:off x="1576976" y="3786207"/>
              <a:ext cx="315821" cy="269272"/>
            </a:xfrm>
            <a:custGeom>
              <a:avLst/>
              <a:gdLst/>
              <a:ahLst/>
              <a:cxnLst/>
              <a:rect l="l" t="t" r="r" b="b"/>
              <a:pathLst>
                <a:path w="11527" h="9828" extrusionOk="0">
                  <a:moveTo>
                    <a:pt x="1617" y="9786"/>
                  </a:moveTo>
                  <a:cubicBezTo>
                    <a:pt x="1285" y="9744"/>
                    <a:pt x="1120" y="9413"/>
                    <a:pt x="995" y="9164"/>
                  </a:cubicBezTo>
                  <a:cubicBezTo>
                    <a:pt x="746" y="8542"/>
                    <a:pt x="498" y="7879"/>
                    <a:pt x="332" y="7215"/>
                  </a:cubicBezTo>
                  <a:cubicBezTo>
                    <a:pt x="124" y="6261"/>
                    <a:pt x="0" y="5266"/>
                    <a:pt x="249" y="4313"/>
                  </a:cubicBezTo>
                  <a:cubicBezTo>
                    <a:pt x="746" y="2198"/>
                    <a:pt x="2405" y="498"/>
                    <a:pt x="4561" y="125"/>
                  </a:cubicBezTo>
                  <a:cubicBezTo>
                    <a:pt x="5390" y="1"/>
                    <a:pt x="6219" y="42"/>
                    <a:pt x="7007" y="208"/>
                  </a:cubicBezTo>
                  <a:cubicBezTo>
                    <a:pt x="8127" y="498"/>
                    <a:pt x="9205" y="1037"/>
                    <a:pt x="9992" y="1866"/>
                  </a:cubicBezTo>
                  <a:cubicBezTo>
                    <a:pt x="11153" y="3235"/>
                    <a:pt x="11527" y="5266"/>
                    <a:pt x="10946" y="6966"/>
                  </a:cubicBezTo>
                  <a:cubicBezTo>
                    <a:pt x="10656" y="7837"/>
                    <a:pt x="10158" y="8625"/>
                    <a:pt x="9495" y="9247"/>
                  </a:cubicBezTo>
                  <a:cubicBezTo>
                    <a:pt x="9205" y="9537"/>
                    <a:pt x="8790" y="9081"/>
                    <a:pt x="9039" y="8791"/>
                  </a:cubicBezTo>
                  <a:cubicBezTo>
                    <a:pt x="9205" y="8666"/>
                    <a:pt x="9371" y="8500"/>
                    <a:pt x="9495" y="8335"/>
                  </a:cubicBezTo>
                  <a:cubicBezTo>
                    <a:pt x="10863" y="6759"/>
                    <a:pt x="10946" y="4271"/>
                    <a:pt x="9785" y="2571"/>
                  </a:cubicBezTo>
                  <a:cubicBezTo>
                    <a:pt x="9371" y="1949"/>
                    <a:pt x="8666" y="1576"/>
                    <a:pt x="8002" y="1245"/>
                  </a:cubicBezTo>
                  <a:cubicBezTo>
                    <a:pt x="7215" y="830"/>
                    <a:pt x="6344" y="664"/>
                    <a:pt x="5473" y="664"/>
                  </a:cubicBezTo>
                  <a:cubicBezTo>
                    <a:pt x="3151" y="623"/>
                    <a:pt x="1285" y="2447"/>
                    <a:pt x="788" y="4644"/>
                  </a:cubicBezTo>
                  <a:cubicBezTo>
                    <a:pt x="539" y="6179"/>
                    <a:pt x="995" y="7796"/>
                    <a:pt x="1700" y="9164"/>
                  </a:cubicBezTo>
                  <a:cubicBezTo>
                    <a:pt x="2073" y="9247"/>
                    <a:pt x="1990" y="9827"/>
                    <a:pt x="1576" y="9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49;p37">
              <a:extLst>
                <a:ext uri="{FF2B5EF4-FFF2-40B4-BE49-F238E27FC236}">
                  <a16:creationId xmlns:a16="http://schemas.microsoft.com/office/drawing/2014/main" id="{2A2E0867-C936-4C40-9257-C11F5943C27D}"/>
                </a:ext>
              </a:extLst>
            </p:cNvPr>
            <p:cNvSpPr/>
            <p:nvPr/>
          </p:nvSpPr>
          <p:spPr>
            <a:xfrm rot="-739910">
              <a:off x="1837364" y="3959823"/>
              <a:ext cx="287409" cy="30686"/>
            </a:xfrm>
            <a:custGeom>
              <a:avLst/>
              <a:gdLst/>
              <a:ahLst/>
              <a:cxnLst/>
              <a:rect l="l" t="t" r="r" b="b"/>
              <a:pathLst>
                <a:path w="10490" h="1120" extrusionOk="0">
                  <a:moveTo>
                    <a:pt x="415" y="1120"/>
                  </a:moveTo>
                  <a:cubicBezTo>
                    <a:pt x="0" y="1078"/>
                    <a:pt x="83" y="498"/>
                    <a:pt x="456" y="539"/>
                  </a:cubicBezTo>
                  <a:cubicBezTo>
                    <a:pt x="1493" y="415"/>
                    <a:pt x="2529" y="332"/>
                    <a:pt x="3524" y="290"/>
                  </a:cubicBezTo>
                  <a:cubicBezTo>
                    <a:pt x="5722" y="208"/>
                    <a:pt x="7919" y="0"/>
                    <a:pt x="10075" y="83"/>
                  </a:cubicBezTo>
                  <a:cubicBezTo>
                    <a:pt x="10490" y="125"/>
                    <a:pt x="10407" y="747"/>
                    <a:pt x="9992" y="705"/>
                  </a:cubicBezTo>
                  <a:cubicBezTo>
                    <a:pt x="8707" y="622"/>
                    <a:pt x="7463" y="747"/>
                    <a:pt x="6178" y="788"/>
                  </a:cubicBezTo>
                  <a:cubicBezTo>
                    <a:pt x="4229" y="871"/>
                    <a:pt x="2322" y="954"/>
                    <a:pt x="415" y="1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50;p37">
              <a:extLst>
                <a:ext uri="{FF2B5EF4-FFF2-40B4-BE49-F238E27FC236}">
                  <a16:creationId xmlns:a16="http://schemas.microsoft.com/office/drawing/2014/main" id="{A6FD4375-5A9B-1549-9A99-59F7F6DE0DA0}"/>
                </a:ext>
              </a:extLst>
            </p:cNvPr>
            <p:cNvSpPr/>
            <p:nvPr/>
          </p:nvSpPr>
          <p:spPr>
            <a:xfrm rot="-739910">
              <a:off x="2117669" y="3923847"/>
              <a:ext cx="60249" cy="170446"/>
            </a:xfrm>
            <a:custGeom>
              <a:avLst/>
              <a:gdLst/>
              <a:ahLst/>
              <a:cxnLst/>
              <a:rect l="l" t="t" r="r" b="b"/>
              <a:pathLst>
                <a:path w="2199" h="6221" extrusionOk="0">
                  <a:moveTo>
                    <a:pt x="1535" y="5805"/>
                  </a:moveTo>
                  <a:cubicBezTo>
                    <a:pt x="1369" y="4106"/>
                    <a:pt x="1286" y="2364"/>
                    <a:pt x="913" y="664"/>
                  </a:cubicBezTo>
                  <a:cubicBezTo>
                    <a:pt x="747" y="664"/>
                    <a:pt x="581" y="664"/>
                    <a:pt x="415" y="664"/>
                  </a:cubicBezTo>
                  <a:cubicBezTo>
                    <a:pt x="249" y="706"/>
                    <a:pt x="42" y="623"/>
                    <a:pt x="1" y="457"/>
                  </a:cubicBezTo>
                  <a:cubicBezTo>
                    <a:pt x="1" y="291"/>
                    <a:pt x="42" y="125"/>
                    <a:pt x="208" y="84"/>
                  </a:cubicBezTo>
                  <a:cubicBezTo>
                    <a:pt x="498" y="1"/>
                    <a:pt x="830" y="42"/>
                    <a:pt x="1120" y="84"/>
                  </a:cubicBezTo>
                  <a:cubicBezTo>
                    <a:pt x="1493" y="125"/>
                    <a:pt x="1535" y="581"/>
                    <a:pt x="1618" y="871"/>
                  </a:cubicBezTo>
                  <a:cubicBezTo>
                    <a:pt x="1908" y="2488"/>
                    <a:pt x="2032" y="4106"/>
                    <a:pt x="2157" y="5723"/>
                  </a:cubicBezTo>
                  <a:cubicBezTo>
                    <a:pt x="2198" y="6137"/>
                    <a:pt x="1576" y="6220"/>
                    <a:pt x="1535" y="58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51;p37">
              <a:extLst>
                <a:ext uri="{FF2B5EF4-FFF2-40B4-BE49-F238E27FC236}">
                  <a16:creationId xmlns:a16="http://schemas.microsoft.com/office/drawing/2014/main" id="{1CDCFB24-98F8-E949-AA8A-D26EF53D07D2}"/>
                </a:ext>
              </a:extLst>
            </p:cNvPr>
            <p:cNvSpPr/>
            <p:nvPr/>
          </p:nvSpPr>
          <p:spPr>
            <a:xfrm rot="-739910">
              <a:off x="911172" y="3936256"/>
              <a:ext cx="103402" cy="752059"/>
            </a:xfrm>
            <a:custGeom>
              <a:avLst/>
              <a:gdLst/>
              <a:ahLst/>
              <a:cxnLst/>
              <a:rect l="l" t="t" r="r" b="b"/>
              <a:pathLst>
                <a:path w="3774" h="27449" extrusionOk="0">
                  <a:moveTo>
                    <a:pt x="291" y="27449"/>
                  </a:moveTo>
                  <a:cubicBezTo>
                    <a:pt x="125" y="27408"/>
                    <a:pt x="0" y="27242"/>
                    <a:pt x="42" y="27076"/>
                  </a:cubicBezTo>
                  <a:cubicBezTo>
                    <a:pt x="125" y="26412"/>
                    <a:pt x="208" y="25790"/>
                    <a:pt x="291" y="25127"/>
                  </a:cubicBezTo>
                  <a:cubicBezTo>
                    <a:pt x="539" y="23178"/>
                    <a:pt x="830" y="21230"/>
                    <a:pt x="1078" y="19281"/>
                  </a:cubicBezTo>
                  <a:cubicBezTo>
                    <a:pt x="1617" y="15301"/>
                    <a:pt x="1991" y="11320"/>
                    <a:pt x="2447" y="7340"/>
                  </a:cubicBezTo>
                  <a:cubicBezTo>
                    <a:pt x="2613" y="6013"/>
                    <a:pt x="2737" y="4686"/>
                    <a:pt x="2861" y="3359"/>
                  </a:cubicBezTo>
                  <a:cubicBezTo>
                    <a:pt x="2944" y="2323"/>
                    <a:pt x="3152" y="1328"/>
                    <a:pt x="3152" y="291"/>
                  </a:cubicBezTo>
                  <a:cubicBezTo>
                    <a:pt x="3152" y="125"/>
                    <a:pt x="3276" y="1"/>
                    <a:pt x="3442" y="1"/>
                  </a:cubicBezTo>
                  <a:cubicBezTo>
                    <a:pt x="3608" y="1"/>
                    <a:pt x="3774" y="125"/>
                    <a:pt x="3774" y="291"/>
                  </a:cubicBezTo>
                  <a:cubicBezTo>
                    <a:pt x="3774" y="913"/>
                    <a:pt x="3691" y="1535"/>
                    <a:pt x="3608" y="2157"/>
                  </a:cubicBezTo>
                  <a:cubicBezTo>
                    <a:pt x="3400" y="4106"/>
                    <a:pt x="3235" y="6096"/>
                    <a:pt x="2986" y="8086"/>
                  </a:cubicBezTo>
                  <a:cubicBezTo>
                    <a:pt x="2405" y="13393"/>
                    <a:pt x="1825" y="18659"/>
                    <a:pt x="1078" y="23925"/>
                  </a:cubicBezTo>
                  <a:cubicBezTo>
                    <a:pt x="954" y="25003"/>
                    <a:pt x="788" y="26081"/>
                    <a:pt x="664" y="27159"/>
                  </a:cubicBezTo>
                  <a:cubicBezTo>
                    <a:pt x="622" y="27325"/>
                    <a:pt x="457" y="27449"/>
                    <a:pt x="291" y="27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52;p37">
              <a:extLst>
                <a:ext uri="{FF2B5EF4-FFF2-40B4-BE49-F238E27FC236}">
                  <a16:creationId xmlns:a16="http://schemas.microsoft.com/office/drawing/2014/main" id="{FB371084-1C5B-0445-8996-ECFA9258E1F8}"/>
                </a:ext>
              </a:extLst>
            </p:cNvPr>
            <p:cNvSpPr/>
            <p:nvPr/>
          </p:nvSpPr>
          <p:spPr>
            <a:xfrm rot="-739910">
              <a:off x="1725717" y="3789516"/>
              <a:ext cx="38659" cy="440786"/>
            </a:xfrm>
            <a:custGeom>
              <a:avLst/>
              <a:gdLst/>
              <a:ahLst/>
              <a:cxnLst/>
              <a:rect l="l" t="t" r="r" b="b"/>
              <a:pathLst>
                <a:path w="1411" h="16088" extrusionOk="0">
                  <a:moveTo>
                    <a:pt x="872" y="15922"/>
                  </a:moveTo>
                  <a:cubicBezTo>
                    <a:pt x="830" y="15839"/>
                    <a:pt x="789" y="15756"/>
                    <a:pt x="789" y="15673"/>
                  </a:cubicBezTo>
                  <a:cubicBezTo>
                    <a:pt x="706" y="14346"/>
                    <a:pt x="623" y="12978"/>
                    <a:pt x="540" y="11609"/>
                  </a:cubicBezTo>
                  <a:cubicBezTo>
                    <a:pt x="374" y="7878"/>
                    <a:pt x="415" y="4105"/>
                    <a:pt x="1" y="415"/>
                  </a:cubicBezTo>
                  <a:cubicBezTo>
                    <a:pt x="42" y="0"/>
                    <a:pt x="623" y="0"/>
                    <a:pt x="623" y="415"/>
                  </a:cubicBezTo>
                  <a:cubicBezTo>
                    <a:pt x="789" y="1741"/>
                    <a:pt x="872" y="3068"/>
                    <a:pt x="913" y="4395"/>
                  </a:cubicBezTo>
                  <a:cubicBezTo>
                    <a:pt x="1037" y="8168"/>
                    <a:pt x="1120" y="11941"/>
                    <a:pt x="1411" y="15673"/>
                  </a:cubicBezTo>
                  <a:cubicBezTo>
                    <a:pt x="1411" y="15963"/>
                    <a:pt x="1037" y="16087"/>
                    <a:pt x="872" y="1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53;p37">
              <a:extLst>
                <a:ext uri="{FF2B5EF4-FFF2-40B4-BE49-F238E27FC236}">
                  <a16:creationId xmlns:a16="http://schemas.microsoft.com/office/drawing/2014/main" id="{FC85E4EA-062C-9848-93F7-9BB5B511E7A4}"/>
                </a:ext>
              </a:extLst>
            </p:cNvPr>
            <p:cNvSpPr/>
            <p:nvPr/>
          </p:nvSpPr>
          <p:spPr>
            <a:xfrm rot="-739910">
              <a:off x="1837998" y="4260853"/>
              <a:ext cx="27289" cy="281765"/>
            </a:xfrm>
            <a:custGeom>
              <a:avLst/>
              <a:gdLst/>
              <a:ahLst/>
              <a:cxnLst/>
              <a:rect l="l" t="t" r="r" b="b"/>
              <a:pathLst>
                <a:path w="996" h="10284" extrusionOk="0">
                  <a:moveTo>
                    <a:pt x="374" y="9951"/>
                  </a:moveTo>
                  <a:cubicBezTo>
                    <a:pt x="208" y="8003"/>
                    <a:pt x="166" y="6095"/>
                    <a:pt x="83" y="4147"/>
                  </a:cubicBezTo>
                  <a:cubicBezTo>
                    <a:pt x="83" y="3525"/>
                    <a:pt x="42" y="2903"/>
                    <a:pt x="42" y="2281"/>
                  </a:cubicBezTo>
                  <a:cubicBezTo>
                    <a:pt x="42" y="1659"/>
                    <a:pt x="0" y="1037"/>
                    <a:pt x="42" y="415"/>
                  </a:cubicBezTo>
                  <a:cubicBezTo>
                    <a:pt x="42" y="332"/>
                    <a:pt x="83" y="249"/>
                    <a:pt x="125" y="208"/>
                  </a:cubicBezTo>
                  <a:cubicBezTo>
                    <a:pt x="332" y="0"/>
                    <a:pt x="705" y="166"/>
                    <a:pt x="664" y="415"/>
                  </a:cubicBezTo>
                  <a:cubicBezTo>
                    <a:pt x="581" y="1742"/>
                    <a:pt x="664" y="3027"/>
                    <a:pt x="705" y="4313"/>
                  </a:cubicBezTo>
                  <a:cubicBezTo>
                    <a:pt x="788" y="5598"/>
                    <a:pt x="788" y="6842"/>
                    <a:pt x="871" y="8086"/>
                  </a:cubicBezTo>
                  <a:cubicBezTo>
                    <a:pt x="913" y="8708"/>
                    <a:pt x="913" y="9288"/>
                    <a:pt x="996" y="9868"/>
                  </a:cubicBezTo>
                  <a:cubicBezTo>
                    <a:pt x="996" y="9951"/>
                    <a:pt x="954" y="10034"/>
                    <a:pt x="913" y="10076"/>
                  </a:cubicBezTo>
                  <a:cubicBezTo>
                    <a:pt x="788" y="10283"/>
                    <a:pt x="374" y="10200"/>
                    <a:pt x="374" y="99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65;p37">
            <a:extLst>
              <a:ext uri="{FF2B5EF4-FFF2-40B4-BE49-F238E27FC236}">
                <a16:creationId xmlns:a16="http://schemas.microsoft.com/office/drawing/2014/main" id="{2807318A-95B5-5745-8CFC-873E53E5FD3F}"/>
              </a:ext>
            </a:extLst>
          </p:cNvPr>
          <p:cNvGrpSpPr/>
          <p:nvPr/>
        </p:nvGrpSpPr>
        <p:grpSpPr>
          <a:xfrm rot="185164">
            <a:off x="7561450" y="2043195"/>
            <a:ext cx="1312730" cy="691340"/>
            <a:chOff x="6973324" y="299663"/>
            <a:chExt cx="1745557" cy="1201291"/>
          </a:xfrm>
        </p:grpSpPr>
        <p:sp>
          <p:nvSpPr>
            <p:cNvPr id="58" name="Google Shape;1466;p37">
              <a:extLst>
                <a:ext uri="{FF2B5EF4-FFF2-40B4-BE49-F238E27FC236}">
                  <a16:creationId xmlns:a16="http://schemas.microsoft.com/office/drawing/2014/main" id="{32455ED6-1345-A34B-BA2A-35363DFB6ED3}"/>
                </a:ext>
              </a:extLst>
            </p:cNvPr>
            <p:cNvSpPr/>
            <p:nvPr/>
          </p:nvSpPr>
          <p:spPr>
            <a:xfrm rot="702773">
              <a:off x="6973595" y="1117134"/>
              <a:ext cx="5354" cy="3218"/>
            </a:xfrm>
            <a:custGeom>
              <a:avLst/>
              <a:gdLst/>
              <a:ahLst/>
              <a:cxnLst/>
              <a:rect l="l" t="t" r="r" b="b"/>
              <a:pathLst>
                <a:path w="208" h="125" extrusionOk="0">
                  <a:moveTo>
                    <a:pt x="1" y="42"/>
                  </a:moveTo>
                  <a:cubicBezTo>
                    <a:pt x="1" y="42"/>
                    <a:pt x="1" y="42"/>
                    <a:pt x="1" y="0"/>
                  </a:cubicBezTo>
                  <a:cubicBezTo>
                    <a:pt x="83" y="42"/>
                    <a:pt x="125" y="42"/>
                    <a:pt x="208" y="83"/>
                  </a:cubicBezTo>
                  <a:cubicBezTo>
                    <a:pt x="208" y="83"/>
                    <a:pt x="166" y="83"/>
                    <a:pt x="166" y="83"/>
                  </a:cubicBezTo>
                  <a:lnTo>
                    <a:pt x="125" y="125"/>
                  </a:lnTo>
                  <a:cubicBezTo>
                    <a:pt x="83" y="83"/>
                    <a:pt x="42" y="83"/>
                    <a:pt x="1" y="42"/>
                  </a:cubicBezTo>
                  <a:close/>
                </a:path>
              </a:pathLst>
            </a:custGeom>
            <a:solidFill>
              <a:srgbClr val="C1C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67;p37">
              <a:extLst>
                <a:ext uri="{FF2B5EF4-FFF2-40B4-BE49-F238E27FC236}">
                  <a16:creationId xmlns:a16="http://schemas.microsoft.com/office/drawing/2014/main" id="{FDF44D69-8DCB-804B-BA98-4EF3A59EFA06}"/>
                </a:ext>
              </a:extLst>
            </p:cNvPr>
            <p:cNvSpPr/>
            <p:nvPr/>
          </p:nvSpPr>
          <p:spPr>
            <a:xfrm rot="702773">
              <a:off x="7142018" y="371010"/>
              <a:ext cx="803735" cy="983058"/>
            </a:xfrm>
            <a:custGeom>
              <a:avLst/>
              <a:gdLst/>
              <a:ahLst/>
              <a:cxnLst/>
              <a:rect l="l" t="t" r="r" b="b"/>
              <a:pathLst>
                <a:path w="31222" h="38188" extrusionOk="0">
                  <a:moveTo>
                    <a:pt x="30185" y="9869"/>
                  </a:moveTo>
                  <a:cubicBezTo>
                    <a:pt x="30310" y="10822"/>
                    <a:pt x="31222" y="13973"/>
                    <a:pt x="30310" y="14430"/>
                  </a:cubicBezTo>
                  <a:cubicBezTo>
                    <a:pt x="29522" y="14844"/>
                    <a:pt x="28651" y="14969"/>
                    <a:pt x="27822" y="15176"/>
                  </a:cubicBezTo>
                  <a:cubicBezTo>
                    <a:pt x="27324" y="15300"/>
                    <a:pt x="26827" y="15466"/>
                    <a:pt x="26371" y="15590"/>
                  </a:cubicBezTo>
                  <a:cubicBezTo>
                    <a:pt x="26329" y="15590"/>
                    <a:pt x="26288" y="15590"/>
                    <a:pt x="26288" y="15632"/>
                  </a:cubicBezTo>
                  <a:cubicBezTo>
                    <a:pt x="25915" y="15756"/>
                    <a:pt x="25500" y="15964"/>
                    <a:pt x="25127" y="15964"/>
                  </a:cubicBezTo>
                  <a:cubicBezTo>
                    <a:pt x="24090" y="16254"/>
                    <a:pt x="23095" y="16627"/>
                    <a:pt x="22142" y="17083"/>
                  </a:cubicBezTo>
                  <a:lnTo>
                    <a:pt x="22142" y="17083"/>
                  </a:lnTo>
                  <a:lnTo>
                    <a:pt x="22142" y="17083"/>
                  </a:lnTo>
                  <a:cubicBezTo>
                    <a:pt x="23676" y="22224"/>
                    <a:pt x="25459" y="27324"/>
                    <a:pt x="26702" y="32549"/>
                  </a:cubicBezTo>
                  <a:cubicBezTo>
                    <a:pt x="26910" y="33419"/>
                    <a:pt x="27159" y="34248"/>
                    <a:pt x="27490" y="35036"/>
                  </a:cubicBezTo>
                  <a:cubicBezTo>
                    <a:pt x="27490" y="35078"/>
                    <a:pt x="27532" y="35161"/>
                    <a:pt x="27532" y="35202"/>
                  </a:cubicBezTo>
                  <a:cubicBezTo>
                    <a:pt x="27780" y="35575"/>
                    <a:pt x="27739" y="36156"/>
                    <a:pt x="27159" y="36322"/>
                  </a:cubicBezTo>
                  <a:cubicBezTo>
                    <a:pt x="26288" y="36653"/>
                    <a:pt x="25417" y="36778"/>
                    <a:pt x="24505" y="36985"/>
                  </a:cubicBezTo>
                  <a:cubicBezTo>
                    <a:pt x="23593" y="37234"/>
                    <a:pt x="22722" y="37648"/>
                    <a:pt x="21768" y="37607"/>
                  </a:cubicBezTo>
                  <a:cubicBezTo>
                    <a:pt x="20773" y="37483"/>
                    <a:pt x="20815" y="36239"/>
                    <a:pt x="20359" y="35534"/>
                  </a:cubicBezTo>
                  <a:cubicBezTo>
                    <a:pt x="19239" y="33585"/>
                    <a:pt x="18286" y="31553"/>
                    <a:pt x="17166" y="29605"/>
                  </a:cubicBezTo>
                  <a:cubicBezTo>
                    <a:pt x="16959" y="29232"/>
                    <a:pt x="16710" y="28858"/>
                    <a:pt x="16503" y="28527"/>
                  </a:cubicBezTo>
                  <a:cubicBezTo>
                    <a:pt x="15508" y="30310"/>
                    <a:pt x="14678" y="32217"/>
                    <a:pt x="13725" y="34083"/>
                  </a:cubicBezTo>
                  <a:cubicBezTo>
                    <a:pt x="13476" y="34663"/>
                    <a:pt x="13186" y="35202"/>
                    <a:pt x="12937" y="35741"/>
                  </a:cubicBezTo>
                  <a:cubicBezTo>
                    <a:pt x="12605" y="36280"/>
                    <a:pt x="12481" y="36944"/>
                    <a:pt x="11983" y="37358"/>
                  </a:cubicBezTo>
                  <a:cubicBezTo>
                    <a:pt x="11859" y="37607"/>
                    <a:pt x="11859" y="37939"/>
                    <a:pt x="11569" y="38063"/>
                  </a:cubicBezTo>
                  <a:cubicBezTo>
                    <a:pt x="11361" y="38187"/>
                    <a:pt x="11071" y="38187"/>
                    <a:pt x="10864" y="38104"/>
                  </a:cubicBezTo>
                  <a:cubicBezTo>
                    <a:pt x="10740" y="38146"/>
                    <a:pt x="10574" y="38187"/>
                    <a:pt x="10449" y="38187"/>
                  </a:cubicBezTo>
                  <a:cubicBezTo>
                    <a:pt x="9579" y="38063"/>
                    <a:pt x="8791" y="37814"/>
                    <a:pt x="7920" y="37731"/>
                  </a:cubicBezTo>
                  <a:cubicBezTo>
                    <a:pt x="6925" y="37607"/>
                    <a:pt x="4810" y="37648"/>
                    <a:pt x="5640" y="36114"/>
                  </a:cubicBezTo>
                  <a:cubicBezTo>
                    <a:pt x="6262" y="33751"/>
                    <a:pt x="6676" y="31388"/>
                    <a:pt x="7215" y="29066"/>
                  </a:cubicBezTo>
                  <a:cubicBezTo>
                    <a:pt x="7257" y="28983"/>
                    <a:pt x="7298" y="28941"/>
                    <a:pt x="7298" y="28900"/>
                  </a:cubicBezTo>
                  <a:lnTo>
                    <a:pt x="7423" y="28444"/>
                  </a:lnTo>
                  <a:lnTo>
                    <a:pt x="7423" y="28444"/>
                  </a:lnTo>
                  <a:cubicBezTo>
                    <a:pt x="7423" y="28402"/>
                    <a:pt x="7423" y="28361"/>
                    <a:pt x="7423" y="28319"/>
                  </a:cubicBezTo>
                  <a:cubicBezTo>
                    <a:pt x="7962" y="25376"/>
                    <a:pt x="8832" y="22556"/>
                    <a:pt x="9537" y="19695"/>
                  </a:cubicBezTo>
                  <a:cubicBezTo>
                    <a:pt x="9579" y="19364"/>
                    <a:pt x="9661" y="19073"/>
                    <a:pt x="9703" y="18742"/>
                  </a:cubicBezTo>
                  <a:cubicBezTo>
                    <a:pt x="9703" y="18617"/>
                    <a:pt x="9744" y="18493"/>
                    <a:pt x="9827" y="18410"/>
                  </a:cubicBezTo>
                  <a:cubicBezTo>
                    <a:pt x="9827" y="18244"/>
                    <a:pt x="9869" y="18120"/>
                    <a:pt x="9869" y="17954"/>
                  </a:cubicBezTo>
                  <a:cubicBezTo>
                    <a:pt x="9371" y="17995"/>
                    <a:pt x="9040" y="17829"/>
                    <a:pt x="8874" y="17581"/>
                  </a:cubicBezTo>
                  <a:cubicBezTo>
                    <a:pt x="8708" y="17539"/>
                    <a:pt x="8542" y="17456"/>
                    <a:pt x="8376" y="17415"/>
                  </a:cubicBezTo>
                  <a:cubicBezTo>
                    <a:pt x="8293" y="17373"/>
                    <a:pt x="8252" y="17290"/>
                    <a:pt x="8169" y="17208"/>
                  </a:cubicBezTo>
                  <a:cubicBezTo>
                    <a:pt x="7464" y="17166"/>
                    <a:pt x="6759" y="17083"/>
                    <a:pt x="6054" y="16876"/>
                  </a:cubicBezTo>
                  <a:cubicBezTo>
                    <a:pt x="4562" y="16420"/>
                    <a:pt x="3028" y="16212"/>
                    <a:pt x="1493" y="15964"/>
                  </a:cubicBezTo>
                  <a:cubicBezTo>
                    <a:pt x="374" y="15798"/>
                    <a:pt x="167" y="15342"/>
                    <a:pt x="250" y="14264"/>
                  </a:cubicBezTo>
                  <a:cubicBezTo>
                    <a:pt x="291" y="13642"/>
                    <a:pt x="42" y="12978"/>
                    <a:pt x="250" y="12398"/>
                  </a:cubicBezTo>
                  <a:cubicBezTo>
                    <a:pt x="250" y="11983"/>
                    <a:pt x="1" y="11527"/>
                    <a:pt x="291" y="11154"/>
                  </a:cubicBezTo>
                  <a:cubicBezTo>
                    <a:pt x="498" y="10905"/>
                    <a:pt x="830" y="10822"/>
                    <a:pt x="1120" y="10947"/>
                  </a:cubicBezTo>
                  <a:cubicBezTo>
                    <a:pt x="1203" y="10905"/>
                    <a:pt x="1286" y="10905"/>
                    <a:pt x="1369" y="10905"/>
                  </a:cubicBezTo>
                  <a:cubicBezTo>
                    <a:pt x="2447" y="10822"/>
                    <a:pt x="3484" y="10615"/>
                    <a:pt x="4562" y="10532"/>
                  </a:cubicBezTo>
                  <a:cubicBezTo>
                    <a:pt x="6842" y="10366"/>
                    <a:pt x="9122" y="10325"/>
                    <a:pt x="11403" y="10200"/>
                  </a:cubicBezTo>
                  <a:cubicBezTo>
                    <a:pt x="11113" y="9827"/>
                    <a:pt x="10864" y="9288"/>
                    <a:pt x="10657" y="8500"/>
                  </a:cubicBezTo>
                  <a:cubicBezTo>
                    <a:pt x="9454" y="4271"/>
                    <a:pt x="12730" y="1"/>
                    <a:pt x="17208" y="1120"/>
                  </a:cubicBezTo>
                  <a:cubicBezTo>
                    <a:pt x="20400" y="1866"/>
                    <a:pt x="21561" y="5432"/>
                    <a:pt x="20151" y="8169"/>
                  </a:cubicBezTo>
                  <a:cubicBezTo>
                    <a:pt x="19944" y="8708"/>
                    <a:pt x="19654" y="9205"/>
                    <a:pt x="19364" y="9661"/>
                  </a:cubicBezTo>
                  <a:cubicBezTo>
                    <a:pt x="19737" y="9620"/>
                    <a:pt x="20110" y="9578"/>
                    <a:pt x="20483" y="9537"/>
                  </a:cubicBezTo>
                  <a:cubicBezTo>
                    <a:pt x="23220" y="8957"/>
                    <a:pt x="26039" y="9081"/>
                    <a:pt x="28817" y="9039"/>
                  </a:cubicBezTo>
                  <a:cubicBezTo>
                    <a:pt x="29066" y="9039"/>
                    <a:pt x="29232" y="9122"/>
                    <a:pt x="29356" y="9288"/>
                  </a:cubicBezTo>
                  <a:cubicBezTo>
                    <a:pt x="29729" y="9205"/>
                    <a:pt x="30102" y="9371"/>
                    <a:pt x="30185" y="9869"/>
                  </a:cubicBezTo>
                  <a:close/>
                </a:path>
              </a:pathLst>
            </a:custGeom>
            <a:solidFill>
              <a:srgbClr val="D47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68;p37">
              <a:extLst>
                <a:ext uri="{FF2B5EF4-FFF2-40B4-BE49-F238E27FC236}">
                  <a16:creationId xmlns:a16="http://schemas.microsoft.com/office/drawing/2014/main" id="{5A4C1CE1-4EA3-E245-8C27-FBC7FE8B553D}"/>
                </a:ext>
              </a:extLst>
            </p:cNvPr>
            <p:cNvSpPr/>
            <p:nvPr/>
          </p:nvSpPr>
          <p:spPr>
            <a:xfrm rot="702773">
              <a:off x="7139053" y="351181"/>
              <a:ext cx="431240" cy="960611"/>
            </a:xfrm>
            <a:custGeom>
              <a:avLst/>
              <a:gdLst/>
              <a:ahLst/>
              <a:cxnLst/>
              <a:rect l="l" t="t" r="r" b="b"/>
              <a:pathLst>
                <a:path w="16752" h="37316" extrusionOk="0">
                  <a:moveTo>
                    <a:pt x="16461" y="24131"/>
                  </a:moveTo>
                  <a:cubicBezTo>
                    <a:pt x="16502" y="25499"/>
                    <a:pt x="16751" y="26868"/>
                    <a:pt x="16420" y="28194"/>
                  </a:cubicBezTo>
                  <a:cubicBezTo>
                    <a:pt x="15424" y="30558"/>
                    <a:pt x="14015" y="32714"/>
                    <a:pt x="12937" y="35036"/>
                  </a:cubicBezTo>
                  <a:cubicBezTo>
                    <a:pt x="13061" y="35492"/>
                    <a:pt x="12688" y="35865"/>
                    <a:pt x="12564" y="36238"/>
                  </a:cubicBezTo>
                  <a:cubicBezTo>
                    <a:pt x="12356" y="36611"/>
                    <a:pt x="12190" y="37316"/>
                    <a:pt x="11610" y="37150"/>
                  </a:cubicBezTo>
                  <a:cubicBezTo>
                    <a:pt x="11486" y="37192"/>
                    <a:pt x="11320" y="37192"/>
                    <a:pt x="11154" y="37192"/>
                  </a:cubicBezTo>
                  <a:cubicBezTo>
                    <a:pt x="10159" y="37150"/>
                    <a:pt x="9164" y="37026"/>
                    <a:pt x="8169" y="36901"/>
                  </a:cubicBezTo>
                  <a:cubicBezTo>
                    <a:pt x="6800" y="36818"/>
                    <a:pt x="5142" y="37026"/>
                    <a:pt x="5971" y="35077"/>
                  </a:cubicBezTo>
                  <a:cubicBezTo>
                    <a:pt x="6966" y="32299"/>
                    <a:pt x="7049" y="29355"/>
                    <a:pt x="7878" y="26577"/>
                  </a:cubicBezTo>
                  <a:cubicBezTo>
                    <a:pt x="8790" y="23426"/>
                    <a:pt x="9786" y="20316"/>
                    <a:pt x="10076" y="17041"/>
                  </a:cubicBezTo>
                  <a:cubicBezTo>
                    <a:pt x="8334" y="16958"/>
                    <a:pt x="6634" y="16461"/>
                    <a:pt x="4976" y="16004"/>
                  </a:cubicBezTo>
                  <a:cubicBezTo>
                    <a:pt x="4603" y="15880"/>
                    <a:pt x="4271" y="15797"/>
                    <a:pt x="3898" y="15714"/>
                  </a:cubicBezTo>
                  <a:cubicBezTo>
                    <a:pt x="3691" y="15756"/>
                    <a:pt x="3442" y="15631"/>
                    <a:pt x="3359" y="15465"/>
                  </a:cubicBezTo>
                  <a:cubicBezTo>
                    <a:pt x="3317" y="15424"/>
                    <a:pt x="3317" y="15382"/>
                    <a:pt x="3317" y="15341"/>
                  </a:cubicBezTo>
                  <a:cubicBezTo>
                    <a:pt x="3276" y="15341"/>
                    <a:pt x="3235" y="15300"/>
                    <a:pt x="3235" y="15300"/>
                  </a:cubicBezTo>
                  <a:cubicBezTo>
                    <a:pt x="2696" y="15175"/>
                    <a:pt x="664" y="15175"/>
                    <a:pt x="788" y="14470"/>
                  </a:cubicBezTo>
                  <a:cubicBezTo>
                    <a:pt x="747" y="14429"/>
                    <a:pt x="747" y="14387"/>
                    <a:pt x="747" y="14387"/>
                  </a:cubicBezTo>
                  <a:cubicBezTo>
                    <a:pt x="0" y="14097"/>
                    <a:pt x="374" y="12729"/>
                    <a:pt x="291" y="12107"/>
                  </a:cubicBezTo>
                  <a:cubicBezTo>
                    <a:pt x="457" y="11485"/>
                    <a:pt x="42" y="10117"/>
                    <a:pt x="788" y="9992"/>
                  </a:cubicBezTo>
                  <a:cubicBezTo>
                    <a:pt x="1410" y="9909"/>
                    <a:pt x="2032" y="10241"/>
                    <a:pt x="2696" y="10241"/>
                  </a:cubicBezTo>
                  <a:cubicBezTo>
                    <a:pt x="3981" y="10324"/>
                    <a:pt x="5225" y="10075"/>
                    <a:pt x="6510" y="10034"/>
                  </a:cubicBezTo>
                  <a:cubicBezTo>
                    <a:pt x="8334" y="9992"/>
                    <a:pt x="10117" y="9868"/>
                    <a:pt x="11900" y="9578"/>
                  </a:cubicBezTo>
                  <a:cubicBezTo>
                    <a:pt x="11237" y="8375"/>
                    <a:pt x="10698" y="6966"/>
                    <a:pt x="10739" y="5597"/>
                  </a:cubicBezTo>
                  <a:cubicBezTo>
                    <a:pt x="11029" y="3732"/>
                    <a:pt x="11942" y="1741"/>
                    <a:pt x="13559" y="663"/>
                  </a:cubicBezTo>
                  <a:cubicBezTo>
                    <a:pt x="14761" y="0"/>
                    <a:pt x="15756" y="41"/>
                    <a:pt x="15590" y="1700"/>
                  </a:cubicBezTo>
                  <a:cubicBezTo>
                    <a:pt x="15590" y="1907"/>
                    <a:pt x="15466" y="2073"/>
                    <a:pt x="15300" y="2115"/>
                  </a:cubicBezTo>
                  <a:cubicBezTo>
                    <a:pt x="15300" y="2239"/>
                    <a:pt x="15300" y="2363"/>
                    <a:pt x="15300" y="2488"/>
                  </a:cubicBezTo>
                  <a:cubicBezTo>
                    <a:pt x="15549" y="4229"/>
                    <a:pt x="15507" y="5929"/>
                    <a:pt x="15507" y="7671"/>
                  </a:cubicBezTo>
                  <a:cubicBezTo>
                    <a:pt x="15549" y="8624"/>
                    <a:pt x="15715" y="9578"/>
                    <a:pt x="15756" y="10531"/>
                  </a:cubicBezTo>
                  <a:cubicBezTo>
                    <a:pt x="16212" y="15051"/>
                    <a:pt x="16171" y="19612"/>
                    <a:pt x="16461" y="24131"/>
                  </a:cubicBezTo>
                  <a:close/>
                </a:path>
              </a:pathLst>
            </a:custGeom>
            <a:solidFill>
              <a:srgbClr val="BA6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69;p37">
              <a:extLst>
                <a:ext uri="{FF2B5EF4-FFF2-40B4-BE49-F238E27FC236}">
                  <a16:creationId xmlns:a16="http://schemas.microsoft.com/office/drawing/2014/main" id="{4C154A74-F9B4-6E44-ABC6-604B2278B180}"/>
                </a:ext>
              </a:extLst>
            </p:cNvPr>
            <p:cNvSpPr/>
            <p:nvPr/>
          </p:nvSpPr>
          <p:spPr>
            <a:xfrm rot="702773">
              <a:off x="7570463" y="503540"/>
              <a:ext cx="68321" cy="473947"/>
            </a:xfrm>
            <a:custGeom>
              <a:avLst/>
              <a:gdLst/>
              <a:ahLst/>
              <a:cxnLst/>
              <a:rect l="l" t="t" r="r" b="b"/>
              <a:pathLst>
                <a:path w="2654" h="18411" extrusionOk="0">
                  <a:moveTo>
                    <a:pt x="539" y="11361"/>
                  </a:moveTo>
                  <a:cubicBezTo>
                    <a:pt x="207" y="7962"/>
                    <a:pt x="207" y="4520"/>
                    <a:pt x="0" y="1120"/>
                  </a:cubicBezTo>
                  <a:cubicBezTo>
                    <a:pt x="42" y="1"/>
                    <a:pt x="1368" y="374"/>
                    <a:pt x="1161" y="1452"/>
                  </a:cubicBezTo>
                  <a:cubicBezTo>
                    <a:pt x="1327" y="3898"/>
                    <a:pt x="1327" y="6386"/>
                    <a:pt x="1534" y="8832"/>
                  </a:cubicBezTo>
                  <a:cubicBezTo>
                    <a:pt x="1493" y="9744"/>
                    <a:pt x="1866" y="10781"/>
                    <a:pt x="1576" y="11652"/>
                  </a:cubicBezTo>
                  <a:cubicBezTo>
                    <a:pt x="1285" y="12066"/>
                    <a:pt x="539" y="11859"/>
                    <a:pt x="539" y="11361"/>
                  </a:cubicBezTo>
                  <a:close/>
                  <a:moveTo>
                    <a:pt x="954" y="17456"/>
                  </a:moveTo>
                  <a:cubicBezTo>
                    <a:pt x="581" y="16461"/>
                    <a:pt x="788" y="15259"/>
                    <a:pt x="663" y="14181"/>
                  </a:cubicBezTo>
                  <a:cubicBezTo>
                    <a:pt x="663" y="13435"/>
                    <a:pt x="1824" y="13435"/>
                    <a:pt x="1824" y="14181"/>
                  </a:cubicBezTo>
                  <a:cubicBezTo>
                    <a:pt x="1700" y="14927"/>
                    <a:pt x="2654" y="18410"/>
                    <a:pt x="954" y="17456"/>
                  </a:cubicBezTo>
                  <a:close/>
                </a:path>
              </a:pathLst>
            </a:custGeom>
            <a:solidFill>
              <a:srgbClr val="EA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70;p37">
              <a:extLst>
                <a:ext uri="{FF2B5EF4-FFF2-40B4-BE49-F238E27FC236}">
                  <a16:creationId xmlns:a16="http://schemas.microsoft.com/office/drawing/2014/main" id="{4EDEF505-923A-AE46-B695-80C080E4C80C}"/>
                </a:ext>
              </a:extLst>
            </p:cNvPr>
            <p:cNvSpPr/>
            <p:nvPr/>
          </p:nvSpPr>
          <p:spPr>
            <a:xfrm rot="702773">
              <a:off x="7913843" y="451841"/>
              <a:ext cx="714100" cy="969157"/>
            </a:xfrm>
            <a:custGeom>
              <a:avLst/>
              <a:gdLst/>
              <a:ahLst/>
              <a:cxnLst/>
              <a:rect l="l" t="t" r="r" b="b"/>
              <a:pathLst>
                <a:path w="27740" h="37648" extrusionOk="0">
                  <a:moveTo>
                    <a:pt x="27656" y="33460"/>
                  </a:moveTo>
                  <a:cubicBezTo>
                    <a:pt x="27739" y="33750"/>
                    <a:pt x="27656" y="33958"/>
                    <a:pt x="27532" y="34124"/>
                  </a:cubicBezTo>
                  <a:cubicBezTo>
                    <a:pt x="27490" y="34828"/>
                    <a:pt x="26412" y="35036"/>
                    <a:pt x="25832" y="35326"/>
                  </a:cubicBezTo>
                  <a:cubicBezTo>
                    <a:pt x="24754" y="35699"/>
                    <a:pt x="23634" y="36238"/>
                    <a:pt x="22473" y="36445"/>
                  </a:cubicBezTo>
                  <a:cubicBezTo>
                    <a:pt x="21810" y="36404"/>
                    <a:pt x="21686" y="35699"/>
                    <a:pt x="21437" y="35202"/>
                  </a:cubicBezTo>
                  <a:cubicBezTo>
                    <a:pt x="21230" y="34787"/>
                    <a:pt x="20981" y="34372"/>
                    <a:pt x="20732" y="33999"/>
                  </a:cubicBezTo>
                  <a:cubicBezTo>
                    <a:pt x="19364" y="31926"/>
                    <a:pt x="18493" y="29521"/>
                    <a:pt x="17000" y="27531"/>
                  </a:cubicBezTo>
                  <a:cubicBezTo>
                    <a:pt x="15881" y="29770"/>
                    <a:pt x="15093" y="32175"/>
                    <a:pt x="14098" y="34455"/>
                  </a:cubicBezTo>
                  <a:cubicBezTo>
                    <a:pt x="13932" y="34953"/>
                    <a:pt x="13725" y="35450"/>
                    <a:pt x="13559" y="35989"/>
                  </a:cubicBezTo>
                  <a:cubicBezTo>
                    <a:pt x="13518" y="36362"/>
                    <a:pt x="13393" y="36860"/>
                    <a:pt x="12937" y="36943"/>
                  </a:cubicBezTo>
                  <a:cubicBezTo>
                    <a:pt x="12771" y="37316"/>
                    <a:pt x="12398" y="37648"/>
                    <a:pt x="11942" y="37523"/>
                  </a:cubicBezTo>
                  <a:cubicBezTo>
                    <a:pt x="11776" y="37440"/>
                    <a:pt x="11652" y="37358"/>
                    <a:pt x="11569" y="37233"/>
                  </a:cubicBezTo>
                  <a:lnTo>
                    <a:pt x="11569" y="37233"/>
                  </a:lnTo>
                  <a:cubicBezTo>
                    <a:pt x="10367" y="37150"/>
                    <a:pt x="9206" y="37399"/>
                    <a:pt x="8045" y="37440"/>
                  </a:cubicBezTo>
                  <a:cubicBezTo>
                    <a:pt x="6967" y="37440"/>
                    <a:pt x="6469" y="36860"/>
                    <a:pt x="6801" y="35782"/>
                  </a:cubicBezTo>
                  <a:cubicBezTo>
                    <a:pt x="6967" y="34538"/>
                    <a:pt x="7257" y="33336"/>
                    <a:pt x="7464" y="32092"/>
                  </a:cubicBezTo>
                  <a:cubicBezTo>
                    <a:pt x="7547" y="31553"/>
                    <a:pt x="7589" y="30972"/>
                    <a:pt x="7671" y="30433"/>
                  </a:cubicBezTo>
                  <a:cubicBezTo>
                    <a:pt x="7796" y="29272"/>
                    <a:pt x="8003" y="28111"/>
                    <a:pt x="8252" y="26951"/>
                  </a:cubicBezTo>
                  <a:cubicBezTo>
                    <a:pt x="8293" y="26785"/>
                    <a:pt x="8376" y="26660"/>
                    <a:pt x="8501" y="26536"/>
                  </a:cubicBezTo>
                  <a:cubicBezTo>
                    <a:pt x="8584" y="25914"/>
                    <a:pt x="8667" y="25334"/>
                    <a:pt x="8749" y="24712"/>
                  </a:cubicBezTo>
                  <a:cubicBezTo>
                    <a:pt x="8874" y="22597"/>
                    <a:pt x="9206" y="20482"/>
                    <a:pt x="9371" y="18368"/>
                  </a:cubicBezTo>
                  <a:cubicBezTo>
                    <a:pt x="9371" y="18285"/>
                    <a:pt x="9330" y="18202"/>
                    <a:pt x="9330" y="18119"/>
                  </a:cubicBezTo>
                  <a:cubicBezTo>
                    <a:pt x="8667" y="18161"/>
                    <a:pt x="8003" y="18161"/>
                    <a:pt x="7298" y="18036"/>
                  </a:cubicBezTo>
                  <a:cubicBezTo>
                    <a:pt x="6428" y="17953"/>
                    <a:pt x="5557" y="17746"/>
                    <a:pt x="4686" y="17580"/>
                  </a:cubicBezTo>
                  <a:cubicBezTo>
                    <a:pt x="3815" y="17580"/>
                    <a:pt x="2945" y="17622"/>
                    <a:pt x="2074" y="17414"/>
                  </a:cubicBezTo>
                  <a:cubicBezTo>
                    <a:pt x="1618" y="17331"/>
                    <a:pt x="1079" y="17331"/>
                    <a:pt x="789" y="16917"/>
                  </a:cubicBezTo>
                  <a:cubicBezTo>
                    <a:pt x="333" y="16046"/>
                    <a:pt x="457" y="14968"/>
                    <a:pt x="291" y="14014"/>
                  </a:cubicBezTo>
                  <a:cubicBezTo>
                    <a:pt x="208" y="13392"/>
                    <a:pt x="1" y="12729"/>
                    <a:pt x="250" y="12107"/>
                  </a:cubicBezTo>
                  <a:cubicBezTo>
                    <a:pt x="416" y="11858"/>
                    <a:pt x="664" y="11775"/>
                    <a:pt x="872" y="11775"/>
                  </a:cubicBezTo>
                  <a:cubicBezTo>
                    <a:pt x="913" y="11734"/>
                    <a:pt x="913" y="11734"/>
                    <a:pt x="955" y="11734"/>
                  </a:cubicBezTo>
                  <a:cubicBezTo>
                    <a:pt x="1369" y="11568"/>
                    <a:pt x="1867" y="11527"/>
                    <a:pt x="2323" y="11402"/>
                  </a:cubicBezTo>
                  <a:cubicBezTo>
                    <a:pt x="4769" y="10905"/>
                    <a:pt x="7257" y="10656"/>
                    <a:pt x="9703" y="10324"/>
                  </a:cubicBezTo>
                  <a:cubicBezTo>
                    <a:pt x="9827" y="10324"/>
                    <a:pt x="9952" y="10283"/>
                    <a:pt x="10076" y="10241"/>
                  </a:cubicBezTo>
                  <a:cubicBezTo>
                    <a:pt x="9910" y="9910"/>
                    <a:pt x="9786" y="9495"/>
                    <a:pt x="9662" y="9122"/>
                  </a:cubicBezTo>
                  <a:cubicBezTo>
                    <a:pt x="9206" y="8085"/>
                    <a:pt x="8625" y="7007"/>
                    <a:pt x="8667" y="5846"/>
                  </a:cubicBezTo>
                  <a:cubicBezTo>
                    <a:pt x="8957" y="2032"/>
                    <a:pt x="12398" y="0"/>
                    <a:pt x="15964" y="1327"/>
                  </a:cubicBezTo>
                  <a:cubicBezTo>
                    <a:pt x="17954" y="2073"/>
                    <a:pt x="18866" y="4271"/>
                    <a:pt x="18659" y="6302"/>
                  </a:cubicBezTo>
                  <a:cubicBezTo>
                    <a:pt x="18617" y="7339"/>
                    <a:pt x="18203" y="8293"/>
                    <a:pt x="17747" y="9205"/>
                  </a:cubicBezTo>
                  <a:cubicBezTo>
                    <a:pt x="17913" y="9163"/>
                    <a:pt x="18120" y="9080"/>
                    <a:pt x="18244" y="9039"/>
                  </a:cubicBezTo>
                  <a:cubicBezTo>
                    <a:pt x="20027" y="8624"/>
                    <a:pt x="21810" y="8375"/>
                    <a:pt x="23593" y="8044"/>
                  </a:cubicBezTo>
                  <a:cubicBezTo>
                    <a:pt x="23842" y="8002"/>
                    <a:pt x="24132" y="7961"/>
                    <a:pt x="24381" y="7919"/>
                  </a:cubicBezTo>
                  <a:cubicBezTo>
                    <a:pt x="24712" y="7878"/>
                    <a:pt x="24961" y="8044"/>
                    <a:pt x="25127" y="8251"/>
                  </a:cubicBezTo>
                  <a:cubicBezTo>
                    <a:pt x="25293" y="7588"/>
                    <a:pt x="26412" y="7546"/>
                    <a:pt x="26495" y="8375"/>
                  </a:cubicBezTo>
                  <a:cubicBezTo>
                    <a:pt x="26620" y="9453"/>
                    <a:pt x="26827" y="10532"/>
                    <a:pt x="27117" y="11568"/>
                  </a:cubicBezTo>
                  <a:cubicBezTo>
                    <a:pt x="27200" y="11734"/>
                    <a:pt x="27242" y="11900"/>
                    <a:pt x="27242" y="12066"/>
                  </a:cubicBezTo>
                  <a:cubicBezTo>
                    <a:pt x="27242" y="12149"/>
                    <a:pt x="27283" y="12231"/>
                    <a:pt x="27283" y="12314"/>
                  </a:cubicBezTo>
                  <a:cubicBezTo>
                    <a:pt x="27159" y="13019"/>
                    <a:pt x="26122" y="13600"/>
                    <a:pt x="25625" y="13973"/>
                  </a:cubicBezTo>
                  <a:cubicBezTo>
                    <a:pt x="24381" y="14802"/>
                    <a:pt x="23095" y="15548"/>
                    <a:pt x="21934" y="16461"/>
                  </a:cubicBezTo>
                  <a:cubicBezTo>
                    <a:pt x="21852" y="16502"/>
                    <a:pt x="21769" y="16585"/>
                    <a:pt x="21686" y="16668"/>
                  </a:cubicBezTo>
                  <a:cubicBezTo>
                    <a:pt x="22142" y="17870"/>
                    <a:pt x="22473" y="19114"/>
                    <a:pt x="22847" y="20317"/>
                  </a:cubicBezTo>
                  <a:cubicBezTo>
                    <a:pt x="23469" y="22017"/>
                    <a:pt x="24090" y="23758"/>
                    <a:pt x="24754" y="25458"/>
                  </a:cubicBezTo>
                  <a:cubicBezTo>
                    <a:pt x="25832" y="28070"/>
                    <a:pt x="26827" y="30724"/>
                    <a:pt x="27656" y="33460"/>
                  </a:cubicBezTo>
                  <a:close/>
                </a:path>
              </a:pathLst>
            </a:custGeom>
            <a:solidFill>
              <a:srgbClr val="EE7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71;p37">
              <a:extLst>
                <a:ext uri="{FF2B5EF4-FFF2-40B4-BE49-F238E27FC236}">
                  <a16:creationId xmlns:a16="http://schemas.microsoft.com/office/drawing/2014/main" id="{510BF111-B4D9-6741-92B2-0F9860808016}"/>
                </a:ext>
              </a:extLst>
            </p:cNvPr>
            <p:cNvSpPr/>
            <p:nvPr/>
          </p:nvSpPr>
          <p:spPr>
            <a:xfrm rot="702773">
              <a:off x="8205904" y="471008"/>
              <a:ext cx="156927" cy="254054"/>
            </a:xfrm>
            <a:custGeom>
              <a:avLst/>
              <a:gdLst/>
              <a:ahLst/>
              <a:cxnLst/>
              <a:rect l="l" t="t" r="r" b="b"/>
              <a:pathLst>
                <a:path w="6096" h="9869" extrusionOk="0">
                  <a:moveTo>
                    <a:pt x="2281" y="9868"/>
                  </a:moveTo>
                  <a:lnTo>
                    <a:pt x="2198" y="9868"/>
                  </a:lnTo>
                  <a:lnTo>
                    <a:pt x="2115" y="9868"/>
                  </a:lnTo>
                  <a:lnTo>
                    <a:pt x="1991" y="9868"/>
                  </a:lnTo>
                  <a:lnTo>
                    <a:pt x="1908" y="9868"/>
                  </a:lnTo>
                  <a:lnTo>
                    <a:pt x="1825" y="9868"/>
                  </a:lnTo>
                  <a:lnTo>
                    <a:pt x="1701" y="9827"/>
                  </a:lnTo>
                  <a:lnTo>
                    <a:pt x="1618" y="9827"/>
                  </a:lnTo>
                  <a:lnTo>
                    <a:pt x="1535" y="9827"/>
                  </a:lnTo>
                  <a:lnTo>
                    <a:pt x="1410" y="9785"/>
                  </a:lnTo>
                  <a:lnTo>
                    <a:pt x="1327" y="9785"/>
                  </a:lnTo>
                  <a:lnTo>
                    <a:pt x="1244" y="9744"/>
                  </a:lnTo>
                  <a:lnTo>
                    <a:pt x="1120" y="9744"/>
                  </a:lnTo>
                  <a:lnTo>
                    <a:pt x="1037" y="9702"/>
                  </a:lnTo>
                  <a:lnTo>
                    <a:pt x="913" y="9702"/>
                  </a:lnTo>
                  <a:lnTo>
                    <a:pt x="830" y="9661"/>
                  </a:lnTo>
                  <a:lnTo>
                    <a:pt x="747" y="9620"/>
                  </a:lnTo>
                  <a:lnTo>
                    <a:pt x="622" y="9620"/>
                  </a:lnTo>
                  <a:lnTo>
                    <a:pt x="498" y="9578"/>
                  </a:lnTo>
                  <a:lnTo>
                    <a:pt x="415" y="9537"/>
                  </a:lnTo>
                  <a:lnTo>
                    <a:pt x="291" y="9495"/>
                  </a:lnTo>
                  <a:lnTo>
                    <a:pt x="291" y="9495"/>
                  </a:lnTo>
                  <a:cubicBezTo>
                    <a:pt x="540" y="9454"/>
                    <a:pt x="788" y="9454"/>
                    <a:pt x="1037" y="9412"/>
                  </a:cubicBezTo>
                  <a:cubicBezTo>
                    <a:pt x="1161" y="9412"/>
                    <a:pt x="1327" y="9371"/>
                    <a:pt x="1452" y="9329"/>
                  </a:cubicBezTo>
                  <a:cubicBezTo>
                    <a:pt x="1244" y="8998"/>
                    <a:pt x="1161" y="8583"/>
                    <a:pt x="996" y="8210"/>
                  </a:cubicBezTo>
                  <a:cubicBezTo>
                    <a:pt x="540" y="7173"/>
                    <a:pt x="1" y="6095"/>
                    <a:pt x="1" y="4934"/>
                  </a:cubicBezTo>
                  <a:cubicBezTo>
                    <a:pt x="208" y="2115"/>
                    <a:pt x="2157" y="249"/>
                    <a:pt x="4603" y="0"/>
                  </a:cubicBezTo>
                  <a:lnTo>
                    <a:pt x="4603" y="83"/>
                  </a:lnTo>
                  <a:lnTo>
                    <a:pt x="4644" y="208"/>
                  </a:lnTo>
                  <a:lnTo>
                    <a:pt x="4686" y="332"/>
                  </a:lnTo>
                  <a:lnTo>
                    <a:pt x="4727" y="415"/>
                  </a:lnTo>
                  <a:lnTo>
                    <a:pt x="4727" y="539"/>
                  </a:lnTo>
                  <a:lnTo>
                    <a:pt x="4769" y="622"/>
                  </a:lnTo>
                  <a:lnTo>
                    <a:pt x="4769" y="705"/>
                  </a:lnTo>
                  <a:lnTo>
                    <a:pt x="4810" y="788"/>
                  </a:lnTo>
                  <a:lnTo>
                    <a:pt x="4810" y="871"/>
                  </a:lnTo>
                  <a:lnTo>
                    <a:pt x="4852" y="954"/>
                  </a:lnTo>
                  <a:lnTo>
                    <a:pt x="4852" y="1037"/>
                  </a:lnTo>
                  <a:lnTo>
                    <a:pt x="4893" y="1120"/>
                  </a:lnTo>
                  <a:lnTo>
                    <a:pt x="4893" y="1203"/>
                  </a:lnTo>
                  <a:lnTo>
                    <a:pt x="4893" y="1286"/>
                  </a:lnTo>
                  <a:lnTo>
                    <a:pt x="4935" y="1369"/>
                  </a:lnTo>
                  <a:lnTo>
                    <a:pt x="4935" y="1410"/>
                  </a:lnTo>
                  <a:lnTo>
                    <a:pt x="4935" y="1493"/>
                  </a:lnTo>
                  <a:lnTo>
                    <a:pt x="4976" y="1576"/>
                  </a:lnTo>
                  <a:lnTo>
                    <a:pt x="4976" y="1617"/>
                  </a:lnTo>
                  <a:lnTo>
                    <a:pt x="4976" y="1700"/>
                  </a:lnTo>
                  <a:lnTo>
                    <a:pt x="4976" y="1783"/>
                  </a:lnTo>
                  <a:lnTo>
                    <a:pt x="5017" y="1825"/>
                  </a:lnTo>
                  <a:lnTo>
                    <a:pt x="5017" y="1908"/>
                  </a:lnTo>
                  <a:lnTo>
                    <a:pt x="5017" y="1949"/>
                  </a:lnTo>
                  <a:lnTo>
                    <a:pt x="5017" y="2032"/>
                  </a:lnTo>
                  <a:lnTo>
                    <a:pt x="5059" y="2073"/>
                  </a:lnTo>
                  <a:lnTo>
                    <a:pt x="5059" y="2156"/>
                  </a:lnTo>
                  <a:lnTo>
                    <a:pt x="5059" y="2198"/>
                  </a:lnTo>
                  <a:lnTo>
                    <a:pt x="5059" y="2281"/>
                  </a:lnTo>
                  <a:lnTo>
                    <a:pt x="5100" y="2322"/>
                  </a:lnTo>
                  <a:lnTo>
                    <a:pt x="5100" y="2405"/>
                  </a:lnTo>
                  <a:lnTo>
                    <a:pt x="5100" y="2447"/>
                  </a:lnTo>
                  <a:lnTo>
                    <a:pt x="5142" y="2529"/>
                  </a:lnTo>
                  <a:lnTo>
                    <a:pt x="5142" y="2571"/>
                  </a:lnTo>
                  <a:lnTo>
                    <a:pt x="5142" y="2654"/>
                  </a:lnTo>
                  <a:lnTo>
                    <a:pt x="5183" y="2695"/>
                  </a:lnTo>
                  <a:lnTo>
                    <a:pt x="5183" y="2778"/>
                  </a:lnTo>
                  <a:lnTo>
                    <a:pt x="5225" y="2820"/>
                  </a:lnTo>
                  <a:lnTo>
                    <a:pt x="5225" y="2903"/>
                  </a:lnTo>
                  <a:lnTo>
                    <a:pt x="5225" y="2944"/>
                  </a:lnTo>
                  <a:lnTo>
                    <a:pt x="5266" y="3027"/>
                  </a:lnTo>
                  <a:lnTo>
                    <a:pt x="5266" y="3068"/>
                  </a:lnTo>
                  <a:lnTo>
                    <a:pt x="5266" y="3110"/>
                  </a:lnTo>
                  <a:lnTo>
                    <a:pt x="5266" y="3193"/>
                  </a:lnTo>
                  <a:lnTo>
                    <a:pt x="5308" y="3234"/>
                  </a:lnTo>
                  <a:lnTo>
                    <a:pt x="5308" y="3276"/>
                  </a:lnTo>
                  <a:lnTo>
                    <a:pt x="5308" y="3359"/>
                  </a:lnTo>
                  <a:lnTo>
                    <a:pt x="5308" y="3400"/>
                  </a:lnTo>
                  <a:lnTo>
                    <a:pt x="5349" y="3483"/>
                  </a:lnTo>
                  <a:lnTo>
                    <a:pt x="5349" y="3525"/>
                  </a:lnTo>
                  <a:lnTo>
                    <a:pt x="5349" y="3607"/>
                  </a:lnTo>
                  <a:lnTo>
                    <a:pt x="5349" y="3649"/>
                  </a:lnTo>
                  <a:lnTo>
                    <a:pt x="5391" y="3732"/>
                  </a:lnTo>
                  <a:lnTo>
                    <a:pt x="5391" y="3773"/>
                  </a:lnTo>
                  <a:lnTo>
                    <a:pt x="5391" y="3856"/>
                  </a:lnTo>
                  <a:lnTo>
                    <a:pt x="5391" y="3898"/>
                  </a:lnTo>
                  <a:lnTo>
                    <a:pt x="5432" y="3981"/>
                  </a:lnTo>
                  <a:lnTo>
                    <a:pt x="5432" y="4022"/>
                  </a:lnTo>
                  <a:lnTo>
                    <a:pt x="5432" y="4105"/>
                  </a:lnTo>
                  <a:lnTo>
                    <a:pt x="5432" y="4146"/>
                  </a:lnTo>
                  <a:lnTo>
                    <a:pt x="5474" y="4229"/>
                  </a:lnTo>
                  <a:lnTo>
                    <a:pt x="5474" y="4271"/>
                  </a:lnTo>
                  <a:lnTo>
                    <a:pt x="5474" y="4312"/>
                  </a:lnTo>
                  <a:lnTo>
                    <a:pt x="5474" y="4395"/>
                  </a:lnTo>
                  <a:lnTo>
                    <a:pt x="5474" y="4437"/>
                  </a:lnTo>
                  <a:lnTo>
                    <a:pt x="5474" y="4520"/>
                  </a:lnTo>
                  <a:lnTo>
                    <a:pt x="5515" y="4561"/>
                  </a:lnTo>
                  <a:lnTo>
                    <a:pt x="5515" y="4603"/>
                  </a:lnTo>
                  <a:lnTo>
                    <a:pt x="5515" y="4644"/>
                  </a:lnTo>
                  <a:lnTo>
                    <a:pt x="5515" y="4727"/>
                  </a:lnTo>
                  <a:lnTo>
                    <a:pt x="5515" y="4768"/>
                  </a:lnTo>
                  <a:lnTo>
                    <a:pt x="5515" y="4810"/>
                  </a:lnTo>
                  <a:lnTo>
                    <a:pt x="5556" y="4851"/>
                  </a:lnTo>
                  <a:lnTo>
                    <a:pt x="5556" y="4893"/>
                  </a:lnTo>
                  <a:lnTo>
                    <a:pt x="5556" y="4934"/>
                  </a:lnTo>
                  <a:lnTo>
                    <a:pt x="5556" y="4976"/>
                  </a:lnTo>
                  <a:lnTo>
                    <a:pt x="5598" y="5059"/>
                  </a:lnTo>
                  <a:lnTo>
                    <a:pt x="5598" y="5100"/>
                  </a:lnTo>
                  <a:lnTo>
                    <a:pt x="5598" y="5142"/>
                  </a:lnTo>
                  <a:lnTo>
                    <a:pt x="5598" y="5183"/>
                  </a:lnTo>
                  <a:lnTo>
                    <a:pt x="5598" y="5225"/>
                  </a:lnTo>
                  <a:lnTo>
                    <a:pt x="5639" y="5266"/>
                  </a:lnTo>
                  <a:lnTo>
                    <a:pt x="5639" y="5349"/>
                  </a:lnTo>
                  <a:lnTo>
                    <a:pt x="5639" y="5390"/>
                  </a:lnTo>
                  <a:lnTo>
                    <a:pt x="5639" y="5432"/>
                  </a:lnTo>
                  <a:lnTo>
                    <a:pt x="5681" y="5473"/>
                  </a:lnTo>
                  <a:lnTo>
                    <a:pt x="5681" y="5556"/>
                  </a:lnTo>
                  <a:lnTo>
                    <a:pt x="5681" y="5598"/>
                  </a:lnTo>
                  <a:lnTo>
                    <a:pt x="5681" y="5681"/>
                  </a:lnTo>
                  <a:lnTo>
                    <a:pt x="5681" y="5722"/>
                  </a:lnTo>
                  <a:lnTo>
                    <a:pt x="5722" y="5805"/>
                  </a:lnTo>
                  <a:lnTo>
                    <a:pt x="5722" y="5846"/>
                  </a:lnTo>
                  <a:lnTo>
                    <a:pt x="5722" y="5929"/>
                  </a:lnTo>
                  <a:lnTo>
                    <a:pt x="5722" y="5971"/>
                  </a:lnTo>
                  <a:lnTo>
                    <a:pt x="5722" y="6054"/>
                  </a:lnTo>
                  <a:lnTo>
                    <a:pt x="5722" y="6095"/>
                  </a:lnTo>
                  <a:lnTo>
                    <a:pt x="5764" y="6178"/>
                  </a:lnTo>
                  <a:lnTo>
                    <a:pt x="5764" y="6261"/>
                  </a:lnTo>
                  <a:lnTo>
                    <a:pt x="5764" y="6303"/>
                  </a:lnTo>
                  <a:lnTo>
                    <a:pt x="5764" y="6385"/>
                  </a:lnTo>
                  <a:lnTo>
                    <a:pt x="5764" y="6468"/>
                  </a:lnTo>
                  <a:lnTo>
                    <a:pt x="5764" y="6510"/>
                  </a:lnTo>
                  <a:lnTo>
                    <a:pt x="5764" y="6593"/>
                  </a:lnTo>
                  <a:lnTo>
                    <a:pt x="5764" y="6634"/>
                  </a:lnTo>
                  <a:lnTo>
                    <a:pt x="5805" y="6717"/>
                  </a:lnTo>
                  <a:lnTo>
                    <a:pt x="5805" y="6759"/>
                  </a:lnTo>
                  <a:lnTo>
                    <a:pt x="5805" y="6842"/>
                  </a:lnTo>
                  <a:lnTo>
                    <a:pt x="5805" y="6883"/>
                  </a:lnTo>
                  <a:lnTo>
                    <a:pt x="5805" y="6966"/>
                  </a:lnTo>
                  <a:lnTo>
                    <a:pt x="5805" y="7007"/>
                  </a:lnTo>
                  <a:lnTo>
                    <a:pt x="5805" y="7090"/>
                  </a:lnTo>
                  <a:lnTo>
                    <a:pt x="5805" y="7132"/>
                  </a:lnTo>
                  <a:lnTo>
                    <a:pt x="5847" y="7215"/>
                  </a:lnTo>
                  <a:lnTo>
                    <a:pt x="5847" y="7256"/>
                  </a:lnTo>
                  <a:lnTo>
                    <a:pt x="5847" y="7339"/>
                  </a:lnTo>
                  <a:lnTo>
                    <a:pt x="5847" y="7381"/>
                  </a:lnTo>
                  <a:lnTo>
                    <a:pt x="5847" y="7463"/>
                  </a:lnTo>
                  <a:lnTo>
                    <a:pt x="5847" y="7505"/>
                  </a:lnTo>
                  <a:lnTo>
                    <a:pt x="5847" y="7588"/>
                  </a:lnTo>
                  <a:lnTo>
                    <a:pt x="5847" y="7629"/>
                  </a:lnTo>
                  <a:lnTo>
                    <a:pt x="5888" y="7712"/>
                  </a:lnTo>
                  <a:lnTo>
                    <a:pt x="5888" y="7754"/>
                  </a:lnTo>
                  <a:lnTo>
                    <a:pt x="5888" y="7837"/>
                  </a:lnTo>
                  <a:lnTo>
                    <a:pt x="5888" y="7878"/>
                  </a:lnTo>
                  <a:lnTo>
                    <a:pt x="5888" y="7961"/>
                  </a:lnTo>
                  <a:lnTo>
                    <a:pt x="5930" y="8002"/>
                  </a:lnTo>
                  <a:lnTo>
                    <a:pt x="5930" y="8085"/>
                  </a:lnTo>
                  <a:lnTo>
                    <a:pt x="5930" y="8127"/>
                  </a:lnTo>
                  <a:lnTo>
                    <a:pt x="5930" y="8210"/>
                  </a:lnTo>
                  <a:lnTo>
                    <a:pt x="5971" y="8251"/>
                  </a:lnTo>
                  <a:lnTo>
                    <a:pt x="5971" y="8334"/>
                  </a:lnTo>
                  <a:lnTo>
                    <a:pt x="5971" y="8376"/>
                  </a:lnTo>
                  <a:lnTo>
                    <a:pt x="5971" y="8459"/>
                  </a:lnTo>
                  <a:lnTo>
                    <a:pt x="6013" y="8500"/>
                  </a:lnTo>
                  <a:lnTo>
                    <a:pt x="6013" y="8583"/>
                  </a:lnTo>
                  <a:lnTo>
                    <a:pt x="6013" y="8624"/>
                  </a:lnTo>
                  <a:lnTo>
                    <a:pt x="6013" y="8707"/>
                  </a:lnTo>
                  <a:lnTo>
                    <a:pt x="6054" y="8749"/>
                  </a:lnTo>
                  <a:lnTo>
                    <a:pt x="6054" y="8832"/>
                  </a:lnTo>
                  <a:lnTo>
                    <a:pt x="6054" y="8915"/>
                  </a:lnTo>
                  <a:lnTo>
                    <a:pt x="6054" y="8956"/>
                  </a:lnTo>
                  <a:lnTo>
                    <a:pt x="6095" y="9039"/>
                  </a:lnTo>
                  <a:lnTo>
                    <a:pt x="6095" y="9080"/>
                  </a:lnTo>
                  <a:lnTo>
                    <a:pt x="6095" y="9163"/>
                  </a:lnTo>
                  <a:lnTo>
                    <a:pt x="5681" y="9205"/>
                  </a:lnTo>
                  <a:lnTo>
                    <a:pt x="5681" y="9205"/>
                  </a:lnTo>
                  <a:lnTo>
                    <a:pt x="5639" y="9246"/>
                  </a:lnTo>
                  <a:lnTo>
                    <a:pt x="5556" y="9246"/>
                  </a:lnTo>
                  <a:lnTo>
                    <a:pt x="5474" y="9288"/>
                  </a:lnTo>
                  <a:lnTo>
                    <a:pt x="5349" y="9329"/>
                  </a:lnTo>
                  <a:lnTo>
                    <a:pt x="5266" y="9371"/>
                  </a:lnTo>
                  <a:lnTo>
                    <a:pt x="5142" y="9412"/>
                  </a:lnTo>
                  <a:lnTo>
                    <a:pt x="5017" y="9412"/>
                  </a:lnTo>
                  <a:lnTo>
                    <a:pt x="4893" y="9454"/>
                  </a:lnTo>
                  <a:lnTo>
                    <a:pt x="4810" y="9495"/>
                  </a:lnTo>
                  <a:lnTo>
                    <a:pt x="4686" y="9537"/>
                  </a:lnTo>
                  <a:lnTo>
                    <a:pt x="4561" y="9578"/>
                  </a:lnTo>
                  <a:lnTo>
                    <a:pt x="4478" y="9578"/>
                  </a:lnTo>
                  <a:lnTo>
                    <a:pt x="4354" y="9620"/>
                  </a:lnTo>
                  <a:lnTo>
                    <a:pt x="4271" y="9661"/>
                  </a:lnTo>
                  <a:lnTo>
                    <a:pt x="4147" y="9661"/>
                  </a:lnTo>
                  <a:lnTo>
                    <a:pt x="4022" y="9702"/>
                  </a:lnTo>
                  <a:lnTo>
                    <a:pt x="3939" y="9702"/>
                  </a:lnTo>
                  <a:lnTo>
                    <a:pt x="3815" y="9744"/>
                  </a:lnTo>
                  <a:lnTo>
                    <a:pt x="3691" y="9744"/>
                  </a:lnTo>
                  <a:lnTo>
                    <a:pt x="3608" y="9785"/>
                  </a:lnTo>
                  <a:lnTo>
                    <a:pt x="3483" y="9785"/>
                  </a:lnTo>
                  <a:lnTo>
                    <a:pt x="3400" y="9785"/>
                  </a:lnTo>
                  <a:lnTo>
                    <a:pt x="3276" y="9827"/>
                  </a:lnTo>
                  <a:lnTo>
                    <a:pt x="3152" y="9827"/>
                  </a:lnTo>
                  <a:lnTo>
                    <a:pt x="3069" y="9827"/>
                  </a:lnTo>
                  <a:lnTo>
                    <a:pt x="2944" y="9868"/>
                  </a:lnTo>
                  <a:lnTo>
                    <a:pt x="2861" y="9868"/>
                  </a:lnTo>
                  <a:lnTo>
                    <a:pt x="2737" y="9868"/>
                  </a:lnTo>
                  <a:lnTo>
                    <a:pt x="2654" y="9868"/>
                  </a:lnTo>
                  <a:lnTo>
                    <a:pt x="2530" y="9868"/>
                  </a:lnTo>
                  <a:lnTo>
                    <a:pt x="2447" y="9868"/>
                  </a:lnTo>
                  <a:lnTo>
                    <a:pt x="2322" y="9868"/>
                  </a:lnTo>
                  <a:close/>
                </a:path>
              </a:pathLst>
            </a:custGeom>
            <a:solidFill>
              <a:srgbClr val="D25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72;p37">
              <a:extLst>
                <a:ext uri="{FF2B5EF4-FFF2-40B4-BE49-F238E27FC236}">
                  <a16:creationId xmlns:a16="http://schemas.microsoft.com/office/drawing/2014/main" id="{751D1FF8-05DC-FB4D-B26F-5070BC5D1F4B}"/>
                </a:ext>
              </a:extLst>
            </p:cNvPr>
            <p:cNvSpPr/>
            <p:nvPr/>
          </p:nvSpPr>
          <p:spPr>
            <a:xfrm rot="702773">
              <a:off x="7943633" y="653275"/>
              <a:ext cx="705553" cy="246588"/>
            </a:xfrm>
            <a:custGeom>
              <a:avLst/>
              <a:gdLst/>
              <a:ahLst/>
              <a:cxnLst/>
              <a:rect l="l" t="t" r="r" b="b"/>
              <a:pathLst>
                <a:path w="27408" h="9579" extrusionOk="0">
                  <a:moveTo>
                    <a:pt x="26619" y="1991"/>
                  </a:moveTo>
                  <a:cubicBezTo>
                    <a:pt x="27241" y="4769"/>
                    <a:pt x="27407" y="5100"/>
                    <a:pt x="24588" y="6261"/>
                  </a:cubicBezTo>
                  <a:cubicBezTo>
                    <a:pt x="21602" y="7339"/>
                    <a:pt x="18368" y="7795"/>
                    <a:pt x="15176" y="8252"/>
                  </a:cubicBezTo>
                  <a:cubicBezTo>
                    <a:pt x="11486" y="8749"/>
                    <a:pt x="7754" y="9039"/>
                    <a:pt x="4064" y="9247"/>
                  </a:cubicBezTo>
                  <a:cubicBezTo>
                    <a:pt x="3235" y="9330"/>
                    <a:pt x="2405" y="9412"/>
                    <a:pt x="1618" y="9454"/>
                  </a:cubicBezTo>
                  <a:cubicBezTo>
                    <a:pt x="1452" y="9578"/>
                    <a:pt x="1244" y="9537"/>
                    <a:pt x="1120" y="9454"/>
                  </a:cubicBezTo>
                  <a:cubicBezTo>
                    <a:pt x="996" y="9454"/>
                    <a:pt x="871" y="9412"/>
                    <a:pt x="788" y="9288"/>
                  </a:cubicBezTo>
                  <a:lnTo>
                    <a:pt x="788" y="9288"/>
                  </a:lnTo>
                  <a:cubicBezTo>
                    <a:pt x="664" y="9081"/>
                    <a:pt x="581" y="8873"/>
                    <a:pt x="581" y="8625"/>
                  </a:cubicBezTo>
                  <a:cubicBezTo>
                    <a:pt x="498" y="7795"/>
                    <a:pt x="457" y="6925"/>
                    <a:pt x="374" y="6095"/>
                  </a:cubicBezTo>
                  <a:cubicBezTo>
                    <a:pt x="415" y="5722"/>
                    <a:pt x="208" y="5142"/>
                    <a:pt x="374" y="4769"/>
                  </a:cubicBezTo>
                  <a:cubicBezTo>
                    <a:pt x="1" y="4561"/>
                    <a:pt x="83" y="3898"/>
                    <a:pt x="664" y="3898"/>
                  </a:cubicBezTo>
                  <a:cubicBezTo>
                    <a:pt x="1866" y="4105"/>
                    <a:pt x="3110" y="3649"/>
                    <a:pt x="4313" y="3525"/>
                  </a:cubicBezTo>
                  <a:cubicBezTo>
                    <a:pt x="7630" y="3027"/>
                    <a:pt x="10864" y="2364"/>
                    <a:pt x="14181" y="1949"/>
                  </a:cubicBezTo>
                  <a:cubicBezTo>
                    <a:pt x="18161" y="1493"/>
                    <a:pt x="22100" y="830"/>
                    <a:pt x="26039" y="1"/>
                  </a:cubicBezTo>
                  <a:cubicBezTo>
                    <a:pt x="26288" y="1"/>
                    <a:pt x="26495" y="249"/>
                    <a:pt x="26495" y="498"/>
                  </a:cubicBezTo>
                  <a:cubicBezTo>
                    <a:pt x="26495" y="622"/>
                    <a:pt x="26453" y="705"/>
                    <a:pt x="26412" y="788"/>
                  </a:cubicBezTo>
                  <a:cubicBezTo>
                    <a:pt x="26495" y="1203"/>
                    <a:pt x="26495" y="1742"/>
                    <a:pt x="26619" y="1991"/>
                  </a:cubicBezTo>
                  <a:close/>
                </a:path>
              </a:pathLst>
            </a:custGeom>
            <a:solidFill>
              <a:srgbClr val="FF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73;p37">
              <a:extLst>
                <a:ext uri="{FF2B5EF4-FFF2-40B4-BE49-F238E27FC236}">
                  <a16:creationId xmlns:a16="http://schemas.microsoft.com/office/drawing/2014/main" id="{DD663DC0-37F8-324D-90BB-6DF5BF65DC9D}"/>
                </a:ext>
              </a:extLst>
            </p:cNvPr>
            <p:cNvSpPr/>
            <p:nvPr/>
          </p:nvSpPr>
          <p:spPr>
            <a:xfrm rot="702773">
              <a:off x="7942090" y="669403"/>
              <a:ext cx="396024" cy="197471"/>
            </a:xfrm>
            <a:custGeom>
              <a:avLst/>
              <a:gdLst/>
              <a:ahLst/>
              <a:cxnLst/>
              <a:rect l="l" t="t" r="r" b="b"/>
              <a:pathLst>
                <a:path w="15384" h="7671" extrusionOk="0">
                  <a:moveTo>
                    <a:pt x="1120" y="7588"/>
                  </a:moveTo>
                  <a:cubicBezTo>
                    <a:pt x="996" y="7588"/>
                    <a:pt x="871" y="7546"/>
                    <a:pt x="788" y="7422"/>
                  </a:cubicBezTo>
                  <a:lnTo>
                    <a:pt x="788" y="7422"/>
                  </a:lnTo>
                  <a:cubicBezTo>
                    <a:pt x="664" y="7256"/>
                    <a:pt x="581" y="7007"/>
                    <a:pt x="581" y="6759"/>
                  </a:cubicBezTo>
                  <a:cubicBezTo>
                    <a:pt x="498" y="5929"/>
                    <a:pt x="457" y="5059"/>
                    <a:pt x="374" y="4229"/>
                  </a:cubicBezTo>
                  <a:cubicBezTo>
                    <a:pt x="415" y="3856"/>
                    <a:pt x="208" y="3276"/>
                    <a:pt x="374" y="2903"/>
                  </a:cubicBezTo>
                  <a:cubicBezTo>
                    <a:pt x="1" y="2695"/>
                    <a:pt x="83" y="2032"/>
                    <a:pt x="664" y="2032"/>
                  </a:cubicBezTo>
                  <a:cubicBezTo>
                    <a:pt x="1866" y="2239"/>
                    <a:pt x="3110" y="1783"/>
                    <a:pt x="4313" y="1659"/>
                  </a:cubicBezTo>
                  <a:cubicBezTo>
                    <a:pt x="7630" y="1161"/>
                    <a:pt x="10864" y="498"/>
                    <a:pt x="14181" y="83"/>
                  </a:cubicBezTo>
                  <a:cubicBezTo>
                    <a:pt x="14346" y="42"/>
                    <a:pt x="14554" y="0"/>
                    <a:pt x="14720" y="0"/>
                  </a:cubicBezTo>
                  <a:cubicBezTo>
                    <a:pt x="14761" y="125"/>
                    <a:pt x="14761" y="208"/>
                    <a:pt x="14761" y="332"/>
                  </a:cubicBezTo>
                  <a:cubicBezTo>
                    <a:pt x="14844" y="830"/>
                    <a:pt x="14885" y="1327"/>
                    <a:pt x="14927" y="1825"/>
                  </a:cubicBezTo>
                  <a:cubicBezTo>
                    <a:pt x="15051" y="2944"/>
                    <a:pt x="15176" y="4105"/>
                    <a:pt x="15300" y="5225"/>
                  </a:cubicBezTo>
                  <a:cubicBezTo>
                    <a:pt x="15300" y="5598"/>
                    <a:pt x="15342" y="5971"/>
                    <a:pt x="15383" y="6344"/>
                  </a:cubicBezTo>
                  <a:cubicBezTo>
                    <a:pt x="15300" y="6344"/>
                    <a:pt x="15259" y="6344"/>
                    <a:pt x="15176" y="6344"/>
                  </a:cubicBezTo>
                  <a:cubicBezTo>
                    <a:pt x="11486" y="6842"/>
                    <a:pt x="7754" y="7132"/>
                    <a:pt x="4022" y="7381"/>
                  </a:cubicBezTo>
                  <a:cubicBezTo>
                    <a:pt x="3235" y="7464"/>
                    <a:pt x="2405" y="7505"/>
                    <a:pt x="1618" y="7588"/>
                  </a:cubicBezTo>
                  <a:cubicBezTo>
                    <a:pt x="1535" y="7629"/>
                    <a:pt x="1452" y="7671"/>
                    <a:pt x="1369" y="7671"/>
                  </a:cubicBezTo>
                  <a:cubicBezTo>
                    <a:pt x="1244" y="7671"/>
                    <a:pt x="1162" y="7629"/>
                    <a:pt x="1120" y="7588"/>
                  </a:cubicBezTo>
                  <a:close/>
                </a:path>
              </a:pathLst>
            </a:custGeom>
            <a:solidFill>
              <a:srgbClr val="EC8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74;p37">
              <a:extLst>
                <a:ext uri="{FF2B5EF4-FFF2-40B4-BE49-F238E27FC236}">
                  <a16:creationId xmlns:a16="http://schemas.microsoft.com/office/drawing/2014/main" id="{D317BCCF-8D38-904C-9DBB-5F2E545BED17}"/>
                </a:ext>
              </a:extLst>
            </p:cNvPr>
            <p:cNvSpPr/>
            <p:nvPr/>
          </p:nvSpPr>
          <p:spPr>
            <a:xfrm rot="702773">
              <a:off x="7953232" y="781219"/>
              <a:ext cx="647890" cy="249780"/>
            </a:xfrm>
            <a:custGeom>
              <a:avLst/>
              <a:gdLst/>
              <a:ahLst/>
              <a:cxnLst/>
              <a:rect l="l" t="t" r="r" b="b"/>
              <a:pathLst>
                <a:path w="25168" h="9703" extrusionOk="0">
                  <a:moveTo>
                    <a:pt x="24090" y="1037"/>
                  </a:moveTo>
                  <a:cubicBezTo>
                    <a:pt x="24090" y="1037"/>
                    <a:pt x="24007" y="1078"/>
                    <a:pt x="24007" y="1078"/>
                  </a:cubicBezTo>
                  <a:cubicBezTo>
                    <a:pt x="23883" y="1120"/>
                    <a:pt x="23800" y="1161"/>
                    <a:pt x="23675" y="1161"/>
                  </a:cubicBezTo>
                  <a:cubicBezTo>
                    <a:pt x="23717" y="1369"/>
                    <a:pt x="23509" y="1493"/>
                    <a:pt x="23178" y="1659"/>
                  </a:cubicBezTo>
                  <a:cubicBezTo>
                    <a:pt x="23178" y="1659"/>
                    <a:pt x="23136" y="1700"/>
                    <a:pt x="23136" y="1700"/>
                  </a:cubicBezTo>
                  <a:cubicBezTo>
                    <a:pt x="22970" y="1866"/>
                    <a:pt x="22804" y="1991"/>
                    <a:pt x="22639" y="2156"/>
                  </a:cubicBezTo>
                  <a:cubicBezTo>
                    <a:pt x="21934" y="2820"/>
                    <a:pt x="21063" y="3193"/>
                    <a:pt x="20358" y="3815"/>
                  </a:cubicBezTo>
                  <a:cubicBezTo>
                    <a:pt x="20483" y="4437"/>
                    <a:pt x="20690" y="5059"/>
                    <a:pt x="20980" y="5639"/>
                  </a:cubicBezTo>
                  <a:cubicBezTo>
                    <a:pt x="21312" y="6427"/>
                    <a:pt x="22514" y="7588"/>
                    <a:pt x="20856" y="7547"/>
                  </a:cubicBezTo>
                  <a:cubicBezTo>
                    <a:pt x="17870" y="8086"/>
                    <a:pt x="14885" y="8542"/>
                    <a:pt x="11858" y="8956"/>
                  </a:cubicBezTo>
                  <a:cubicBezTo>
                    <a:pt x="10988" y="9122"/>
                    <a:pt x="10076" y="9247"/>
                    <a:pt x="9246" y="9412"/>
                  </a:cubicBezTo>
                  <a:cubicBezTo>
                    <a:pt x="8790" y="9454"/>
                    <a:pt x="8293" y="9703"/>
                    <a:pt x="7837" y="9537"/>
                  </a:cubicBezTo>
                  <a:cubicBezTo>
                    <a:pt x="7588" y="9412"/>
                    <a:pt x="7629" y="9122"/>
                    <a:pt x="7754" y="8915"/>
                  </a:cubicBezTo>
                  <a:cubicBezTo>
                    <a:pt x="7878" y="8500"/>
                    <a:pt x="8002" y="8044"/>
                    <a:pt x="8085" y="7630"/>
                  </a:cubicBezTo>
                  <a:cubicBezTo>
                    <a:pt x="8251" y="6883"/>
                    <a:pt x="8376" y="6054"/>
                    <a:pt x="8417" y="5266"/>
                  </a:cubicBezTo>
                  <a:cubicBezTo>
                    <a:pt x="6842" y="5100"/>
                    <a:pt x="5266" y="5266"/>
                    <a:pt x="3732" y="4934"/>
                  </a:cubicBezTo>
                  <a:cubicBezTo>
                    <a:pt x="3525" y="4934"/>
                    <a:pt x="3400" y="4810"/>
                    <a:pt x="3400" y="4686"/>
                  </a:cubicBezTo>
                  <a:cubicBezTo>
                    <a:pt x="3234" y="4686"/>
                    <a:pt x="3027" y="4686"/>
                    <a:pt x="2861" y="4686"/>
                  </a:cubicBezTo>
                  <a:cubicBezTo>
                    <a:pt x="2488" y="4603"/>
                    <a:pt x="1410" y="4934"/>
                    <a:pt x="1037" y="4644"/>
                  </a:cubicBezTo>
                  <a:cubicBezTo>
                    <a:pt x="830" y="4686"/>
                    <a:pt x="622" y="4686"/>
                    <a:pt x="415" y="4727"/>
                  </a:cubicBezTo>
                  <a:cubicBezTo>
                    <a:pt x="0" y="4686"/>
                    <a:pt x="42" y="4064"/>
                    <a:pt x="415" y="4022"/>
                  </a:cubicBezTo>
                  <a:cubicBezTo>
                    <a:pt x="1203" y="4022"/>
                    <a:pt x="1949" y="3898"/>
                    <a:pt x="2695" y="3815"/>
                  </a:cubicBezTo>
                  <a:cubicBezTo>
                    <a:pt x="4644" y="3691"/>
                    <a:pt x="6551" y="3525"/>
                    <a:pt x="8459" y="3276"/>
                  </a:cubicBezTo>
                  <a:cubicBezTo>
                    <a:pt x="11568" y="2944"/>
                    <a:pt x="14678" y="2405"/>
                    <a:pt x="17746" y="1742"/>
                  </a:cubicBezTo>
                  <a:cubicBezTo>
                    <a:pt x="19570" y="1369"/>
                    <a:pt x="21436" y="1078"/>
                    <a:pt x="23219" y="581"/>
                  </a:cubicBezTo>
                  <a:cubicBezTo>
                    <a:pt x="23634" y="415"/>
                    <a:pt x="24256" y="332"/>
                    <a:pt x="24504" y="208"/>
                  </a:cubicBezTo>
                  <a:cubicBezTo>
                    <a:pt x="24919" y="0"/>
                    <a:pt x="25168" y="664"/>
                    <a:pt x="24753" y="830"/>
                  </a:cubicBezTo>
                  <a:cubicBezTo>
                    <a:pt x="24546" y="913"/>
                    <a:pt x="24297" y="996"/>
                    <a:pt x="24090" y="1037"/>
                  </a:cubicBezTo>
                  <a:close/>
                </a:path>
              </a:pathLst>
            </a:custGeom>
            <a:solidFill>
              <a:srgbClr val="FFC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75;p37">
              <a:extLst>
                <a:ext uri="{FF2B5EF4-FFF2-40B4-BE49-F238E27FC236}">
                  <a16:creationId xmlns:a16="http://schemas.microsoft.com/office/drawing/2014/main" id="{63311D2F-7BD6-BA42-A6A1-BA5D683ECE08}"/>
                </a:ext>
              </a:extLst>
            </p:cNvPr>
            <p:cNvSpPr/>
            <p:nvPr/>
          </p:nvSpPr>
          <p:spPr>
            <a:xfrm rot="702773">
              <a:off x="7949682" y="817972"/>
              <a:ext cx="385341" cy="183596"/>
            </a:xfrm>
            <a:custGeom>
              <a:avLst/>
              <a:gdLst/>
              <a:ahLst/>
              <a:cxnLst/>
              <a:rect l="l" t="t" r="r" b="b"/>
              <a:pathLst>
                <a:path w="14969" h="7132" extrusionOk="0">
                  <a:moveTo>
                    <a:pt x="7837" y="7049"/>
                  </a:moveTo>
                  <a:cubicBezTo>
                    <a:pt x="7588" y="6924"/>
                    <a:pt x="7629" y="6634"/>
                    <a:pt x="7754" y="6427"/>
                  </a:cubicBezTo>
                  <a:cubicBezTo>
                    <a:pt x="7878" y="6012"/>
                    <a:pt x="8002" y="5556"/>
                    <a:pt x="8085" y="5142"/>
                  </a:cubicBezTo>
                  <a:cubicBezTo>
                    <a:pt x="8251" y="4395"/>
                    <a:pt x="8376" y="3566"/>
                    <a:pt x="8417" y="2778"/>
                  </a:cubicBezTo>
                  <a:cubicBezTo>
                    <a:pt x="6842" y="2612"/>
                    <a:pt x="5266" y="2778"/>
                    <a:pt x="3732" y="2446"/>
                  </a:cubicBezTo>
                  <a:cubicBezTo>
                    <a:pt x="3525" y="2446"/>
                    <a:pt x="3400" y="2322"/>
                    <a:pt x="3400" y="2198"/>
                  </a:cubicBezTo>
                  <a:cubicBezTo>
                    <a:pt x="3234" y="2198"/>
                    <a:pt x="3027" y="2198"/>
                    <a:pt x="2861" y="2198"/>
                  </a:cubicBezTo>
                  <a:cubicBezTo>
                    <a:pt x="2695" y="2156"/>
                    <a:pt x="2447" y="2198"/>
                    <a:pt x="2156" y="2239"/>
                  </a:cubicBezTo>
                  <a:cubicBezTo>
                    <a:pt x="1700" y="2281"/>
                    <a:pt x="1244" y="2322"/>
                    <a:pt x="1037" y="2198"/>
                  </a:cubicBezTo>
                  <a:cubicBezTo>
                    <a:pt x="830" y="2198"/>
                    <a:pt x="622" y="2239"/>
                    <a:pt x="415" y="2239"/>
                  </a:cubicBezTo>
                  <a:cubicBezTo>
                    <a:pt x="0" y="2198"/>
                    <a:pt x="42" y="1617"/>
                    <a:pt x="415" y="1576"/>
                  </a:cubicBezTo>
                  <a:cubicBezTo>
                    <a:pt x="1203" y="1534"/>
                    <a:pt x="1949" y="1410"/>
                    <a:pt x="2695" y="1327"/>
                  </a:cubicBezTo>
                  <a:cubicBezTo>
                    <a:pt x="4644" y="1244"/>
                    <a:pt x="6551" y="1037"/>
                    <a:pt x="8459" y="788"/>
                  </a:cubicBezTo>
                  <a:cubicBezTo>
                    <a:pt x="10366" y="622"/>
                    <a:pt x="12315" y="332"/>
                    <a:pt x="14180" y="0"/>
                  </a:cubicBezTo>
                  <a:cubicBezTo>
                    <a:pt x="14222" y="83"/>
                    <a:pt x="14222" y="166"/>
                    <a:pt x="14222" y="249"/>
                  </a:cubicBezTo>
                  <a:cubicBezTo>
                    <a:pt x="14388" y="1576"/>
                    <a:pt x="14554" y="2903"/>
                    <a:pt x="14719" y="4229"/>
                  </a:cubicBezTo>
                  <a:cubicBezTo>
                    <a:pt x="14802" y="4851"/>
                    <a:pt x="14885" y="5432"/>
                    <a:pt x="14968" y="6054"/>
                  </a:cubicBezTo>
                  <a:cubicBezTo>
                    <a:pt x="13932" y="6220"/>
                    <a:pt x="12895" y="6344"/>
                    <a:pt x="11858" y="6510"/>
                  </a:cubicBezTo>
                  <a:cubicBezTo>
                    <a:pt x="10988" y="6634"/>
                    <a:pt x="10117" y="6759"/>
                    <a:pt x="9246" y="6924"/>
                  </a:cubicBezTo>
                  <a:cubicBezTo>
                    <a:pt x="8915" y="6966"/>
                    <a:pt x="8541" y="7132"/>
                    <a:pt x="8210" y="7132"/>
                  </a:cubicBezTo>
                  <a:cubicBezTo>
                    <a:pt x="8085" y="7132"/>
                    <a:pt x="7961" y="7132"/>
                    <a:pt x="7878" y="7090"/>
                  </a:cubicBezTo>
                  <a:close/>
                </a:path>
              </a:pathLst>
            </a:custGeom>
            <a:solidFill>
              <a:srgbClr val="EC9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76;p37">
              <a:extLst>
                <a:ext uri="{FF2B5EF4-FFF2-40B4-BE49-F238E27FC236}">
                  <a16:creationId xmlns:a16="http://schemas.microsoft.com/office/drawing/2014/main" id="{435BFAC5-71BB-914A-8EFA-ADCD8D706848}"/>
                </a:ext>
              </a:extLst>
            </p:cNvPr>
            <p:cNvSpPr/>
            <p:nvPr/>
          </p:nvSpPr>
          <p:spPr>
            <a:xfrm rot="702773">
              <a:off x="8092841" y="978510"/>
              <a:ext cx="447252" cy="201770"/>
            </a:xfrm>
            <a:custGeom>
              <a:avLst/>
              <a:gdLst/>
              <a:ahLst/>
              <a:cxnLst/>
              <a:rect l="l" t="t" r="r" b="b"/>
              <a:pathLst>
                <a:path w="17374" h="7838" extrusionOk="0">
                  <a:moveTo>
                    <a:pt x="1" y="7506"/>
                  </a:moveTo>
                  <a:cubicBezTo>
                    <a:pt x="1" y="7381"/>
                    <a:pt x="84" y="7298"/>
                    <a:pt x="166" y="7257"/>
                  </a:cubicBezTo>
                  <a:cubicBezTo>
                    <a:pt x="125" y="7049"/>
                    <a:pt x="208" y="6801"/>
                    <a:pt x="249" y="6635"/>
                  </a:cubicBezTo>
                  <a:cubicBezTo>
                    <a:pt x="415" y="6013"/>
                    <a:pt x="498" y="5432"/>
                    <a:pt x="581" y="4811"/>
                  </a:cubicBezTo>
                  <a:cubicBezTo>
                    <a:pt x="623" y="4354"/>
                    <a:pt x="664" y="3940"/>
                    <a:pt x="705" y="3525"/>
                  </a:cubicBezTo>
                  <a:cubicBezTo>
                    <a:pt x="747" y="3359"/>
                    <a:pt x="705" y="3152"/>
                    <a:pt x="747" y="2986"/>
                  </a:cubicBezTo>
                  <a:cubicBezTo>
                    <a:pt x="705" y="2986"/>
                    <a:pt x="664" y="2945"/>
                    <a:pt x="623" y="2945"/>
                  </a:cubicBezTo>
                  <a:cubicBezTo>
                    <a:pt x="623" y="2903"/>
                    <a:pt x="623" y="2820"/>
                    <a:pt x="623" y="2779"/>
                  </a:cubicBezTo>
                  <a:cubicBezTo>
                    <a:pt x="664" y="2613"/>
                    <a:pt x="664" y="2447"/>
                    <a:pt x="705" y="2323"/>
                  </a:cubicBezTo>
                  <a:cubicBezTo>
                    <a:pt x="954" y="2240"/>
                    <a:pt x="1286" y="2240"/>
                    <a:pt x="1493" y="2157"/>
                  </a:cubicBezTo>
                  <a:cubicBezTo>
                    <a:pt x="2530" y="1991"/>
                    <a:pt x="3608" y="1867"/>
                    <a:pt x="4644" y="1701"/>
                  </a:cubicBezTo>
                  <a:cubicBezTo>
                    <a:pt x="8003" y="1162"/>
                    <a:pt x="11361" y="540"/>
                    <a:pt x="14761" y="42"/>
                  </a:cubicBezTo>
                  <a:cubicBezTo>
                    <a:pt x="15134" y="1"/>
                    <a:pt x="15259" y="540"/>
                    <a:pt x="14927" y="664"/>
                  </a:cubicBezTo>
                  <a:cubicBezTo>
                    <a:pt x="15010" y="830"/>
                    <a:pt x="15093" y="996"/>
                    <a:pt x="15134" y="1079"/>
                  </a:cubicBezTo>
                  <a:cubicBezTo>
                    <a:pt x="15466" y="1784"/>
                    <a:pt x="15715" y="2530"/>
                    <a:pt x="16046" y="3235"/>
                  </a:cubicBezTo>
                  <a:cubicBezTo>
                    <a:pt x="16212" y="3774"/>
                    <a:pt x="17373" y="4811"/>
                    <a:pt x="16337" y="5018"/>
                  </a:cubicBezTo>
                  <a:cubicBezTo>
                    <a:pt x="14595" y="5308"/>
                    <a:pt x="12895" y="5598"/>
                    <a:pt x="11154" y="5889"/>
                  </a:cubicBezTo>
                  <a:cubicBezTo>
                    <a:pt x="8252" y="6345"/>
                    <a:pt x="5432" y="6967"/>
                    <a:pt x="2488" y="7423"/>
                  </a:cubicBezTo>
                  <a:cubicBezTo>
                    <a:pt x="1825" y="7547"/>
                    <a:pt x="1120" y="7713"/>
                    <a:pt x="415" y="7796"/>
                  </a:cubicBezTo>
                  <a:cubicBezTo>
                    <a:pt x="415" y="7837"/>
                    <a:pt x="374" y="7837"/>
                    <a:pt x="332" y="7837"/>
                  </a:cubicBezTo>
                  <a:cubicBezTo>
                    <a:pt x="166" y="7837"/>
                    <a:pt x="1" y="7671"/>
                    <a:pt x="1" y="7464"/>
                  </a:cubicBezTo>
                  <a:close/>
                </a:path>
              </a:pathLst>
            </a:custGeom>
            <a:solidFill>
              <a:srgbClr val="A6B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77;p37">
              <a:extLst>
                <a:ext uri="{FF2B5EF4-FFF2-40B4-BE49-F238E27FC236}">
                  <a16:creationId xmlns:a16="http://schemas.microsoft.com/office/drawing/2014/main" id="{D397DE95-2CE9-894A-B8CB-8C1D25CC6F64}"/>
                </a:ext>
              </a:extLst>
            </p:cNvPr>
            <p:cNvSpPr/>
            <p:nvPr/>
          </p:nvSpPr>
          <p:spPr>
            <a:xfrm rot="702773">
              <a:off x="8092148" y="985265"/>
              <a:ext cx="232713" cy="172939"/>
            </a:xfrm>
            <a:custGeom>
              <a:avLst/>
              <a:gdLst/>
              <a:ahLst/>
              <a:cxnLst/>
              <a:rect l="l" t="t" r="r" b="b"/>
              <a:pathLst>
                <a:path w="9040" h="6718" extrusionOk="0">
                  <a:moveTo>
                    <a:pt x="1" y="6386"/>
                  </a:moveTo>
                  <a:cubicBezTo>
                    <a:pt x="1" y="6261"/>
                    <a:pt x="84" y="6178"/>
                    <a:pt x="166" y="6137"/>
                  </a:cubicBezTo>
                  <a:cubicBezTo>
                    <a:pt x="125" y="5929"/>
                    <a:pt x="208" y="5681"/>
                    <a:pt x="249" y="5515"/>
                  </a:cubicBezTo>
                  <a:cubicBezTo>
                    <a:pt x="415" y="4893"/>
                    <a:pt x="498" y="4312"/>
                    <a:pt x="581" y="3691"/>
                  </a:cubicBezTo>
                  <a:cubicBezTo>
                    <a:pt x="623" y="3234"/>
                    <a:pt x="664" y="2820"/>
                    <a:pt x="705" y="2405"/>
                  </a:cubicBezTo>
                  <a:cubicBezTo>
                    <a:pt x="747" y="2239"/>
                    <a:pt x="705" y="2032"/>
                    <a:pt x="747" y="1866"/>
                  </a:cubicBezTo>
                  <a:cubicBezTo>
                    <a:pt x="705" y="1866"/>
                    <a:pt x="664" y="1825"/>
                    <a:pt x="623" y="1825"/>
                  </a:cubicBezTo>
                  <a:cubicBezTo>
                    <a:pt x="623" y="1783"/>
                    <a:pt x="623" y="1700"/>
                    <a:pt x="623" y="1659"/>
                  </a:cubicBezTo>
                  <a:cubicBezTo>
                    <a:pt x="664" y="1493"/>
                    <a:pt x="705" y="1327"/>
                    <a:pt x="705" y="1203"/>
                  </a:cubicBezTo>
                  <a:cubicBezTo>
                    <a:pt x="954" y="1120"/>
                    <a:pt x="1286" y="1120"/>
                    <a:pt x="1493" y="1037"/>
                  </a:cubicBezTo>
                  <a:cubicBezTo>
                    <a:pt x="2530" y="871"/>
                    <a:pt x="3608" y="747"/>
                    <a:pt x="4644" y="581"/>
                  </a:cubicBezTo>
                  <a:cubicBezTo>
                    <a:pt x="5847" y="374"/>
                    <a:pt x="7049" y="208"/>
                    <a:pt x="8252" y="0"/>
                  </a:cubicBezTo>
                  <a:lnTo>
                    <a:pt x="8252" y="0"/>
                  </a:lnTo>
                  <a:cubicBezTo>
                    <a:pt x="8335" y="581"/>
                    <a:pt x="8417" y="1203"/>
                    <a:pt x="8500" y="1783"/>
                  </a:cubicBezTo>
                  <a:cubicBezTo>
                    <a:pt x="8666" y="2903"/>
                    <a:pt x="8832" y="4022"/>
                    <a:pt x="9039" y="5142"/>
                  </a:cubicBezTo>
                  <a:lnTo>
                    <a:pt x="9039" y="5142"/>
                  </a:lnTo>
                  <a:cubicBezTo>
                    <a:pt x="9039" y="5100"/>
                    <a:pt x="8998" y="5100"/>
                    <a:pt x="8998" y="5059"/>
                  </a:cubicBezTo>
                  <a:cubicBezTo>
                    <a:pt x="8998" y="5100"/>
                    <a:pt x="9039" y="5100"/>
                    <a:pt x="9039" y="5142"/>
                  </a:cubicBezTo>
                  <a:cubicBezTo>
                    <a:pt x="6842" y="5515"/>
                    <a:pt x="4686" y="5971"/>
                    <a:pt x="2530" y="6303"/>
                  </a:cubicBezTo>
                  <a:cubicBezTo>
                    <a:pt x="1825" y="6427"/>
                    <a:pt x="1120" y="6593"/>
                    <a:pt x="415" y="6717"/>
                  </a:cubicBezTo>
                  <a:cubicBezTo>
                    <a:pt x="415" y="6717"/>
                    <a:pt x="374" y="6717"/>
                    <a:pt x="332" y="6717"/>
                  </a:cubicBezTo>
                  <a:cubicBezTo>
                    <a:pt x="166" y="6717"/>
                    <a:pt x="1" y="6551"/>
                    <a:pt x="1" y="6386"/>
                  </a:cubicBezTo>
                  <a:close/>
                </a:path>
              </a:pathLst>
            </a:custGeom>
            <a:solidFill>
              <a:srgbClr val="90A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78;p37">
              <a:extLst>
                <a:ext uri="{FF2B5EF4-FFF2-40B4-BE49-F238E27FC236}">
                  <a16:creationId xmlns:a16="http://schemas.microsoft.com/office/drawing/2014/main" id="{9CFB582E-988D-0847-92C6-8BB1F2E95E40}"/>
                </a:ext>
              </a:extLst>
            </p:cNvPr>
            <p:cNvSpPr/>
            <p:nvPr/>
          </p:nvSpPr>
          <p:spPr>
            <a:xfrm rot="702773">
              <a:off x="8047896" y="1100457"/>
              <a:ext cx="494206" cy="196416"/>
            </a:xfrm>
            <a:custGeom>
              <a:avLst/>
              <a:gdLst/>
              <a:ahLst/>
              <a:cxnLst/>
              <a:rect l="l" t="t" r="r" b="b"/>
              <a:pathLst>
                <a:path w="19198" h="7630" extrusionOk="0">
                  <a:moveTo>
                    <a:pt x="19032" y="4561"/>
                  </a:moveTo>
                  <a:cubicBezTo>
                    <a:pt x="19115" y="4686"/>
                    <a:pt x="19073" y="4810"/>
                    <a:pt x="19032" y="4935"/>
                  </a:cubicBezTo>
                  <a:cubicBezTo>
                    <a:pt x="19115" y="5017"/>
                    <a:pt x="19198" y="5142"/>
                    <a:pt x="19156" y="5266"/>
                  </a:cubicBezTo>
                  <a:cubicBezTo>
                    <a:pt x="19156" y="5308"/>
                    <a:pt x="19156" y="5391"/>
                    <a:pt x="19073" y="5432"/>
                  </a:cubicBezTo>
                  <a:cubicBezTo>
                    <a:pt x="19073" y="5474"/>
                    <a:pt x="19032" y="5515"/>
                    <a:pt x="18991" y="5515"/>
                  </a:cubicBezTo>
                  <a:cubicBezTo>
                    <a:pt x="18866" y="5639"/>
                    <a:pt x="18742" y="5639"/>
                    <a:pt x="18576" y="5681"/>
                  </a:cubicBezTo>
                  <a:cubicBezTo>
                    <a:pt x="18452" y="5722"/>
                    <a:pt x="18286" y="5764"/>
                    <a:pt x="18120" y="5805"/>
                  </a:cubicBezTo>
                  <a:cubicBezTo>
                    <a:pt x="17995" y="5847"/>
                    <a:pt x="17871" y="5888"/>
                    <a:pt x="17747" y="5888"/>
                  </a:cubicBezTo>
                  <a:cubicBezTo>
                    <a:pt x="17456" y="5930"/>
                    <a:pt x="17249" y="5971"/>
                    <a:pt x="17125" y="6013"/>
                  </a:cubicBezTo>
                  <a:cubicBezTo>
                    <a:pt x="16669" y="6054"/>
                    <a:pt x="15342" y="6552"/>
                    <a:pt x="15052" y="6344"/>
                  </a:cubicBezTo>
                  <a:lnTo>
                    <a:pt x="15010" y="6344"/>
                  </a:lnTo>
                  <a:cubicBezTo>
                    <a:pt x="14554" y="6469"/>
                    <a:pt x="14139" y="6593"/>
                    <a:pt x="13725" y="6717"/>
                  </a:cubicBezTo>
                  <a:cubicBezTo>
                    <a:pt x="13435" y="6800"/>
                    <a:pt x="13144" y="6842"/>
                    <a:pt x="12896" y="6925"/>
                  </a:cubicBezTo>
                  <a:cubicBezTo>
                    <a:pt x="12730" y="7008"/>
                    <a:pt x="12522" y="7091"/>
                    <a:pt x="12357" y="6966"/>
                  </a:cubicBezTo>
                  <a:cubicBezTo>
                    <a:pt x="12315" y="6966"/>
                    <a:pt x="12315" y="6925"/>
                    <a:pt x="12274" y="6925"/>
                  </a:cubicBezTo>
                  <a:cubicBezTo>
                    <a:pt x="12232" y="6883"/>
                    <a:pt x="12191" y="6800"/>
                    <a:pt x="12149" y="6759"/>
                  </a:cubicBezTo>
                  <a:cubicBezTo>
                    <a:pt x="12025" y="6427"/>
                    <a:pt x="11859" y="6137"/>
                    <a:pt x="11693" y="5847"/>
                  </a:cubicBezTo>
                  <a:cubicBezTo>
                    <a:pt x="11113" y="4769"/>
                    <a:pt x="10325" y="3856"/>
                    <a:pt x="9827" y="2737"/>
                  </a:cubicBezTo>
                  <a:cubicBezTo>
                    <a:pt x="9205" y="4022"/>
                    <a:pt x="8584" y="5349"/>
                    <a:pt x="8086" y="6676"/>
                  </a:cubicBezTo>
                  <a:cubicBezTo>
                    <a:pt x="7920" y="7464"/>
                    <a:pt x="7671" y="7381"/>
                    <a:pt x="7008" y="7464"/>
                  </a:cubicBezTo>
                  <a:cubicBezTo>
                    <a:pt x="5018" y="7505"/>
                    <a:pt x="3069" y="7630"/>
                    <a:pt x="1079" y="7588"/>
                  </a:cubicBezTo>
                  <a:cubicBezTo>
                    <a:pt x="1" y="7630"/>
                    <a:pt x="333" y="7008"/>
                    <a:pt x="415" y="6261"/>
                  </a:cubicBezTo>
                  <a:cubicBezTo>
                    <a:pt x="498" y="5349"/>
                    <a:pt x="706" y="4478"/>
                    <a:pt x="747" y="3608"/>
                  </a:cubicBezTo>
                  <a:cubicBezTo>
                    <a:pt x="415" y="3525"/>
                    <a:pt x="374" y="3069"/>
                    <a:pt x="664" y="2944"/>
                  </a:cubicBezTo>
                  <a:cubicBezTo>
                    <a:pt x="913" y="2861"/>
                    <a:pt x="1203" y="2861"/>
                    <a:pt x="1493" y="2778"/>
                  </a:cubicBezTo>
                  <a:cubicBezTo>
                    <a:pt x="2489" y="2654"/>
                    <a:pt x="3401" y="2364"/>
                    <a:pt x="4396" y="2239"/>
                  </a:cubicBezTo>
                  <a:cubicBezTo>
                    <a:pt x="8749" y="1618"/>
                    <a:pt x="13061" y="830"/>
                    <a:pt x="17373" y="42"/>
                  </a:cubicBezTo>
                  <a:cubicBezTo>
                    <a:pt x="17539" y="1"/>
                    <a:pt x="17705" y="166"/>
                    <a:pt x="17747" y="332"/>
                  </a:cubicBezTo>
                  <a:cubicBezTo>
                    <a:pt x="17747" y="498"/>
                    <a:pt x="17705" y="581"/>
                    <a:pt x="17581" y="664"/>
                  </a:cubicBezTo>
                  <a:cubicBezTo>
                    <a:pt x="17954" y="1991"/>
                    <a:pt x="18493" y="3276"/>
                    <a:pt x="19032" y="4561"/>
                  </a:cubicBezTo>
                  <a:close/>
                </a:path>
              </a:pathLst>
            </a:custGeom>
            <a:solidFill>
              <a:srgbClr val="7AA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79;p37">
              <a:extLst>
                <a:ext uri="{FF2B5EF4-FFF2-40B4-BE49-F238E27FC236}">
                  <a16:creationId xmlns:a16="http://schemas.microsoft.com/office/drawing/2014/main" id="{5EE27DC8-5A21-A647-8678-A2EAC37D1880}"/>
                </a:ext>
              </a:extLst>
            </p:cNvPr>
            <p:cNvSpPr/>
            <p:nvPr/>
          </p:nvSpPr>
          <p:spPr>
            <a:xfrm rot="702773">
              <a:off x="8046465" y="1112811"/>
              <a:ext cx="249780" cy="181485"/>
            </a:xfrm>
            <a:custGeom>
              <a:avLst/>
              <a:gdLst/>
              <a:ahLst/>
              <a:cxnLst/>
              <a:rect l="l" t="t" r="r" b="b"/>
              <a:pathLst>
                <a:path w="9703" h="7050" extrusionOk="0">
                  <a:moveTo>
                    <a:pt x="250" y="5805"/>
                  </a:moveTo>
                  <a:cubicBezTo>
                    <a:pt x="167" y="5557"/>
                    <a:pt x="291" y="5183"/>
                    <a:pt x="332" y="4810"/>
                  </a:cubicBezTo>
                  <a:cubicBezTo>
                    <a:pt x="415" y="3898"/>
                    <a:pt x="623" y="3027"/>
                    <a:pt x="664" y="2157"/>
                  </a:cubicBezTo>
                  <a:cubicBezTo>
                    <a:pt x="332" y="2074"/>
                    <a:pt x="250" y="1618"/>
                    <a:pt x="581" y="1493"/>
                  </a:cubicBezTo>
                  <a:cubicBezTo>
                    <a:pt x="830" y="1410"/>
                    <a:pt x="1120" y="1410"/>
                    <a:pt x="1410" y="1327"/>
                  </a:cubicBezTo>
                  <a:cubicBezTo>
                    <a:pt x="2406" y="1162"/>
                    <a:pt x="3318" y="913"/>
                    <a:pt x="4313" y="788"/>
                  </a:cubicBezTo>
                  <a:cubicBezTo>
                    <a:pt x="6013" y="540"/>
                    <a:pt x="7671" y="291"/>
                    <a:pt x="9330" y="1"/>
                  </a:cubicBezTo>
                  <a:cubicBezTo>
                    <a:pt x="9371" y="125"/>
                    <a:pt x="9413" y="208"/>
                    <a:pt x="9413" y="332"/>
                  </a:cubicBezTo>
                  <a:lnTo>
                    <a:pt x="9537" y="830"/>
                  </a:lnTo>
                  <a:cubicBezTo>
                    <a:pt x="9620" y="996"/>
                    <a:pt x="9661" y="1203"/>
                    <a:pt x="9703" y="1369"/>
                  </a:cubicBezTo>
                  <a:cubicBezTo>
                    <a:pt x="9081" y="2654"/>
                    <a:pt x="8501" y="3940"/>
                    <a:pt x="7962" y="5225"/>
                  </a:cubicBezTo>
                  <a:cubicBezTo>
                    <a:pt x="7837" y="6054"/>
                    <a:pt x="7588" y="5930"/>
                    <a:pt x="6883" y="6013"/>
                  </a:cubicBezTo>
                  <a:lnTo>
                    <a:pt x="6801" y="6013"/>
                  </a:lnTo>
                  <a:cubicBezTo>
                    <a:pt x="6635" y="6179"/>
                    <a:pt x="6262" y="6137"/>
                    <a:pt x="6013" y="6179"/>
                  </a:cubicBezTo>
                  <a:cubicBezTo>
                    <a:pt x="5805" y="6427"/>
                    <a:pt x="5474" y="6303"/>
                    <a:pt x="5225" y="6344"/>
                  </a:cubicBezTo>
                  <a:cubicBezTo>
                    <a:pt x="4064" y="6427"/>
                    <a:pt x="2945" y="6676"/>
                    <a:pt x="1784" y="6800"/>
                  </a:cubicBezTo>
                  <a:cubicBezTo>
                    <a:pt x="1701" y="7008"/>
                    <a:pt x="1410" y="7049"/>
                    <a:pt x="1245" y="6883"/>
                  </a:cubicBezTo>
                  <a:cubicBezTo>
                    <a:pt x="1037" y="6925"/>
                    <a:pt x="830" y="7008"/>
                    <a:pt x="623" y="6925"/>
                  </a:cubicBezTo>
                  <a:cubicBezTo>
                    <a:pt x="1" y="7049"/>
                    <a:pt x="167" y="6179"/>
                    <a:pt x="250" y="5847"/>
                  </a:cubicBezTo>
                  <a:cubicBezTo>
                    <a:pt x="250" y="5847"/>
                    <a:pt x="250" y="5805"/>
                    <a:pt x="250" y="5805"/>
                  </a:cubicBezTo>
                  <a:close/>
                </a:path>
              </a:pathLst>
            </a:custGeom>
            <a:solidFill>
              <a:srgbClr val="5C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80;p37">
              <a:extLst>
                <a:ext uri="{FF2B5EF4-FFF2-40B4-BE49-F238E27FC236}">
                  <a16:creationId xmlns:a16="http://schemas.microsoft.com/office/drawing/2014/main" id="{51B7965E-182D-E14E-A68E-4C0C4EA3592D}"/>
                </a:ext>
              </a:extLst>
            </p:cNvPr>
            <p:cNvSpPr/>
            <p:nvPr/>
          </p:nvSpPr>
          <p:spPr>
            <a:xfrm rot="702773">
              <a:off x="8335788" y="1267532"/>
              <a:ext cx="209210" cy="158008"/>
            </a:xfrm>
            <a:custGeom>
              <a:avLst/>
              <a:gdLst/>
              <a:ahLst/>
              <a:cxnLst/>
              <a:rect l="l" t="t" r="r" b="b"/>
              <a:pathLst>
                <a:path w="8127" h="6138" extrusionOk="0">
                  <a:moveTo>
                    <a:pt x="2820" y="6137"/>
                  </a:moveTo>
                  <a:cubicBezTo>
                    <a:pt x="2654" y="6137"/>
                    <a:pt x="2488" y="6096"/>
                    <a:pt x="2405" y="5930"/>
                  </a:cubicBezTo>
                  <a:cubicBezTo>
                    <a:pt x="2281" y="5598"/>
                    <a:pt x="2032" y="5266"/>
                    <a:pt x="2032" y="4893"/>
                  </a:cubicBezTo>
                  <a:cubicBezTo>
                    <a:pt x="1534" y="4188"/>
                    <a:pt x="1120" y="3442"/>
                    <a:pt x="705" y="2654"/>
                  </a:cubicBezTo>
                  <a:cubicBezTo>
                    <a:pt x="622" y="2447"/>
                    <a:pt x="415" y="2240"/>
                    <a:pt x="332" y="2032"/>
                  </a:cubicBezTo>
                  <a:cubicBezTo>
                    <a:pt x="166" y="1991"/>
                    <a:pt x="0" y="1908"/>
                    <a:pt x="0" y="1701"/>
                  </a:cubicBezTo>
                  <a:cubicBezTo>
                    <a:pt x="0" y="1618"/>
                    <a:pt x="0" y="1576"/>
                    <a:pt x="42" y="1535"/>
                  </a:cubicBezTo>
                  <a:cubicBezTo>
                    <a:pt x="747" y="1328"/>
                    <a:pt x="1493" y="1162"/>
                    <a:pt x="2198" y="954"/>
                  </a:cubicBezTo>
                  <a:cubicBezTo>
                    <a:pt x="3151" y="747"/>
                    <a:pt x="4105" y="498"/>
                    <a:pt x="5059" y="291"/>
                  </a:cubicBezTo>
                  <a:cubicBezTo>
                    <a:pt x="5763" y="208"/>
                    <a:pt x="6427" y="84"/>
                    <a:pt x="7132" y="1"/>
                  </a:cubicBezTo>
                  <a:cubicBezTo>
                    <a:pt x="7132" y="42"/>
                    <a:pt x="7173" y="84"/>
                    <a:pt x="7173" y="125"/>
                  </a:cubicBezTo>
                  <a:cubicBezTo>
                    <a:pt x="7256" y="374"/>
                    <a:pt x="7173" y="498"/>
                    <a:pt x="7049" y="623"/>
                  </a:cubicBezTo>
                  <a:cubicBezTo>
                    <a:pt x="7090" y="789"/>
                    <a:pt x="7132" y="954"/>
                    <a:pt x="7215" y="1079"/>
                  </a:cubicBezTo>
                  <a:cubicBezTo>
                    <a:pt x="7588" y="1949"/>
                    <a:pt x="8002" y="2903"/>
                    <a:pt x="8044" y="3857"/>
                  </a:cubicBezTo>
                  <a:cubicBezTo>
                    <a:pt x="8127" y="4271"/>
                    <a:pt x="7754" y="4479"/>
                    <a:pt x="7422" y="4520"/>
                  </a:cubicBezTo>
                  <a:cubicBezTo>
                    <a:pt x="6841" y="4686"/>
                    <a:pt x="6261" y="4893"/>
                    <a:pt x="5681" y="5142"/>
                  </a:cubicBezTo>
                  <a:cubicBezTo>
                    <a:pt x="5059" y="5391"/>
                    <a:pt x="4395" y="5640"/>
                    <a:pt x="3773" y="5888"/>
                  </a:cubicBezTo>
                  <a:cubicBezTo>
                    <a:pt x="3524" y="5971"/>
                    <a:pt x="3234" y="6137"/>
                    <a:pt x="2985" y="6137"/>
                  </a:cubicBezTo>
                  <a:cubicBezTo>
                    <a:pt x="2903" y="6137"/>
                    <a:pt x="2861" y="6137"/>
                    <a:pt x="2820" y="6137"/>
                  </a:cubicBezTo>
                  <a:close/>
                </a:path>
              </a:pathLst>
            </a:custGeom>
            <a:solidFill>
              <a:srgbClr val="AA6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81;p37">
              <a:extLst>
                <a:ext uri="{FF2B5EF4-FFF2-40B4-BE49-F238E27FC236}">
                  <a16:creationId xmlns:a16="http://schemas.microsoft.com/office/drawing/2014/main" id="{7AD95AB5-D862-9C48-AD84-C043B331D84F}"/>
                </a:ext>
              </a:extLst>
            </p:cNvPr>
            <p:cNvSpPr/>
            <p:nvPr/>
          </p:nvSpPr>
          <p:spPr>
            <a:xfrm rot="702773">
              <a:off x="7991873" y="1252269"/>
              <a:ext cx="236986" cy="133450"/>
            </a:xfrm>
            <a:custGeom>
              <a:avLst/>
              <a:gdLst/>
              <a:ahLst/>
              <a:cxnLst/>
              <a:rect l="l" t="t" r="r" b="b"/>
              <a:pathLst>
                <a:path w="9206" h="5184" extrusionOk="0">
                  <a:moveTo>
                    <a:pt x="789" y="2944"/>
                  </a:moveTo>
                  <a:cubicBezTo>
                    <a:pt x="954" y="2239"/>
                    <a:pt x="1079" y="1534"/>
                    <a:pt x="1162" y="788"/>
                  </a:cubicBezTo>
                  <a:cubicBezTo>
                    <a:pt x="1369" y="788"/>
                    <a:pt x="1618" y="788"/>
                    <a:pt x="1825" y="747"/>
                  </a:cubicBezTo>
                  <a:cubicBezTo>
                    <a:pt x="2613" y="705"/>
                    <a:pt x="3401" y="622"/>
                    <a:pt x="4147" y="539"/>
                  </a:cubicBezTo>
                  <a:cubicBezTo>
                    <a:pt x="5806" y="374"/>
                    <a:pt x="7423" y="208"/>
                    <a:pt x="9040" y="0"/>
                  </a:cubicBezTo>
                  <a:cubicBezTo>
                    <a:pt x="9205" y="208"/>
                    <a:pt x="9123" y="539"/>
                    <a:pt x="8832" y="581"/>
                  </a:cubicBezTo>
                  <a:cubicBezTo>
                    <a:pt x="8749" y="581"/>
                    <a:pt x="8625" y="581"/>
                    <a:pt x="8501" y="581"/>
                  </a:cubicBezTo>
                  <a:cubicBezTo>
                    <a:pt x="8418" y="664"/>
                    <a:pt x="8376" y="747"/>
                    <a:pt x="8293" y="830"/>
                  </a:cubicBezTo>
                  <a:cubicBezTo>
                    <a:pt x="8293" y="954"/>
                    <a:pt x="8252" y="1120"/>
                    <a:pt x="8210" y="1203"/>
                  </a:cubicBezTo>
                  <a:cubicBezTo>
                    <a:pt x="8044" y="1617"/>
                    <a:pt x="7920" y="2074"/>
                    <a:pt x="7754" y="2488"/>
                  </a:cubicBezTo>
                  <a:cubicBezTo>
                    <a:pt x="7547" y="3069"/>
                    <a:pt x="7298" y="3608"/>
                    <a:pt x="7049" y="4230"/>
                  </a:cubicBezTo>
                  <a:cubicBezTo>
                    <a:pt x="7008" y="4312"/>
                    <a:pt x="6925" y="4395"/>
                    <a:pt x="6842" y="4395"/>
                  </a:cubicBezTo>
                  <a:cubicBezTo>
                    <a:pt x="6801" y="4520"/>
                    <a:pt x="6718" y="4603"/>
                    <a:pt x="6676" y="4686"/>
                  </a:cubicBezTo>
                  <a:cubicBezTo>
                    <a:pt x="6510" y="5142"/>
                    <a:pt x="5930" y="5100"/>
                    <a:pt x="5515" y="5059"/>
                  </a:cubicBezTo>
                  <a:cubicBezTo>
                    <a:pt x="5225" y="5017"/>
                    <a:pt x="4935" y="5017"/>
                    <a:pt x="4645" y="5017"/>
                  </a:cubicBezTo>
                  <a:cubicBezTo>
                    <a:pt x="3567" y="5059"/>
                    <a:pt x="2447" y="5142"/>
                    <a:pt x="1369" y="5183"/>
                  </a:cubicBezTo>
                  <a:cubicBezTo>
                    <a:pt x="1" y="5183"/>
                    <a:pt x="747" y="3773"/>
                    <a:pt x="830" y="2944"/>
                  </a:cubicBezTo>
                  <a:close/>
                </a:path>
              </a:pathLst>
            </a:custGeom>
            <a:solidFill>
              <a:srgbClr val="8E4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82;p37">
              <a:extLst>
                <a:ext uri="{FF2B5EF4-FFF2-40B4-BE49-F238E27FC236}">
                  <a16:creationId xmlns:a16="http://schemas.microsoft.com/office/drawing/2014/main" id="{E91E8BE3-B72C-7245-B817-89A59EB67C76}"/>
                </a:ext>
              </a:extLst>
            </p:cNvPr>
            <p:cNvSpPr/>
            <p:nvPr/>
          </p:nvSpPr>
          <p:spPr>
            <a:xfrm rot="702773">
              <a:off x="8323728" y="566835"/>
              <a:ext cx="58719" cy="135586"/>
            </a:xfrm>
            <a:custGeom>
              <a:avLst/>
              <a:gdLst/>
              <a:ahLst/>
              <a:cxnLst/>
              <a:rect l="l" t="t" r="r" b="b"/>
              <a:pathLst>
                <a:path w="2281" h="5267" extrusionOk="0">
                  <a:moveTo>
                    <a:pt x="1078" y="4727"/>
                  </a:moveTo>
                  <a:cubicBezTo>
                    <a:pt x="954" y="3732"/>
                    <a:pt x="788" y="2737"/>
                    <a:pt x="539" y="1783"/>
                  </a:cubicBezTo>
                  <a:cubicBezTo>
                    <a:pt x="0" y="539"/>
                    <a:pt x="1285" y="0"/>
                    <a:pt x="1576" y="995"/>
                  </a:cubicBezTo>
                  <a:cubicBezTo>
                    <a:pt x="1783" y="2198"/>
                    <a:pt x="2115" y="3359"/>
                    <a:pt x="2239" y="4561"/>
                  </a:cubicBezTo>
                  <a:cubicBezTo>
                    <a:pt x="2281" y="4893"/>
                    <a:pt x="2032" y="5183"/>
                    <a:pt x="1742" y="5225"/>
                  </a:cubicBezTo>
                  <a:cubicBezTo>
                    <a:pt x="1410" y="5266"/>
                    <a:pt x="1120" y="5059"/>
                    <a:pt x="1078" y="4727"/>
                  </a:cubicBezTo>
                  <a:lnTo>
                    <a:pt x="1078" y="4727"/>
                  </a:lnTo>
                  <a:close/>
                  <a:moveTo>
                    <a:pt x="1203" y="1617"/>
                  </a:moveTo>
                  <a:cubicBezTo>
                    <a:pt x="1244" y="1617"/>
                    <a:pt x="1285" y="1617"/>
                    <a:pt x="1285" y="1576"/>
                  </a:cubicBezTo>
                  <a:cubicBezTo>
                    <a:pt x="1285" y="1617"/>
                    <a:pt x="1244" y="1617"/>
                    <a:pt x="1203" y="1617"/>
                  </a:cubicBezTo>
                  <a:close/>
                </a:path>
              </a:pathLst>
            </a:custGeom>
            <a:solidFill>
              <a:srgbClr val="F388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83;p37">
              <a:extLst>
                <a:ext uri="{FF2B5EF4-FFF2-40B4-BE49-F238E27FC236}">
                  <a16:creationId xmlns:a16="http://schemas.microsoft.com/office/drawing/2014/main" id="{67DFCF97-E7CF-F740-B4A3-BF32B0DF668B}"/>
                </a:ext>
              </a:extLst>
            </p:cNvPr>
            <p:cNvSpPr/>
            <p:nvPr/>
          </p:nvSpPr>
          <p:spPr>
            <a:xfrm rot="702773">
              <a:off x="8333192" y="702764"/>
              <a:ext cx="39541" cy="106755"/>
            </a:xfrm>
            <a:custGeom>
              <a:avLst/>
              <a:gdLst/>
              <a:ahLst/>
              <a:cxnLst/>
              <a:rect l="l" t="t" r="r" b="b"/>
              <a:pathLst>
                <a:path w="1536" h="4147" extrusionOk="0">
                  <a:moveTo>
                    <a:pt x="333" y="3607"/>
                  </a:moveTo>
                  <a:cubicBezTo>
                    <a:pt x="208" y="2612"/>
                    <a:pt x="1" y="1617"/>
                    <a:pt x="1" y="664"/>
                  </a:cubicBezTo>
                  <a:cubicBezTo>
                    <a:pt x="84" y="0"/>
                    <a:pt x="1120" y="0"/>
                    <a:pt x="1162" y="664"/>
                  </a:cubicBezTo>
                  <a:cubicBezTo>
                    <a:pt x="1203" y="1576"/>
                    <a:pt x="1369" y="2488"/>
                    <a:pt x="1494" y="3442"/>
                  </a:cubicBezTo>
                  <a:cubicBezTo>
                    <a:pt x="1535" y="3732"/>
                    <a:pt x="1286" y="4063"/>
                    <a:pt x="996" y="4105"/>
                  </a:cubicBezTo>
                  <a:cubicBezTo>
                    <a:pt x="664" y="4146"/>
                    <a:pt x="333" y="3898"/>
                    <a:pt x="333" y="3607"/>
                  </a:cubicBezTo>
                  <a:close/>
                </a:path>
              </a:pathLst>
            </a:custGeom>
            <a:solidFill>
              <a:srgbClr val="FFA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84;p37">
              <a:extLst>
                <a:ext uri="{FF2B5EF4-FFF2-40B4-BE49-F238E27FC236}">
                  <a16:creationId xmlns:a16="http://schemas.microsoft.com/office/drawing/2014/main" id="{E389CCD3-1CD8-7947-B4EF-8ED60733D34D}"/>
                </a:ext>
              </a:extLst>
            </p:cNvPr>
            <p:cNvSpPr/>
            <p:nvPr/>
          </p:nvSpPr>
          <p:spPr>
            <a:xfrm rot="702773">
              <a:off x="8308375" y="846597"/>
              <a:ext cx="53390" cy="144107"/>
            </a:xfrm>
            <a:custGeom>
              <a:avLst/>
              <a:gdLst/>
              <a:ahLst/>
              <a:cxnLst/>
              <a:rect l="l" t="t" r="r" b="b"/>
              <a:pathLst>
                <a:path w="2074" h="5598" extrusionOk="0">
                  <a:moveTo>
                    <a:pt x="871" y="5059"/>
                  </a:moveTo>
                  <a:cubicBezTo>
                    <a:pt x="747" y="4064"/>
                    <a:pt x="623" y="3110"/>
                    <a:pt x="498" y="2157"/>
                  </a:cubicBezTo>
                  <a:cubicBezTo>
                    <a:pt x="540" y="1618"/>
                    <a:pt x="1" y="871"/>
                    <a:pt x="623" y="457"/>
                  </a:cubicBezTo>
                  <a:cubicBezTo>
                    <a:pt x="1825" y="1"/>
                    <a:pt x="1576" y="2074"/>
                    <a:pt x="1784" y="2779"/>
                  </a:cubicBezTo>
                  <a:cubicBezTo>
                    <a:pt x="1866" y="3483"/>
                    <a:pt x="1949" y="4188"/>
                    <a:pt x="2032" y="4893"/>
                  </a:cubicBezTo>
                  <a:cubicBezTo>
                    <a:pt x="2074" y="5225"/>
                    <a:pt x="1866" y="5515"/>
                    <a:pt x="1535" y="5557"/>
                  </a:cubicBezTo>
                  <a:cubicBezTo>
                    <a:pt x="1203" y="5598"/>
                    <a:pt x="913" y="5391"/>
                    <a:pt x="871" y="5059"/>
                  </a:cubicBezTo>
                  <a:close/>
                </a:path>
              </a:pathLst>
            </a:custGeom>
            <a:solidFill>
              <a:srgbClr val="FFD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85;p37">
              <a:extLst>
                <a:ext uri="{FF2B5EF4-FFF2-40B4-BE49-F238E27FC236}">
                  <a16:creationId xmlns:a16="http://schemas.microsoft.com/office/drawing/2014/main" id="{46D4F691-4A39-FC4A-9BA2-8E609390077B}"/>
                </a:ext>
              </a:extLst>
            </p:cNvPr>
            <p:cNvSpPr/>
            <p:nvPr/>
          </p:nvSpPr>
          <p:spPr>
            <a:xfrm rot="702773">
              <a:off x="8301543" y="1002084"/>
              <a:ext cx="46980" cy="98234"/>
            </a:xfrm>
            <a:custGeom>
              <a:avLst/>
              <a:gdLst/>
              <a:ahLst/>
              <a:cxnLst/>
              <a:rect l="l" t="t" r="r" b="b"/>
              <a:pathLst>
                <a:path w="1825" h="3816" extrusionOk="0">
                  <a:moveTo>
                    <a:pt x="581" y="3069"/>
                  </a:moveTo>
                  <a:cubicBezTo>
                    <a:pt x="581" y="2364"/>
                    <a:pt x="0" y="747"/>
                    <a:pt x="539" y="332"/>
                  </a:cubicBezTo>
                  <a:cubicBezTo>
                    <a:pt x="954" y="1"/>
                    <a:pt x="1576" y="374"/>
                    <a:pt x="1493" y="871"/>
                  </a:cubicBezTo>
                  <a:cubicBezTo>
                    <a:pt x="1535" y="1535"/>
                    <a:pt x="1659" y="2198"/>
                    <a:pt x="1742" y="2903"/>
                  </a:cubicBezTo>
                  <a:cubicBezTo>
                    <a:pt x="1825" y="3649"/>
                    <a:pt x="664" y="3815"/>
                    <a:pt x="581" y="3069"/>
                  </a:cubicBezTo>
                  <a:close/>
                </a:path>
              </a:pathLst>
            </a:custGeom>
            <a:solidFill>
              <a:srgbClr val="C4D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86;p37">
              <a:extLst>
                <a:ext uri="{FF2B5EF4-FFF2-40B4-BE49-F238E27FC236}">
                  <a16:creationId xmlns:a16="http://schemas.microsoft.com/office/drawing/2014/main" id="{FF4C7A97-B89F-224A-832B-A7F247A70E1C}"/>
                </a:ext>
              </a:extLst>
            </p:cNvPr>
            <p:cNvSpPr/>
            <p:nvPr/>
          </p:nvSpPr>
          <p:spPr>
            <a:xfrm rot="702773">
              <a:off x="7236641" y="535650"/>
              <a:ext cx="123848" cy="28832"/>
            </a:xfrm>
            <a:custGeom>
              <a:avLst/>
              <a:gdLst/>
              <a:ahLst/>
              <a:cxnLst/>
              <a:rect l="l" t="t" r="r" b="b"/>
              <a:pathLst>
                <a:path w="4811" h="1120" extrusionOk="0">
                  <a:moveTo>
                    <a:pt x="374" y="1120"/>
                  </a:moveTo>
                  <a:cubicBezTo>
                    <a:pt x="1" y="1078"/>
                    <a:pt x="1" y="498"/>
                    <a:pt x="374" y="498"/>
                  </a:cubicBezTo>
                  <a:cubicBezTo>
                    <a:pt x="1700" y="415"/>
                    <a:pt x="3027" y="249"/>
                    <a:pt x="4313" y="42"/>
                  </a:cubicBezTo>
                  <a:cubicBezTo>
                    <a:pt x="4727" y="0"/>
                    <a:pt x="4810" y="622"/>
                    <a:pt x="4396" y="664"/>
                  </a:cubicBezTo>
                  <a:cubicBezTo>
                    <a:pt x="3069" y="830"/>
                    <a:pt x="1742" y="1037"/>
                    <a:pt x="374" y="1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87;p37">
              <a:extLst>
                <a:ext uri="{FF2B5EF4-FFF2-40B4-BE49-F238E27FC236}">
                  <a16:creationId xmlns:a16="http://schemas.microsoft.com/office/drawing/2014/main" id="{6B36F5AE-54AC-174F-AD3A-A594F98D684F}"/>
                </a:ext>
              </a:extLst>
            </p:cNvPr>
            <p:cNvSpPr/>
            <p:nvPr/>
          </p:nvSpPr>
          <p:spPr>
            <a:xfrm rot="702773">
              <a:off x="8151436" y="492380"/>
              <a:ext cx="34186" cy="114220"/>
            </a:xfrm>
            <a:custGeom>
              <a:avLst/>
              <a:gdLst/>
              <a:ahLst/>
              <a:cxnLst/>
              <a:rect l="l" t="t" r="r" b="b"/>
              <a:pathLst>
                <a:path w="1328" h="4437" extrusionOk="0">
                  <a:moveTo>
                    <a:pt x="332" y="4063"/>
                  </a:moveTo>
                  <a:cubicBezTo>
                    <a:pt x="125" y="3317"/>
                    <a:pt x="1" y="2488"/>
                    <a:pt x="167" y="1700"/>
                  </a:cubicBezTo>
                  <a:cubicBezTo>
                    <a:pt x="250" y="1327"/>
                    <a:pt x="581" y="0"/>
                    <a:pt x="1162" y="415"/>
                  </a:cubicBezTo>
                  <a:cubicBezTo>
                    <a:pt x="1328" y="581"/>
                    <a:pt x="1245" y="788"/>
                    <a:pt x="1120" y="954"/>
                  </a:cubicBezTo>
                  <a:cubicBezTo>
                    <a:pt x="913" y="1244"/>
                    <a:pt x="830" y="1576"/>
                    <a:pt x="747" y="1907"/>
                  </a:cubicBezTo>
                  <a:cubicBezTo>
                    <a:pt x="623" y="2571"/>
                    <a:pt x="747" y="3234"/>
                    <a:pt x="913" y="3898"/>
                  </a:cubicBezTo>
                  <a:cubicBezTo>
                    <a:pt x="1037" y="4271"/>
                    <a:pt x="457" y="4437"/>
                    <a:pt x="332" y="40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88;p37">
              <a:extLst>
                <a:ext uri="{FF2B5EF4-FFF2-40B4-BE49-F238E27FC236}">
                  <a16:creationId xmlns:a16="http://schemas.microsoft.com/office/drawing/2014/main" id="{FB78BD03-7767-664E-B66A-94F080A160DD}"/>
                </a:ext>
              </a:extLst>
            </p:cNvPr>
            <p:cNvSpPr/>
            <p:nvPr/>
          </p:nvSpPr>
          <p:spPr>
            <a:xfrm rot="702773">
              <a:off x="8428300" y="1428771"/>
              <a:ext cx="128121" cy="59800"/>
            </a:xfrm>
            <a:custGeom>
              <a:avLst/>
              <a:gdLst/>
              <a:ahLst/>
              <a:cxnLst/>
              <a:rect l="l" t="t" r="r" b="b"/>
              <a:pathLst>
                <a:path w="4977" h="2323" extrusionOk="0">
                  <a:moveTo>
                    <a:pt x="84" y="2074"/>
                  </a:moveTo>
                  <a:cubicBezTo>
                    <a:pt x="1" y="1908"/>
                    <a:pt x="84" y="1742"/>
                    <a:pt x="249" y="1659"/>
                  </a:cubicBezTo>
                  <a:cubicBezTo>
                    <a:pt x="664" y="1494"/>
                    <a:pt x="1120" y="1328"/>
                    <a:pt x="1576" y="1162"/>
                  </a:cubicBezTo>
                  <a:cubicBezTo>
                    <a:pt x="2488" y="830"/>
                    <a:pt x="3442" y="499"/>
                    <a:pt x="4354" y="125"/>
                  </a:cubicBezTo>
                  <a:cubicBezTo>
                    <a:pt x="4727" y="1"/>
                    <a:pt x="4976" y="540"/>
                    <a:pt x="4603" y="706"/>
                  </a:cubicBezTo>
                  <a:cubicBezTo>
                    <a:pt x="3732" y="1038"/>
                    <a:pt x="2862" y="1369"/>
                    <a:pt x="2032" y="1659"/>
                  </a:cubicBezTo>
                  <a:cubicBezTo>
                    <a:pt x="1493" y="1825"/>
                    <a:pt x="996" y="1991"/>
                    <a:pt x="457" y="2240"/>
                  </a:cubicBezTo>
                  <a:cubicBezTo>
                    <a:pt x="332" y="2323"/>
                    <a:pt x="125" y="2240"/>
                    <a:pt x="84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89;p37">
              <a:extLst>
                <a:ext uri="{FF2B5EF4-FFF2-40B4-BE49-F238E27FC236}">
                  <a16:creationId xmlns:a16="http://schemas.microsoft.com/office/drawing/2014/main" id="{CA609FD8-F1D0-9540-9EE7-90171F1358D8}"/>
                </a:ext>
              </a:extLst>
            </p:cNvPr>
            <p:cNvSpPr/>
            <p:nvPr/>
          </p:nvSpPr>
          <p:spPr>
            <a:xfrm rot="702773">
              <a:off x="7173812" y="567680"/>
              <a:ext cx="21366" cy="139860"/>
            </a:xfrm>
            <a:custGeom>
              <a:avLst/>
              <a:gdLst/>
              <a:ahLst/>
              <a:cxnLst/>
              <a:rect l="l" t="t" r="r" b="b"/>
              <a:pathLst>
                <a:path w="830" h="5433" extrusionOk="0">
                  <a:moveTo>
                    <a:pt x="207" y="5017"/>
                  </a:moveTo>
                  <a:cubicBezTo>
                    <a:pt x="166" y="3442"/>
                    <a:pt x="166" y="1825"/>
                    <a:pt x="0" y="249"/>
                  </a:cubicBezTo>
                  <a:cubicBezTo>
                    <a:pt x="41" y="83"/>
                    <a:pt x="207" y="0"/>
                    <a:pt x="373" y="0"/>
                  </a:cubicBezTo>
                  <a:cubicBezTo>
                    <a:pt x="539" y="42"/>
                    <a:pt x="622" y="208"/>
                    <a:pt x="622" y="374"/>
                  </a:cubicBezTo>
                  <a:cubicBezTo>
                    <a:pt x="705" y="830"/>
                    <a:pt x="746" y="1327"/>
                    <a:pt x="746" y="1825"/>
                  </a:cubicBezTo>
                  <a:cubicBezTo>
                    <a:pt x="788" y="2861"/>
                    <a:pt x="829" y="3939"/>
                    <a:pt x="829" y="4976"/>
                  </a:cubicBezTo>
                  <a:cubicBezTo>
                    <a:pt x="829" y="5391"/>
                    <a:pt x="249" y="5432"/>
                    <a:pt x="207" y="50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90;p37">
              <a:extLst>
                <a:ext uri="{FF2B5EF4-FFF2-40B4-BE49-F238E27FC236}">
                  <a16:creationId xmlns:a16="http://schemas.microsoft.com/office/drawing/2014/main" id="{59DAEDEE-3AAD-C24D-95D3-1446348C141F}"/>
                </a:ext>
              </a:extLst>
            </p:cNvPr>
            <p:cNvSpPr/>
            <p:nvPr/>
          </p:nvSpPr>
          <p:spPr>
            <a:xfrm rot="702773">
              <a:off x="7182998" y="584307"/>
              <a:ext cx="311691" cy="26721"/>
            </a:xfrm>
            <a:custGeom>
              <a:avLst/>
              <a:gdLst/>
              <a:ahLst/>
              <a:cxnLst/>
              <a:rect l="l" t="t" r="r" b="b"/>
              <a:pathLst>
                <a:path w="12108" h="1038" extrusionOk="0">
                  <a:moveTo>
                    <a:pt x="290" y="954"/>
                  </a:moveTo>
                  <a:cubicBezTo>
                    <a:pt x="124" y="913"/>
                    <a:pt x="0" y="747"/>
                    <a:pt x="42" y="581"/>
                  </a:cubicBezTo>
                  <a:cubicBezTo>
                    <a:pt x="166" y="208"/>
                    <a:pt x="581" y="415"/>
                    <a:pt x="871" y="374"/>
                  </a:cubicBezTo>
                  <a:cubicBezTo>
                    <a:pt x="2198" y="332"/>
                    <a:pt x="3483" y="332"/>
                    <a:pt x="4810" y="291"/>
                  </a:cubicBezTo>
                  <a:cubicBezTo>
                    <a:pt x="6137" y="208"/>
                    <a:pt x="7463" y="208"/>
                    <a:pt x="8790" y="125"/>
                  </a:cubicBezTo>
                  <a:cubicBezTo>
                    <a:pt x="9785" y="83"/>
                    <a:pt x="10780" y="0"/>
                    <a:pt x="11775" y="0"/>
                  </a:cubicBezTo>
                  <a:cubicBezTo>
                    <a:pt x="11941" y="0"/>
                    <a:pt x="12107" y="83"/>
                    <a:pt x="12107" y="249"/>
                  </a:cubicBezTo>
                  <a:cubicBezTo>
                    <a:pt x="12107" y="415"/>
                    <a:pt x="11983" y="581"/>
                    <a:pt x="11817" y="581"/>
                  </a:cubicBezTo>
                  <a:cubicBezTo>
                    <a:pt x="9827" y="664"/>
                    <a:pt x="7878" y="830"/>
                    <a:pt x="5929" y="830"/>
                  </a:cubicBezTo>
                  <a:cubicBezTo>
                    <a:pt x="4644" y="913"/>
                    <a:pt x="3317" y="954"/>
                    <a:pt x="2032" y="954"/>
                  </a:cubicBezTo>
                  <a:cubicBezTo>
                    <a:pt x="1451" y="954"/>
                    <a:pt x="871" y="1037"/>
                    <a:pt x="290" y="9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91;p37">
              <a:extLst>
                <a:ext uri="{FF2B5EF4-FFF2-40B4-BE49-F238E27FC236}">
                  <a16:creationId xmlns:a16="http://schemas.microsoft.com/office/drawing/2014/main" id="{CEA22F9F-1D67-BA40-B049-C6F484B54481}"/>
                </a:ext>
              </a:extLst>
            </p:cNvPr>
            <p:cNvSpPr/>
            <p:nvPr/>
          </p:nvSpPr>
          <p:spPr>
            <a:xfrm rot="702773">
              <a:off x="7163067" y="712689"/>
              <a:ext cx="260438" cy="72620"/>
            </a:xfrm>
            <a:custGeom>
              <a:avLst/>
              <a:gdLst/>
              <a:ahLst/>
              <a:cxnLst/>
              <a:rect l="l" t="t" r="r" b="b"/>
              <a:pathLst>
                <a:path w="10117" h="2821" extrusionOk="0">
                  <a:moveTo>
                    <a:pt x="9619" y="2779"/>
                  </a:moveTo>
                  <a:cubicBezTo>
                    <a:pt x="8707" y="2613"/>
                    <a:pt x="7795" y="2447"/>
                    <a:pt x="6924" y="2240"/>
                  </a:cubicBezTo>
                  <a:cubicBezTo>
                    <a:pt x="5971" y="1991"/>
                    <a:pt x="5017" y="1742"/>
                    <a:pt x="4063" y="1535"/>
                  </a:cubicBezTo>
                  <a:cubicBezTo>
                    <a:pt x="2820" y="1245"/>
                    <a:pt x="1576" y="1037"/>
                    <a:pt x="415" y="664"/>
                  </a:cubicBezTo>
                  <a:cubicBezTo>
                    <a:pt x="0" y="581"/>
                    <a:pt x="125" y="1"/>
                    <a:pt x="498" y="42"/>
                  </a:cubicBezTo>
                  <a:cubicBezTo>
                    <a:pt x="2529" y="664"/>
                    <a:pt x="4644" y="954"/>
                    <a:pt x="6717" y="1535"/>
                  </a:cubicBezTo>
                  <a:cubicBezTo>
                    <a:pt x="7712" y="1784"/>
                    <a:pt x="8707" y="1949"/>
                    <a:pt x="9744" y="2157"/>
                  </a:cubicBezTo>
                  <a:cubicBezTo>
                    <a:pt x="10117" y="2240"/>
                    <a:pt x="9993" y="2820"/>
                    <a:pt x="9619" y="2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92;p37">
              <a:extLst>
                <a:ext uri="{FF2B5EF4-FFF2-40B4-BE49-F238E27FC236}">
                  <a16:creationId xmlns:a16="http://schemas.microsoft.com/office/drawing/2014/main" id="{1DC57F96-98A2-B043-8176-BD9A3A1503F1}"/>
                </a:ext>
              </a:extLst>
            </p:cNvPr>
            <p:cNvSpPr/>
            <p:nvPr/>
          </p:nvSpPr>
          <p:spPr>
            <a:xfrm rot="702773">
              <a:off x="7233809" y="771392"/>
              <a:ext cx="135561" cy="511299"/>
            </a:xfrm>
            <a:custGeom>
              <a:avLst/>
              <a:gdLst/>
              <a:ahLst/>
              <a:cxnLst/>
              <a:rect l="l" t="t" r="r" b="b"/>
              <a:pathLst>
                <a:path w="5266" h="19862" extrusionOk="0">
                  <a:moveTo>
                    <a:pt x="290" y="19820"/>
                  </a:moveTo>
                  <a:cubicBezTo>
                    <a:pt x="125" y="19778"/>
                    <a:pt x="0" y="19613"/>
                    <a:pt x="42" y="19447"/>
                  </a:cubicBezTo>
                  <a:cubicBezTo>
                    <a:pt x="166" y="18825"/>
                    <a:pt x="332" y="18244"/>
                    <a:pt x="456" y="17622"/>
                  </a:cubicBezTo>
                  <a:cubicBezTo>
                    <a:pt x="1286" y="14430"/>
                    <a:pt x="1907" y="11196"/>
                    <a:pt x="2695" y="8003"/>
                  </a:cubicBezTo>
                  <a:cubicBezTo>
                    <a:pt x="3193" y="5764"/>
                    <a:pt x="3856" y="3567"/>
                    <a:pt x="4312" y="1328"/>
                  </a:cubicBezTo>
                  <a:cubicBezTo>
                    <a:pt x="4395" y="996"/>
                    <a:pt x="4437" y="664"/>
                    <a:pt x="4520" y="374"/>
                  </a:cubicBezTo>
                  <a:cubicBezTo>
                    <a:pt x="4727" y="1"/>
                    <a:pt x="5266" y="250"/>
                    <a:pt x="5100" y="623"/>
                  </a:cubicBezTo>
                  <a:cubicBezTo>
                    <a:pt x="5100" y="623"/>
                    <a:pt x="5100" y="623"/>
                    <a:pt x="5100" y="623"/>
                  </a:cubicBezTo>
                  <a:lnTo>
                    <a:pt x="5100" y="623"/>
                  </a:lnTo>
                  <a:cubicBezTo>
                    <a:pt x="4727" y="2572"/>
                    <a:pt x="4188" y="4479"/>
                    <a:pt x="3690" y="6386"/>
                  </a:cubicBezTo>
                  <a:cubicBezTo>
                    <a:pt x="3234" y="8335"/>
                    <a:pt x="2778" y="10284"/>
                    <a:pt x="2364" y="12232"/>
                  </a:cubicBezTo>
                  <a:cubicBezTo>
                    <a:pt x="1907" y="14098"/>
                    <a:pt x="1534" y="16005"/>
                    <a:pt x="1037" y="17830"/>
                  </a:cubicBezTo>
                  <a:cubicBezTo>
                    <a:pt x="912" y="18410"/>
                    <a:pt x="747" y="18991"/>
                    <a:pt x="664" y="19571"/>
                  </a:cubicBezTo>
                  <a:cubicBezTo>
                    <a:pt x="622" y="19737"/>
                    <a:pt x="456" y="19861"/>
                    <a:pt x="290" y="19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93;p37">
              <a:extLst>
                <a:ext uri="{FF2B5EF4-FFF2-40B4-BE49-F238E27FC236}">
                  <a16:creationId xmlns:a16="http://schemas.microsoft.com/office/drawing/2014/main" id="{6B852307-02F0-174C-AED9-262C0E2F7D57}"/>
                </a:ext>
              </a:extLst>
            </p:cNvPr>
            <p:cNvSpPr/>
            <p:nvPr/>
          </p:nvSpPr>
          <p:spPr>
            <a:xfrm rot="702773">
              <a:off x="7181615" y="1274008"/>
              <a:ext cx="172939" cy="44844"/>
            </a:xfrm>
            <a:custGeom>
              <a:avLst/>
              <a:gdLst/>
              <a:ahLst/>
              <a:cxnLst/>
              <a:rect l="l" t="t" r="r" b="b"/>
              <a:pathLst>
                <a:path w="6718" h="1742" extrusionOk="0">
                  <a:moveTo>
                    <a:pt x="6261" y="1700"/>
                  </a:moveTo>
                  <a:cubicBezTo>
                    <a:pt x="5308" y="1617"/>
                    <a:pt x="4354" y="1451"/>
                    <a:pt x="3442" y="1368"/>
                  </a:cubicBezTo>
                  <a:cubicBezTo>
                    <a:pt x="2364" y="1244"/>
                    <a:pt x="1286" y="1037"/>
                    <a:pt x="249" y="705"/>
                  </a:cubicBezTo>
                  <a:cubicBezTo>
                    <a:pt x="83" y="622"/>
                    <a:pt x="1" y="456"/>
                    <a:pt x="42" y="290"/>
                  </a:cubicBezTo>
                  <a:cubicBezTo>
                    <a:pt x="208" y="0"/>
                    <a:pt x="457" y="124"/>
                    <a:pt x="705" y="207"/>
                  </a:cubicBezTo>
                  <a:cubicBezTo>
                    <a:pt x="2157" y="663"/>
                    <a:pt x="3732" y="746"/>
                    <a:pt x="5225" y="995"/>
                  </a:cubicBezTo>
                  <a:cubicBezTo>
                    <a:pt x="5598" y="1037"/>
                    <a:pt x="5971" y="1078"/>
                    <a:pt x="6303" y="1078"/>
                  </a:cubicBezTo>
                  <a:cubicBezTo>
                    <a:pt x="6717" y="1161"/>
                    <a:pt x="6635" y="1741"/>
                    <a:pt x="6261" y="1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94;p37">
              <a:extLst>
                <a:ext uri="{FF2B5EF4-FFF2-40B4-BE49-F238E27FC236}">
                  <a16:creationId xmlns:a16="http://schemas.microsoft.com/office/drawing/2014/main" id="{CFFA7C84-0753-C143-A736-B37F1E7E85E4}"/>
                </a:ext>
              </a:extLst>
            </p:cNvPr>
            <p:cNvSpPr/>
            <p:nvPr/>
          </p:nvSpPr>
          <p:spPr>
            <a:xfrm rot="702773">
              <a:off x="7361024" y="1071272"/>
              <a:ext cx="148406" cy="273258"/>
            </a:xfrm>
            <a:custGeom>
              <a:avLst/>
              <a:gdLst/>
              <a:ahLst/>
              <a:cxnLst/>
              <a:rect l="l" t="t" r="r" b="b"/>
              <a:pathLst>
                <a:path w="5765" h="10615" extrusionOk="0">
                  <a:moveTo>
                    <a:pt x="333" y="10573"/>
                  </a:moveTo>
                  <a:cubicBezTo>
                    <a:pt x="1" y="10490"/>
                    <a:pt x="84" y="10159"/>
                    <a:pt x="208" y="9910"/>
                  </a:cubicBezTo>
                  <a:cubicBezTo>
                    <a:pt x="416" y="9495"/>
                    <a:pt x="664" y="9081"/>
                    <a:pt x="872" y="8666"/>
                  </a:cubicBezTo>
                  <a:cubicBezTo>
                    <a:pt x="1867" y="6800"/>
                    <a:pt x="2862" y="4893"/>
                    <a:pt x="3815" y="2944"/>
                  </a:cubicBezTo>
                  <a:cubicBezTo>
                    <a:pt x="4230" y="2032"/>
                    <a:pt x="4562" y="1203"/>
                    <a:pt x="5059" y="332"/>
                  </a:cubicBezTo>
                  <a:cubicBezTo>
                    <a:pt x="5225" y="0"/>
                    <a:pt x="5764" y="291"/>
                    <a:pt x="5598" y="664"/>
                  </a:cubicBezTo>
                  <a:cubicBezTo>
                    <a:pt x="5433" y="871"/>
                    <a:pt x="5350" y="1120"/>
                    <a:pt x="5225" y="1369"/>
                  </a:cubicBezTo>
                  <a:cubicBezTo>
                    <a:pt x="4147" y="3732"/>
                    <a:pt x="2945" y="6054"/>
                    <a:pt x="1742" y="8376"/>
                  </a:cubicBezTo>
                  <a:cubicBezTo>
                    <a:pt x="1411" y="9039"/>
                    <a:pt x="1038" y="9661"/>
                    <a:pt x="706" y="10283"/>
                  </a:cubicBezTo>
                  <a:cubicBezTo>
                    <a:pt x="664" y="10449"/>
                    <a:pt x="499" y="10615"/>
                    <a:pt x="333" y="105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95;p37">
              <a:extLst>
                <a:ext uri="{FF2B5EF4-FFF2-40B4-BE49-F238E27FC236}">
                  <a16:creationId xmlns:a16="http://schemas.microsoft.com/office/drawing/2014/main" id="{2C8D8849-B3B5-8C42-98BD-A6777C29F696}"/>
                </a:ext>
              </a:extLst>
            </p:cNvPr>
            <p:cNvSpPr/>
            <p:nvPr/>
          </p:nvSpPr>
          <p:spPr>
            <a:xfrm rot="702773">
              <a:off x="7488354" y="1099019"/>
              <a:ext cx="132368" cy="249780"/>
            </a:xfrm>
            <a:custGeom>
              <a:avLst/>
              <a:gdLst/>
              <a:ahLst/>
              <a:cxnLst/>
              <a:rect l="l" t="t" r="r" b="b"/>
              <a:pathLst>
                <a:path w="5142" h="9703" extrusionOk="0">
                  <a:moveTo>
                    <a:pt x="4437" y="9371"/>
                  </a:moveTo>
                  <a:cubicBezTo>
                    <a:pt x="3276" y="7215"/>
                    <a:pt x="2322" y="4976"/>
                    <a:pt x="1327" y="2779"/>
                  </a:cubicBezTo>
                  <a:cubicBezTo>
                    <a:pt x="1037" y="2240"/>
                    <a:pt x="705" y="1659"/>
                    <a:pt x="374" y="1120"/>
                  </a:cubicBezTo>
                  <a:cubicBezTo>
                    <a:pt x="249" y="913"/>
                    <a:pt x="125" y="706"/>
                    <a:pt x="42" y="457"/>
                  </a:cubicBezTo>
                  <a:cubicBezTo>
                    <a:pt x="0" y="125"/>
                    <a:pt x="581" y="1"/>
                    <a:pt x="664" y="374"/>
                  </a:cubicBezTo>
                  <a:cubicBezTo>
                    <a:pt x="954" y="913"/>
                    <a:pt x="1286" y="1452"/>
                    <a:pt x="1576" y="1991"/>
                  </a:cubicBezTo>
                  <a:cubicBezTo>
                    <a:pt x="2198" y="3110"/>
                    <a:pt x="2654" y="4271"/>
                    <a:pt x="3152" y="5391"/>
                  </a:cubicBezTo>
                  <a:cubicBezTo>
                    <a:pt x="3732" y="6635"/>
                    <a:pt x="4313" y="7879"/>
                    <a:pt x="4976" y="9081"/>
                  </a:cubicBezTo>
                  <a:cubicBezTo>
                    <a:pt x="5142" y="9413"/>
                    <a:pt x="4603" y="9703"/>
                    <a:pt x="4437" y="93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96;p37">
              <a:extLst>
                <a:ext uri="{FF2B5EF4-FFF2-40B4-BE49-F238E27FC236}">
                  <a16:creationId xmlns:a16="http://schemas.microsoft.com/office/drawing/2014/main" id="{328C10C2-30E1-7A42-9216-864531DECE3B}"/>
                </a:ext>
              </a:extLst>
            </p:cNvPr>
            <p:cNvSpPr/>
            <p:nvPr/>
          </p:nvSpPr>
          <p:spPr>
            <a:xfrm rot="702773">
              <a:off x="7658553" y="836203"/>
              <a:ext cx="164392" cy="503808"/>
            </a:xfrm>
            <a:custGeom>
              <a:avLst/>
              <a:gdLst/>
              <a:ahLst/>
              <a:cxnLst/>
              <a:rect l="l" t="t" r="r" b="b"/>
              <a:pathLst>
                <a:path w="6386" h="19571" extrusionOk="0">
                  <a:moveTo>
                    <a:pt x="5681" y="19198"/>
                  </a:moveTo>
                  <a:cubicBezTo>
                    <a:pt x="4769" y="15093"/>
                    <a:pt x="3566" y="11071"/>
                    <a:pt x="2322" y="7049"/>
                  </a:cubicBezTo>
                  <a:cubicBezTo>
                    <a:pt x="1618" y="4935"/>
                    <a:pt x="1120" y="2737"/>
                    <a:pt x="208" y="664"/>
                  </a:cubicBezTo>
                  <a:cubicBezTo>
                    <a:pt x="1" y="332"/>
                    <a:pt x="540" y="1"/>
                    <a:pt x="747" y="374"/>
                  </a:cubicBezTo>
                  <a:cubicBezTo>
                    <a:pt x="1286" y="1535"/>
                    <a:pt x="1659" y="2779"/>
                    <a:pt x="2032" y="4023"/>
                  </a:cubicBezTo>
                  <a:cubicBezTo>
                    <a:pt x="3193" y="7671"/>
                    <a:pt x="4313" y="11361"/>
                    <a:pt x="5308" y="15052"/>
                  </a:cubicBezTo>
                  <a:cubicBezTo>
                    <a:pt x="5681" y="16378"/>
                    <a:pt x="5971" y="17705"/>
                    <a:pt x="6303" y="19032"/>
                  </a:cubicBezTo>
                  <a:cubicBezTo>
                    <a:pt x="6386" y="19447"/>
                    <a:pt x="5805" y="19571"/>
                    <a:pt x="5681" y="19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97;p37">
              <a:extLst>
                <a:ext uri="{FF2B5EF4-FFF2-40B4-BE49-F238E27FC236}">
                  <a16:creationId xmlns:a16="http://schemas.microsoft.com/office/drawing/2014/main" id="{1CC7BE6B-C8C3-E042-B3E9-3C92B0FBC840}"/>
                </a:ext>
              </a:extLst>
            </p:cNvPr>
            <p:cNvSpPr/>
            <p:nvPr/>
          </p:nvSpPr>
          <p:spPr>
            <a:xfrm rot="702773">
              <a:off x="7577963" y="1322009"/>
              <a:ext cx="188951" cy="59800"/>
            </a:xfrm>
            <a:custGeom>
              <a:avLst/>
              <a:gdLst/>
              <a:ahLst/>
              <a:cxnLst/>
              <a:rect l="l" t="t" r="r" b="b"/>
              <a:pathLst>
                <a:path w="7340" h="2323" extrusionOk="0">
                  <a:moveTo>
                    <a:pt x="954" y="2240"/>
                  </a:moveTo>
                  <a:cubicBezTo>
                    <a:pt x="705" y="2240"/>
                    <a:pt x="415" y="2240"/>
                    <a:pt x="249" y="2074"/>
                  </a:cubicBezTo>
                  <a:cubicBezTo>
                    <a:pt x="0" y="1867"/>
                    <a:pt x="291" y="1452"/>
                    <a:pt x="581" y="1576"/>
                  </a:cubicBezTo>
                  <a:cubicBezTo>
                    <a:pt x="1825" y="1784"/>
                    <a:pt x="3027" y="1411"/>
                    <a:pt x="4188" y="1079"/>
                  </a:cubicBezTo>
                  <a:cubicBezTo>
                    <a:pt x="5059" y="830"/>
                    <a:pt x="5888" y="581"/>
                    <a:pt x="6676" y="208"/>
                  </a:cubicBezTo>
                  <a:cubicBezTo>
                    <a:pt x="7008" y="1"/>
                    <a:pt x="7339" y="540"/>
                    <a:pt x="7008" y="747"/>
                  </a:cubicBezTo>
                  <a:cubicBezTo>
                    <a:pt x="5888" y="1286"/>
                    <a:pt x="4644" y="1576"/>
                    <a:pt x="3483" y="1950"/>
                  </a:cubicBezTo>
                  <a:cubicBezTo>
                    <a:pt x="2654" y="2157"/>
                    <a:pt x="1825" y="2323"/>
                    <a:pt x="954" y="22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98;p37">
              <a:extLst>
                <a:ext uri="{FF2B5EF4-FFF2-40B4-BE49-F238E27FC236}">
                  <a16:creationId xmlns:a16="http://schemas.microsoft.com/office/drawing/2014/main" id="{757E1835-48C1-E547-847A-711E908B08CE}"/>
                </a:ext>
              </a:extLst>
            </p:cNvPr>
            <p:cNvSpPr/>
            <p:nvPr/>
          </p:nvSpPr>
          <p:spPr>
            <a:xfrm rot="702773">
              <a:off x="7752293" y="1335398"/>
              <a:ext cx="16038" cy="16038"/>
            </a:xfrm>
            <a:custGeom>
              <a:avLst/>
              <a:gdLst/>
              <a:ahLst/>
              <a:cxnLst/>
              <a:rect l="l" t="t" r="r" b="b"/>
              <a:pathLst>
                <a:path w="623" h="623" extrusionOk="0">
                  <a:moveTo>
                    <a:pt x="0" y="333"/>
                  </a:moveTo>
                  <a:cubicBezTo>
                    <a:pt x="0" y="167"/>
                    <a:pt x="166" y="1"/>
                    <a:pt x="332" y="1"/>
                  </a:cubicBezTo>
                  <a:cubicBezTo>
                    <a:pt x="498" y="1"/>
                    <a:pt x="622" y="167"/>
                    <a:pt x="622" y="333"/>
                  </a:cubicBezTo>
                  <a:cubicBezTo>
                    <a:pt x="622" y="498"/>
                    <a:pt x="498" y="623"/>
                    <a:pt x="332" y="623"/>
                  </a:cubicBezTo>
                  <a:cubicBezTo>
                    <a:pt x="166" y="623"/>
                    <a:pt x="42" y="498"/>
                    <a:pt x="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99;p37">
              <a:extLst>
                <a:ext uri="{FF2B5EF4-FFF2-40B4-BE49-F238E27FC236}">
                  <a16:creationId xmlns:a16="http://schemas.microsoft.com/office/drawing/2014/main" id="{2B654318-D59B-BE4D-9FFC-DA6ED5C1BFF1}"/>
                </a:ext>
              </a:extLst>
            </p:cNvPr>
            <p:cNvSpPr/>
            <p:nvPr/>
          </p:nvSpPr>
          <p:spPr>
            <a:xfrm rot="702773">
              <a:off x="7718307" y="790152"/>
              <a:ext cx="243396" cy="80085"/>
            </a:xfrm>
            <a:custGeom>
              <a:avLst/>
              <a:gdLst/>
              <a:ahLst/>
              <a:cxnLst/>
              <a:rect l="l" t="t" r="r" b="b"/>
              <a:pathLst>
                <a:path w="9455" h="3111" extrusionOk="0">
                  <a:moveTo>
                    <a:pt x="457" y="3110"/>
                  </a:moveTo>
                  <a:cubicBezTo>
                    <a:pt x="1" y="3027"/>
                    <a:pt x="125" y="2405"/>
                    <a:pt x="540" y="2488"/>
                  </a:cubicBezTo>
                  <a:cubicBezTo>
                    <a:pt x="1452" y="2405"/>
                    <a:pt x="2323" y="2115"/>
                    <a:pt x="3193" y="1866"/>
                  </a:cubicBezTo>
                  <a:cubicBezTo>
                    <a:pt x="5059" y="1286"/>
                    <a:pt x="6884" y="788"/>
                    <a:pt x="8708" y="166"/>
                  </a:cubicBezTo>
                  <a:cubicBezTo>
                    <a:pt x="9164" y="0"/>
                    <a:pt x="9454" y="581"/>
                    <a:pt x="8998" y="747"/>
                  </a:cubicBezTo>
                  <a:cubicBezTo>
                    <a:pt x="7132" y="1327"/>
                    <a:pt x="5308" y="1866"/>
                    <a:pt x="3442" y="2447"/>
                  </a:cubicBezTo>
                  <a:cubicBezTo>
                    <a:pt x="2447" y="2695"/>
                    <a:pt x="1452" y="3110"/>
                    <a:pt x="457" y="3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00;p37">
              <a:extLst>
                <a:ext uri="{FF2B5EF4-FFF2-40B4-BE49-F238E27FC236}">
                  <a16:creationId xmlns:a16="http://schemas.microsoft.com/office/drawing/2014/main" id="{EBD6960D-0292-3A4D-AF1B-3AB3CDA06388}"/>
                </a:ext>
              </a:extLst>
            </p:cNvPr>
            <p:cNvSpPr/>
            <p:nvPr/>
          </p:nvSpPr>
          <p:spPr>
            <a:xfrm rot="702773">
              <a:off x="7472564" y="393391"/>
              <a:ext cx="296735" cy="252998"/>
            </a:xfrm>
            <a:custGeom>
              <a:avLst/>
              <a:gdLst/>
              <a:ahLst/>
              <a:cxnLst/>
              <a:rect l="l" t="t" r="r" b="b"/>
              <a:pathLst>
                <a:path w="11527" h="9828" extrusionOk="0">
                  <a:moveTo>
                    <a:pt x="1617" y="9786"/>
                  </a:moveTo>
                  <a:cubicBezTo>
                    <a:pt x="1285" y="9744"/>
                    <a:pt x="1120" y="9413"/>
                    <a:pt x="995" y="9164"/>
                  </a:cubicBezTo>
                  <a:cubicBezTo>
                    <a:pt x="746" y="8542"/>
                    <a:pt x="498" y="7879"/>
                    <a:pt x="332" y="7215"/>
                  </a:cubicBezTo>
                  <a:cubicBezTo>
                    <a:pt x="124" y="6261"/>
                    <a:pt x="0" y="5266"/>
                    <a:pt x="249" y="4313"/>
                  </a:cubicBezTo>
                  <a:cubicBezTo>
                    <a:pt x="746" y="2198"/>
                    <a:pt x="2405" y="498"/>
                    <a:pt x="4561" y="125"/>
                  </a:cubicBezTo>
                  <a:cubicBezTo>
                    <a:pt x="5390" y="1"/>
                    <a:pt x="6219" y="42"/>
                    <a:pt x="7007" y="208"/>
                  </a:cubicBezTo>
                  <a:cubicBezTo>
                    <a:pt x="8127" y="498"/>
                    <a:pt x="9205" y="1037"/>
                    <a:pt x="9992" y="1866"/>
                  </a:cubicBezTo>
                  <a:cubicBezTo>
                    <a:pt x="11153" y="3235"/>
                    <a:pt x="11527" y="5266"/>
                    <a:pt x="10946" y="6966"/>
                  </a:cubicBezTo>
                  <a:cubicBezTo>
                    <a:pt x="10656" y="7837"/>
                    <a:pt x="10158" y="8625"/>
                    <a:pt x="9495" y="9247"/>
                  </a:cubicBezTo>
                  <a:cubicBezTo>
                    <a:pt x="9205" y="9537"/>
                    <a:pt x="8790" y="9081"/>
                    <a:pt x="9039" y="8791"/>
                  </a:cubicBezTo>
                  <a:cubicBezTo>
                    <a:pt x="9205" y="8666"/>
                    <a:pt x="9371" y="8500"/>
                    <a:pt x="9495" y="8335"/>
                  </a:cubicBezTo>
                  <a:cubicBezTo>
                    <a:pt x="10863" y="6759"/>
                    <a:pt x="10946" y="4271"/>
                    <a:pt x="9785" y="2571"/>
                  </a:cubicBezTo>
                  <a:cubicBezTo>
                    <a:pt x="9371" y="1949"/>
                    <a:pt x="8666" y="1576"/>
                    <a:pt x="8002" y="1245"/>
                  </a:cubicBezTo>
                  <a:cubicBezTo>
                    <a:pt x="7215" y="830"/>
                    <a:pt x="6344" y="664"/>
                    <a:pt x="5473" y="664"/>
                  </a:cubicBezTo>
                  <a:cubicBezTo>
                    <a:pt x="3151" y="623"/>
                    <a:pt x="1285" y="2447"/>
                    <a:pt x="788" y="4644"/>
                  </a:cubicBezTo>
                  <a:cubicBezTo>
                    <a:pt x="539" y="6179"/>
                    <a:pt x="995" y="7796"/>
                    <a:pt x="1700" y="9164"/>
                  </a:cubicBezTo>
                  <a:cubicBezTo>
                    <a:pt x="2073" y="9247"/>
                    <a:pt x="1990" y="9827"/>
                    <a:pt x="1576" y="9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01;p37">
              <a:extLst>
                <a:ext uri="{FF2B5EF4-FFF2-40B4-BE49-F238E27FC236}">
                  <a16:creationId xmlns:a16="http://schemas.microsoft.com/office/drawing/2014/main" id="{0513D422-2E6B-B345-9603-113D34CDADF8}"/>
                </a:ext>
              </a:extLst>
            </p:cNvPr>
            <p:cNvSpPr/>
            <p:nvPr/>
          </p:nvSpPr>
          <p:spPr>
            <a:xfrm rot="702773">
              <a:off x="7676349" y="646331"/>
              <a:ext cx="270040" cy="28832"/>
            </a:xfrm>
            <a:custGeom>
              <a:avLst/>
              <a:gdLst/>
              <a:ahLst/>
              <a:cxnLst/>
              <a:rect l="l" t="t" r="r" b="b"/>
              <a:pathLst>
                <a:path w="10490" h="1120" extrusionOk="0">
                  <a:moveTo>
                    <a:pt x="415" y="1120"/>
                  </a:moveTo>
                  <a:cubicBezTo>
                    <a:pt x="0" y="1078"/>
                    <a:pt x="83" y="498"/>
                    <a:pt x="456" y="539"/>
                  </a:cubicBezTo>
                  <a:cubicBezTo>
                    <a:pt x="1493" y="415"/>
                    <a:pt x="2529" y="332"/>
                    <a:pt x="3524" y="290"/>
                  </a:cubicBezTo>
                  <a:cubicBezTo>
                    <a:pt x="5722" y="208"/>
                    <a:pt x="7919" y="0"/>
                    <a:pt x="10075" y="83"/>
                  </a:cubicBezTo>
                  <a:cubicBezTo>
                    <a:pt x="10490" y="125"/>
                    <a:pt x="10407" y="747"/>
                    <a:pt x="9992" y="705"/>
                  </a:cubicBezTo>
                  <a:cubicBezTo>
                    <a:pt x="8707" y="622"/>
                    <a:pt x="7463" y="747"/>
                    <a:pt x="6178" y="788"/>
                  </a:cubicBezTo>
                  <a:cubicBezTo>
                    <a:pt x="4229" y="871"/>
                    <a:pt x="2322" y="954"/>
                    <a:pt x="415" y="1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02;p37">
              <a:extLst>
                <a:ext uri="{FF2B5EF4-FFF2-40B4-BE49-F238E27FC236}">
                  <a16:creationId xmlns:a16="http://schemas.microsoft.com/office/drawing/2014/main" id="{54B2BF42-4291-E748-BF1A-7B37F9F7268A}"/>
                </a:ext>
              </a:extLst>
            </p:cNvPr>
            <p:cNvSpPr/>
            <p:nvPr/>
          </p:nvSpPr>
          <p:spPr>
            <a:xfrm rot="702773">
              <a:off x="7913142" y="673591"/>
              <a:ext cx="56608" cy="160145"/>
            </a:xfrm>
            <a:custGeom>
              <a:avLst/>
              <a:gdLst/>
              <a:ahLst/>
              <a:cxnLst/>
              <a:rect l="l" t="t" r="r" b="b"/>
              <a:pathLst>
                <a:path w="2199" h="6221" extrusionOk="0">
                  <a:moveTo>
                    <a:pt x="1535" y="5805"/>
                  </a:moveTo>
                  <a:cubicBezTo>
                    <a:pt x="1369" y="4106"/>
                    <a:pt x="1286" y="2364"/>
                    <a:pt x="913" y="664"/>
                  </a:cubicBezTo>
                  <a:cubicBezTo>
                    <a:pt x="747" y="664"/>
                    <a:pt x="581" y="664"/>
                    <a:pt x="415" y="664"/>
                  </a:cubicBezTo>
                  <a:cubicBezTo>
                    <a:pt x="249" y="706"/>
                    <a:pt x="42" y="623"/>
                    <a:pt x="1" y="457"/>
                  </a:cubicBezTo>
                  <a:cubicBezTo>
                    <a:pt x="1" y="291"/>
                    <a:pt x="42" y="125"/>
                    <a:pt x="208" y="84"/>
                  </a:cubicBezTo>
                  <a:cubicBezTo>
                    <a:pt x="498" y="1"/>
                    <a:pt x="830" y="42"/>
                    <a:pt x="1120" y="84"/>
                  </a:cubicBezTo>
                  <a:cubicBezTo>
                    <a:pt x="1493" y="125"/>
                    <a:pt x="1535" y="581"/>
                    <a:pt x="1618" y="871"/>
                  </a:cubicBezTo>
                  <a:cubicBezTo>
                    <a:pt x="1908" y="2488"/>
                    <a:pt x="2032" y="4106"/>
                    <a:pt x="2157" y="5723"/>
                  </a:cubicBezTo>
                  <a:cubicBezTo>
                    <a:pt x="2198" y="6137"/>
                    <a:pt x="1576" y="6220"/>
                    <a:pt x="1535" y="58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03;p37">
              <a:extLst>
                <a:ext uri="{FF2B5EF4-FFF2-40B4-BE49-F238E27FC236}">
                  <a16:creationId xmlns:a16="http://schemas.microsoft.com/office/drawing/2014/main" id="{B673AC9D-0587-6340-9683-12571FEDE186}"/>
                </a:ext>
              </a:extLst>
            </p:cNvPr>
            <p:cNvSpPr/>
            <p:nvPr/>
          </p:nvSpPr>
          <p:spPr>
            <a:xfrm rot="702773">
              <a:off x="7929363" y="836378"/>
              <a:ext cx="249780" cy="44844"/>
            </a:xfrm>
            <a:custGeom>
              <a:avLst/>
              <a:gdLst/>
              <a:ahLst/>
              <a:cxnLst/>
              <a:rect l="l" t="t" r="r" b="b"/>
              <a:pathLst>
                <a:path w="9703" h="1742" extrusionOk="0">
                  <a:moveTo>
                    <a:pt x="9247" y="1659"/>
                  </a:moveTo>
                  <a:cubicBezTo>
                    <a:pt x="8252" y="1534"/>
                    <a:pt x="7257" y="1493"/>
                    <a:pt x="6262" y="1493"/>
                  </a:cubicBezTo>
                  <a:cubicBezTo>
                    <a:pt x="5598" y="1452"/>
                    <a:pt x="4935" y="1327"/>
                    <a:pt x="4271" y="1244"/>
                  </a:cubicBezTo>
                  <a:cubicBezTo>
                    <a:pt x="3069" y="1078"/>
                    <a:pt x="1825" y="995"/>
                    <a:pt x="623" y="705"/>
                  </a:cubicBezTo>
                  <a:cubicBezTo>
                    <a:pt x="208" y="871"/>
                    <a:pt x="1" y="249"/>
                    <a:pt x="415" y="83"/>
                  </a:cubicBezTo>
                  <a:cubicBezTo>
                    <a:pt x="540" y="0"/>
                    <a:pt x="789" y="83"/>
                    <a:pt x="954" y="125"/>
                  </a:cubicBezTo>
                  <a:cubicBezTo>
                    <a:pt x="2240" y="415"/>
                    <a:pt x="3567" y="498"/>
                    <a:pt x="4852" y="705"/>
                  </a:cubicBezTo>
                  <a:cubicBezTo>
                    <a:pt x="6345" y="954"/>
                    <a:pt x="7837" y="830"/>
                    <a:pt x="9330" y="1078"/>
                  </a:cubicBezTo>
                  <a:cubicBezTo>
                    <a:pt x="9703" y="1120"/>
                    <a:pt x="9620" y="1742"/>
                    <a:pt x="9247" y="16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04;p37">
              <a:extLst>
                <a:ext uri="{FF2B5EF4-FFF2-40B4-BE49-F238E27FC236}">
                  <a16:creationId xmlns:a16="http://schemas.microsoft.com/office/drawing/2014/main" id="{5556C105-EB07-7A4C-96DC-896165034373}"/>
                </a:ext>
              </a:extLst>
            </p:cNvPr>
            <p:cNvSpPr/>
            <p:nvPr/>
          </p:nvSpPr>
          <p:spPr>
            <a:xfrm rot="702773">
              <a:off x="7946994" y="663519"/>
              <a:ext cx="291406" cy="56608"/>
            </a:xfrm>
            <a:custGeom>
              <a:avLst/>
              <a:gdLst/>
              <a:ahLst/>
              <a:cxnLst/>
              <a:rect l="l" t="t" r="r" b="b"/>
              <a:pathLst>
                <a:path w="11320" h="2199" extrusionOk="0">
                  <a:moveTo>
                    <a:pt x="208" y="2157"/>
                  </a:moveTo>
                  <a:cubicBezTo>
                    <a:pt x="0" y="1991"/>
                    <a:pt x="83" y="1618"/>
                    <a:pt x="374" y="1618"/>
                  </a:cubicBezTo>
                  <a:cubicBezTo>
                    <a:pt x="747" y="1576"/>
                    <a:pt x="1120" y="1493"/>
                    <a:pt x="1493" y="1452"/>
                  </a:cubicBezTo>
                  <a:cubicBezTo>
                    <a:pt x="3276" y="1079"/>
                    <a:pt x="5059" y="871"/>
                    <a:pt x="6842" y="581"/>
                  </a:cubicBezTo>
                  <a:cubicBezTo>
                    <a:pt x="8168" y="332"/>
                    <a:pt x="9495" y="166"/>
                    <a:pt x="10822" y="42"/>
                  </a:cubicBezTo>
                  <a:cubicBezTo>
                    <a:pt x="11237" y="1"/>
                    <a:pt x="11320" y="581"/>
                    <a:pt x="10905" y="664"/>
                  </a:cubicBezTo>
                  <a:cubicBezTo>
                    <a:pt x="8334" y="913"/>
                    <a:pt x="5805" y="1369"/>
                    <a:pt x="3276" y="1742"/>
                  </a:cubicBezTo>
                  <a:cubicBezTo>
                    <a:pt x="2654" y="1825"/>
                    <a:pt x="2032" y="1949"/>
                    <a:pt x="1452" y="2074"/>
                  </a:cubicBezTo>
                  <a:cubicBezTo>
                    <a:pt x="1120" y="2115"/>
                    <a:pt x="747" y="2198"/>
                    <a:pt x="415" y="2198"/>
                  </a:cubicBezTo>
                  <a:cubicBezTo>
                    <a:pt x="332" y="2198"/>
                    <a:pt x="249" y="2198"/>
                    <a:pt x="208" y="21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05;p37">
              <a:extLst>
                <a:ext uri="{FF2B5EF4-FFF2-40B4-BE49-F238E27FC236}">
                  <a16:creationId xmlns:a16="http://schemas.microsoft.com/office/drawing/2014/main" id="{9432D78A-49EF-C240-9BB6-7BF14E774726}"/>
                </a:ext>
              </a:extLst>
            </p:cNvPr>
            <p:cNvSpPr/>
            <p:nvPr/>
          </p:nvSpPr>
          <p:spPr>
            <a:xfrm rot="702773">
              <a:off x="8195558" y="475182"/>
              <a:ext cx="291432" cy="254054"/>
            </a:xfrm>
            <a:custGeom>
              <a:avLst/>
              <a:gdLst/>
              <a:ahLst/>
              <a:cxnLst/>
              <a:rect l="l" t="t" r="r" b="b"/>
              <a:pathLst>
                <a:path w="11321" h="9869" extrusionOk="0">
                  <a:moveTo>
                    <a:pt x="1825" y="9661"/>
                  </a:moveTo>
                  <a:cubicBezTo>
                    <a:pt x="1742" y="9619"/>
                    <a:pt x="1659" y="9495"/>
                    <a:pt x="1618" y="9412"/>
                  </a:cubicBezTo>
                  <a:cubicBezTo>
                    <a:pt x="1203" y="8749"/>
                    <a:pt x="789" y="8044"/>
                    <a:pt x="498" y="7297"/>
                  </a:cubicBezTo>
                  <a:cubicBezTo>
                    <a:pt x="125" y="5888"/>
                    <a:pt x="1" y="4312"/>
                    <a:pt x="664" y="2985"/>
                  </a:cubicBezTo>
                  <a:cubicBezTo>
                    <a:pt x="1120" y="2073"/>
                    <a:pt x="1742" y="1244"/>
                    <a:pt x="2572" y="746"/>
                  </a:cubicBezTo>
                  <a:cubicBezTo>
                    <a:pt x="3442" y="249"/>
                    <a:pt x="4437" y="41"/>
                    <a:pt x="5432" y="0"/>
                  </a:cubicBezTo>
                  <a:cubicBezTo>
                    <a:pt x="5764" y="0"/>
                    <a:pt x="6137" y="41"/>
                    <a:pt x="6428" y="124"/>
                  </a:cubicBezTo>
                  <a:cubicBezTo>
                    <a:pt x="7091" y="249"/>
                    <a:pt x="7754" y="415"/>
                    <a:pt x="8335" y="705"/>
                  </a:cubicBezTo>
                  <a:cubicBezTo>
                    <a:pt x="10491" y="1866"/>
                    <a:pt x="11320" y="4436"/>
                    <a:pt x="10740" y="6758"/>
                  </a:cubicBezTo>
                  <a:cubicBezTo>
                    <a:pt x="10574" y="7546"/>
                    <a:pt x="10159" y="8251"/>
                    <a:pt x="9703" y="8873"/>
                  </a:cubicBezTo>
                  <a:cubicBezTo>
                    <a:pt x="9620" y="8997"/>
                    <a:pt x="9413" y="8997"/>
                    <a:pt x="9288" y="8914"/>
                  </a:cubicBezTo>
                  <a:cubicBezTo>
                    <a:pt x="9123" y="8790"/>
                    <a:pt x="9164" y="8541"/>
                    <a:pt x="9288" y="8417"/>
                  </a:cubicBezTo>
                  <a:cubicBezTo>
                    <a:pt x="10740" y="6427"/>
                    <a:pt x="10657" y="3358"/>
                    <a:pt x="8708" y="1700"/>
                  </a:cubicBezTo>
                  <a:cubicBezTo>
                    <a:pt x="8086" y="1120"/>
                    <a:pt x="7257" y="912"/>
                    <a:pt x="6469" y="746"/>
                  </a:cubicBezTo>
                  <a:cubicBezTo>
                    <a:pt x="6096" y="663"/>
                    <a:pt x="5764" y="622"/>
                    <a:pt x="5391" y="622"/>
                  </a:cubicBezTo>
                  <a:cubicBezTo>
                    <a:pt x="4437" y="705"/>
                    <a:pt x="3359" y="912"/>
                    <a:pt x="2572" y="1493"/>
                  </a:cubicBezTo>
                  <a:cubicBezTo>
                    <a:pt x="1411" y="2488"/>
                    <a:pt x="706" y="3980"/>
                    <a:pt x="830" y="5473"/>
                  </a:cubicBezTo>
                  <a:cubicBezTo>
                    <a:pt x="830" y="6883"/>
                    <a:pt x="1411" y="7961"/>
                    <a:pt x="2157" y="9122"/>
                  </a:cubicBezTo>
                  <a:cubicBezTo>
                    <a:pt x="2489" y="9370"/>
                    <a:pt x="2240" y="9868"/>
                    <a:pt x="1825" y="96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06;p37">
              <a:extLst>
                <a:ext uri="{FF2B5EF4-FFF2-40B4-BE49-F238E27FC236}">
                  <a16:creationId xmlns:a16="http://schemas.microsoft.com/office/drawing/2014/main" id="{01A37927-05AC-CD45-835D-0037CB3D8C59}"/>
                </a:ext>
              </a:extLst>
            </p:cNvPr>
            <p:cNvSpPr/>
            <p:nvPr/>
          </p:nvSpPr>
          <p:spPr>
            <a:xfrm rot="702773">
              <a:off x="8033154" y="876911"/>
              <a:ext cx="91798" cy="502753"/>
            </a:xfrm>
            <a:custGeom>
              <a:avLst/>
              <a:gdLst/>
              <a:ahLst/>
              <a:cxnLst/>
              <a:rect l="l" t="t" r="r" b="b"/>
              <a:pathLst>
                <a:path w="3566" h="19530" extrusionOk="0">
                  <a:moveTo>
                    <a:pt x="290" y="19488"/>
                  </a:moveTo>
                  <a:cubicBezTo>
                    <a:pt x="125" y="19488"/>
                    <a:pt x="0" y="19322"/>
                    <a:pt x="42" y="19156"/>
                  </a:cubicBezTo>
                  <a:cubicBezTo>
                    <a:pt x="125" y="18534"/>
                    <a:pt x="249" y="17953"/>
                    <a:pt x="373" y="17373"/>
                  </a:cubicBezTo>
                  <a:cubicBezTo>
                    <a:pt x="788" y="15466"/>
                    <a:pt x="912" y="13476"/>
                    <a:pt x="1244" y="11568"/>
                  </a:cubicBezTo>
                  <a:cubicBezTo>
                    <a:pt x="1742" y="8417"/>
                    <a:pt x="2239" y="5266"/>
                    <a:pt x="2654" y="2073"/>
                  </a:cubicBezTo>
                  <a:cubicBezTo>
                    <a:pt x="2737" y="1534"/>
                    <a:pt x="2778" y="995"/>
                    <a:pt x="2861" y="456"/>
                  </a:cubicBezTo>
                  <a:cubicBezTo>
                    <a:pt x="2820" y="249"/>
                    <a:pt x="2903" y="0"/>
                    <a:pt x="3151" y="0"/>
                  </a:cubicBezTo>
                  <a:cubicBezTo>
                    <a:pt x="3566" y="42"/>
                    <a:pt x="3442" y="498"/>
                    <a:pt x="3442" y="788"/>
                  </a:cubicBezTo>
                  <a:cubicBezTo>
                    <a:pt x="3359" y="1286"/>
                    <a:pt x="3317" y="1742"/>
                    <a:pt x="3276" y="2239"/>
                  </a:cubicBezTo>
                  <a:cubicBezTo>
                    <a:pt x="3027" y="4188"/>
                    <a:pt x="2695" y="6137"/>
                    <a:pt x="2405" y="8085"/>
                  </a:cubicBezTo>
                  <a:cubicBezTo>
                    <a:pt x="2198" y="9412"/>
                    <a:pt x="1990" y="10739"/>
                    <a:pt x="1783" y="12024"/>
                  </a:cubicBezTo>
                  <a:cubicBezTo>
                    <a:pt x="1493" y="13890"/>
                    <a:pt x="1327" y="15797"/>
                    <a:pt x="954" y="17622"/>
                  </a:cubicBezTo>
                  <a:cubicBezTo>
                    <a:pt x="829" y="18161"/>
                    <a:pt x="747" y="18700"/>
                    <a:pt x="622" y="19239"/>
                  </a:cubicBezTo>
                  <a:cubicBezTo>
                    <a:pt x="622" y="19405"/>
                    <a:pt x="456" y="19529"/>
                    <a:pt x="290" y="195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07;p37">
              <a:extLst>
                <a:ext uri="{FF2B5EF4-FFF2-40B4-BE49-F238E27FC236}">
                  <a16:creationId xmlns:a16="http://schemas.microsoft.com/office/drawing/2014/main" id="{C71FCD44-2B67-C041-9E3B-C76ED4A37ADA}"/>
                </a:ext>
              </a:extLst>
            </p:cNvPr>
            <p:cNvSpPr/>
            <p:nvPr/>
          </p:nvSpPr>
          <p:spPr>
            <a:xfrm rot="702773">
              <a:off x="7983007" y="1368627"/>
              <a:ext cx="179349" cy="22448"/>
            </a:xfrm>
            <a:custGeom>
              <a:avLst/>
              <a:gdLst/>
              <a:ahLst/>
              <a:cxnLst/>
              <a:rect l="l" t="t" r="r" b="b"/>
              <a:pathLst>
                <a:path w="6967" h="872" extrusionOk="0">
                  <a:moveTo>
                    <a:pt x="3774" y="830"/>
                  </a:moveTo>
                  <a:cubicBezTo>
                    <a:pt x="2986" y="788"/>
                    <a:pt x="2240" y="788"/>
                    <a:pt x="1452" y="788"/>
                  </a:cubicBezTo>
                  <a:cubicBezTo>
                    <a:pt x="1120" y="788"/>
                    <a:pt x="830" y="747"/>
                    <a:pt x="498" y="747"/>
                  </a:cubicBezTo>
                  <a:cubicBezTo>
                    <a:pt x="374" y="705"/>
                    <a:pt x="291" y="705"/>
                    <a:pt x="208" y="622"/>
                  </a:cubicBezTo>
                  <a:cubicBezTo>
                    <a:pt x="1" y="374"/>
                    <a:pt x="249" y="1"/>
                    <a:pt x="581" y="125"/>
                  </a:cubicBezTo>
                  <a:cubicBezTo>
                    <a:pt x="1203" y="166"/>
                    <a:pt x="1825" y="166"/>
                    <a:pt x="2488" y="166"/>
                  </a:cubicBezTo>
                  <a:cubicBezTo>
                    <a:pt x="3815" y="208"/>
                    <a:pt x="5183" y="249"/>
                    <a:pt x="6552" y="166"/>
                  </a:cubicBezTo>
                  <a:cubicBezTo>
                    <a:pt x="6966" y="208"/>
                    <a:pt x="6966" y="788"/>
                    <a:pt x="6552" y="788"/>
                  </a:cubicBezTo>
                  <a:cubicBezTo>
                    <a:pt x="5598" y="830"/>
                    <a:pt x="4686" y="871"/>
                    <a:pt x="3774" y="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08;p37">
              <a:extLst>
                <a:ext uri="{FF2B5EF4-FFF2-40B4-BE49-F238E27FC236}">
                  <a16:creationId xmlns:a16="http://schemas.microsoft.com/office/drawing/2014/main" id="{AB53D066-BC6E-4249-8418-5A967643BC26}"/>
                </a:ext>
              </a:extLst>
            </p:cNvPr>
            <p:cNvSpPr/>
            <p:nvPr/>
          </p:nvSpPr>
          <p:spPr>
            <a:xfrm rot="702773">
              <a:off x="8167320" y="1141988"/>
              <a:ext cx="121711" cy="279668"/>
            </a:xfrm>
            <a:custGeom>
              <a:avLst/>
              <a:gdLst/>
              <a:ahLst/>
              <a:cxnLst/>
              <a:rect l="l" t="t" r="r" b="b"/>
              <a:pathLst>
                <a:path w="4728" h="10864" extrusionOk="0">
                  <a:moveTo>
                    <a:pt x="208" y="10781"/>
                  </a:moveTo>
                  <a:cubicBezTo>
                    <a:pt x="42" y="10739"/>
                    <a:pt x="0" y="10532"/>
                    <a:pt x="42" y="10366"/>
                  </a:cubicBezTo>
                  <a:cubicBezTo>
                    <a:pt x="249" y="9827"/>
                    <a:pt x="498" y="9288"/>
                    <a:pt x="705" y="8749"/>
                  </a:cubicBezTo>
                  <a:cubicBezTo>
                    <a:pt x="954" y="8169"/>
                    <a:pt x="1161" y="7547"/>
                    <a:pt x="1410" y="6925"/>
                  </a:cubicBezTo>
                  <a:cubicBezTo>
                    <a:pt x="2281" y="4769"/>
                    <a:pt x="3110" y="2571"/>
                    <a:pt x="3981" y="374"/>
                  </a:cubicBezTo>
                  <a:cubicBezTo>
                    <a:pt x="4147" y="1"/>
                    <a:pt x="4727" y="249"/>
                    <a:pt x="4561" y="623"/>
                  </a:cubicBezTo>
                  <a:cubicBezTo>
                    <a:pt x="4105" y="1825"/>
                    <a:pt x="3608" y="3027"/>
                    <a:pt x="3110" y="4271"/>
                  </a:cubicBezTo>
                  <a:cubicBezTo>
                    <a:pt x="2322" y="6386"/>
                    <a:pt x="1452" y="8500"/>
                    <a:pt x="622" y="10656"/>
                  </a:cubicBezTo>
                  <a:cubicBezTo>
                    <a:pt x="539" y="10781"/>
                    <a:pt x="374" y="10864"/>
                    <a:pt x="208" y="107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09;p37">
              <a:extLst>
                <a:ext uri="{FF2B5EF4-FFF2-40B4-BE49-F238E27FC236}">
                  <a16:creationId xmlns:a16="http://schemas.microsoft.com/office/drawing/2014/main" id="{831D9973-40C3-054E-99B4-49D282BDF37F}"/>
                </a:ext>
              </a:extLst>
            </p:cNvPr>
            <p:cNvSpPr/>
            <p:nvPr/>
          </p:nvSpPr>
          <p:spPr>
            <a:xfrm rot="702773">
              <a:off x="8273605" y="1167654"/>
              <a:ext cx="148380" cy="257246"/>
            </a:xfrm>
            <a:custGeom>
              <a:avLst/>
              <a:gdLst/>
              <a:ahLst/>
              <a:cxnLst/>
              <a:rect l="l" t="t" r="r" b="b"/>
              <a:pathLst>
                <a:path w="5764" h="9993" extrusionOk="0">
                  <a:moveTo>
                    <a:pt x="5018" y="9661"/>
                  </a:moveTo>
                  <a:cubicBezTo>
                    <a:pt x="4437" y="8541"/>
                    <a:pt x="3857" y="7463"/>
                    <a:pt x="3235" y="6385"/>
                  </a:cubicBezTo>
                  <a:cubicBezTo>
                    <a:pt x="2364" y="4810"/>
                    <a:pt x="1576" y="3193"/>
                    <a:pt x="706" y="1617"/>
                  </a:cubicBezTo>
                  <a:cubicBezTo>
                    <a:pt x="498" y="1285"/>
                    <a:pt x="291" y="995"/>
                    <a:pt x="125" y="663"/>
                  </a:cubicBezTo>
                  <a:cubicBezTo>
                    <a:pt x="84" y="581"/>
                    <a:pt x="1" y="456"/>
                    <a:pt x="42" y="332"/>
                  </a:cubicBezTo>
                  <a:cubicBezTo>
                    <a:pt x="167" y="0"/>
                    <a:pt x="664" y="83"/>
                    <a:pt x="664" y="415"/>
                  </a:cubicBezTo>
                  <a:cubicBezTo>
                    <a:pt x="664" y="373"/>
                    <a:pt x="664" y="332"/>
                    <a:pt x="623" y="290"/>
                  </a:cubicBezTo>
                  <a:cubicBezTo>
                    <a:pt x="1659" y="1949"/>
                    <a:pt x="2488" y="3690"/>
                    <a:pt x="3442" y="5432"/>
                  </a:cubicBezTo>
                  <a:cubicBezTo>
                    <a:pt x="4147" y="6717"/>
                    <a:pt x="4893" y="8044"/>
                    <a:pt x="5557" y="9371"/>
                  </a:cubicBezTo>
                  <a:cubicBezTo>
                    <a:pt x="5764" y="9702"/>
                    <a:pt x="5225" y="9992"/>
                    <a:pt x="5018" y="96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10;p37">
              <a:extLst>
                <a:ext uri="{FF2B5EF4-FFF2-40B4-BE49-F238E27FC236}">
                  <a16:creationId xmlns:a16="http://schemas.microsoft.com/office/drawing/2014/main" id="{2AAE2581-4CAD-744E-8DDB-7DAA384AAE45}"/>
                </a:ext>
              </a:extLst>
            </p:cNvPr>
            <p:cNvSpPr/>
            <p:nvPr/>
          </p:nvSpPr>
          <p:spPr>
            <a:xfrm rot="702773">
              <a:off x="8419267" y="921583"/>
              <a:ext cx="183622" cy="483523"/>
            </a:xfrm>
            <a:custGeom>
              <a:avLst/>
              <a:gdLst/>
              <a:ahLst/>
              <a:cxnLst/>
              <a:rect l="l" t="t" r="r" b="b"/>
              <a:pathLst>
                <a:path w="7133" h="18783" extrusionOk="0">
                  <a:moveTo>
                    <a:pt x="6427" y="18368"/>
                  </a:moveTo>
                  <a:cubicBezTo>
                    <a:pt x="5225" y="14761"/>
                    <a:pt x="3981" y="11154"/>
                    <a:pt x="2696" y="7546"/>
                  </a:cubicBezTo>
                  <a:cubicBezTo>
                    <a:pt x="1825" y="5225"/>
                    <a:pt x="1079" y="2820"/>
                    <a:pt x="84" y="581"/>
                  </a:cubicBezTo>
                  <a:cubicBezTo>
                    <a:pt x="1" y="415"/>
                    <a:pt x="42" y="249"/>
                    <a:pt x="208" y="166"/>
                  </a:cubicBezTo>
                  <a:cubicBezTo>
                    <a:pt x="540" y="0"/>
                    <a:pt x="664" y="374"/>
                    <a:pt x="788" y="622"/>
                  </a:cubicBezTo>
                  <a:cubicBezTo>
                    <a:pt x="1783" y="2903"/>
                    <a:pt x="2530" y="5266"/>
                    <a:pt x="3359" y="7588"/>
                  </a:cubicBezTo>
                  <a:cubicBezTo>
                    <a:pt x="4022" y="9412"/>
                    <a:pt x="4686" y="11278"/>
                    <a:pt x="5308" y="13144"/>
                  </a:cubicBezTo>
                  <a:cubicBezTo>
                    <a:pt x="5888" y="14802"/>
                    <a:pt x="6510" y="16461"/>
                    <a:pt x="7008" y="18161"/>
                  </a:cubicBezTo>
                  <a:cubicBezTo>
                    <a:pt x="7132" y="18534"/>
                    <a:pt x="6593" y="18783"/>
                    <a:pt x="6427" y="183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11;p37">
              <a:extLst>
                <a:ext uri="{FF2B5EF4-FFF2-40B4-BE49-F238E27FC236}">
                  <a16:creationId xmlns:a16="http://schemas.microsoft.com/office/drawing/2014/main" id="{1140812D-C6A9-AD47-ADB3-09FD9CAF6668}"/>
                </a:ext>
              </a:extLst>
            </p:cNvPr>
            <p:cNvSpPr/>
            <p:nvPr/>
          </p:nvSpPr>
          <p:spPr>
            <a:xfrm rot="702773">
              <a:off x="8386188" y="1374031"/>
              <a:ext cx="155846" cy="73675"/>
            </a:xfrm>
            <a:custGeom>
              <a:avLst/>
              <a:gdLst/>
              <a:ahLst/>
              <a:cxnLst/>
              <a:rect l="l" t="t" r="r" b="b"/>
              <a:pathLst>
                <a:path w="6054" h="2862" extrusionOk="0">
                  <a:moveTo>
                    <a:pt x="83" y="2654"/>
                  </a:moveTo>
                  <a:cubicBezTo>
                    <a:pt x="0" y="2529"/>
                    <a:pt x="83" y="2322"/>
                    <a:pt x="208" y="2239"/>
                  </a:cubicBezTo>
                  <a:cubicBezTo>
                    <a:pt x="291" y="2198"/>
                    <a:pt x="457" y="2198"/>
                    <a:pt x="498" y="2156"/>
                  </a:cubicBezTo>
                  <a:cubicBezTo>
                    <a:pt x="1410" y="1866"/>
                    <a:pt x="2322" y="1576"/>
                    <a:pt x="3235" y="1203"/>
                  </a:cubicBezTo>
                  <a:cubicBezTo>
                    <a:pt x="3774" y="995"/>
                    <a:pt x="4354" y="829"/>
                    <a:pt x="4893" y="581"/>
                  </a:cubicBezTo>
                  <a:cubicBezTo>
                    <a:pt x="5225" y="498"/>
                    <a:pt x="5805" y="0"/>
                    <a:pt x="6012" y="498"/>
                  </a:cubicBezTo>
                  <a:cubicBezTo>
                    <a:pt x="6054" y="622"/>
                    <a:pt x="5971" y="829"/>
                    <a:pt x="5805" y="871"/>
                  </a:cubicBezTo>
                  <a:cubicBezTo>
                    <a:pt x="4022" y="1576"/>
                    <a:pt x="2239" y="2281"/>
                    <a:pt x="415" y="2820"/>
                  </a:cubicBezTo>
                  <a:cubicBezTo>
                    <a:pt x="457" y="2820"/>
                    <a:pt x="457" y="2820"/>
                    <a:pt x="457" y="2820"/>
                  </a:cubicBezTo>
                  <a:lnTo>
                    <a:pt x="498" y="2820"/>
                  </a:lnTo>
                  <a:cubicBezTo>
                    <a:pt x="332" y="2861"/>
                    <a:pt x="166" y="2820"/>
                    <a:pt x="83" y="26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12;p37">
              <a:extLst>
                <a:ext uri="{FF2B5EF4-FFF2-40B4-BE49-F238E27FC236}">
                  <a16:creationId xmlns:a16="http://schemas.microsoft.com/office/drawing/2014/main" id="{4B1B688E-9EA4-3B42-AFAA-0EAF50823EAD}"/>
                </a:ext>
              </a:extLst>
            </p:cNvPr>
            <p:cNvSpPr/>
            <p:nvPr/>
          </p:nvSpPr>
          <p:spPr>
            <a:xfrm rot="702773">
              <a:off x="8480307" y="825089"/>
              <a:ext cx="156927" cy="116382"/>
            </a:xfrm>
            <a:custGeom>
              <a:avLst/>
              <a:gdLst/>
              <a:ahLst/>
              <a:cxnLst/>
              <a:rect l="l" t="t" r="r" b="b"/>
              <a:pathLst>
                <a:path w="6096" h="4521" extrusionOk="0">
                  <a:moveTo>
                    <a:pt x="291" y="4520"/>
                  </a:moveTo>
                  <a:cubicBezTo>
                    <a:pt x="125" y="4520"/>
                    <a:pt x="1" y="4354"/>
                    <a:pt x="42" y="4189"/>
                  </a:cubicBezTo>
                  <a:cubicBezTo>
                    <a:pt x="84" y="3981"/>
                    <a:pt x="291" y="3857"/>
                    <a:pt x="457" y="3774"/>
                  </a:cubicBezTo>
                  <a:cubicBezTo>
                    <a:pt x="664" y="3608"/>
                    <a:pt x="872" y="3484"/>
                    <a:pt x="1079" y="3359"/>
                  </a:cubicBezTo>
                  <a:cubicBezTo>
                    <a:pt x="1618" y="2945"/>
                    <a:pt x="2198" y="2572"/>
                    <a:pt x="2696" y="2115"/>
                  </a:cubicBezTo>
                  <a:cubicBezTo>
                    <a:pt x="3359" y="1618"/>
                    <a:pt x="4023" y="1120"/>
                    <a:pt x="4728" y="664"/>
                  </a:cubicBezTo>
                  <a:cubicBezTo>
                    <a:pt x="5018" y="457"/>
                    <a:pt x="5308" y="250"/>
                    <a:pt x="5598" y="84"/>
                  </a:cubicBezTo>
                  <a:cubicBezTo>
                    <a:pt x="5723" y="1"/>
                    <a:pt x="5930" y="42"/>
                    <a:pt x="6013" y="208"/>
                  </a:cubicBezTo>
                  <a:cubicBezTo>
                    <a:pt x="6096" y="333"/>
                    <a:pt x="6054" y="540"/>
                    <a:pt x="5889" y="623"/>
                  </a:cubicBezTo>
                  <a:cubicBezTo>
                    <a:pt x="4976" y="1203"/>
                    <a:pt x="4106" y="1825"/>
                    <a:pt x="3235" y="2489"/>
                  </a:cubicBezTo>
                  <a:cubicBezTo>
                    <a:pt x="2655" y="2986"/>
                    <a:pt x="2033" y="3442"/>
                    <a:pt x="1411" y="3857"/>
                  </a:cubicBezTo>
                  <a:cubicBezTo>
                    <a:pt x="1120" y="4023"/>
                    <a:pt x="872" y="4230"/>
                    <a:pt x="581" y="4437"/>
                  </a:cubicBezTo>
                  <a:cubicBezTo>
                    <a:pt x="499" y="4479"/>
                    <a:pt x="416" y="4520"/>
                    <a:pt x="333" y="45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13;p37">
              <a:extLst>
                <a:ext uri="{FF2B5EF4-FFF2-40B4-BE49-F238E27FC236}">
                  <a16:creationId xmlns:a16="http://schemas.microsoft.com/office/drawing/2014/main" id="{F17A7C42-666A-AC44-AE37-7E37567DB5C7}"/>
                </a:ext>
              </a:extLst>
            </p:cNvPr>
            <p:cNvSpPr/>
            <p:nvPr/>
          </p:nvSpPr>
          <p:spPr>
            <a:xfrm rot="702773">
              <a:off x="8406106" y="689427"/>
              <a:ext cx="232713" cy="59800"/>
            </a:xfrm>
            <a:custGeom>
              <a:avLst/>
              <a:gdLst/>
              <a:ahLst/>
              <a:cxnLst/>
              <a:rect l="l" t="t" r="r" b="b"/>
              <a:pathLst>
                <a:path w="9040" h="2323" extrusionOk="0">
                  <a:moveTo>
                    <a:pt x="42" y="2032"/>
                  </a:moveTo>
                  <a:cubicBezTo>
                    <a:pt x="1" y="1867"/>
                    <a:pt x="125" y="1701"/>
                    <a:pt x="291" y="1701"/>
                  </a:cubicBezTo>
                  <a:cubicBezTo>
                    <a:pt x="540" y="1618"/>
                    <a:pt x="830" y="1535"/>
                    <a:pt x="1120" y="1493"/>
                  </a:cubicBezTo>
                  <a:cubicBezTo>
                    <a:pt x="2074" y="1286"/>
                    <a:pt x="3028" y="1079"/>
                    <a:pt x="4023" y="913"/>
                  </a:cubicBezTo>
                  <a:cubicBezTo>
                    <a:pt x="5598" y="664"/>
                    <a:pt x="7132" y="291"/>
                    <a:pt x="8666" y="42"/>
                  </a:cubicBezTo>
                  <a:cubicBezTo>
                    <a:pt x="8832" y="1"/>
                    <a:pt x="8998" y="125"/>
                    <a:pt x="9040" y="291"/>
                  </a:cubicBezTo>
                  <a:cubicBezTo>
                    <a:pt x="9040" y="457"/>
                    <a:pt x="8915" y="623"/>
                    <a:pt x="8749" y="623"/>
                  </a:cubicBezTo>
                  <a:cubicBezTo>
                    <a:pt x="8293" y="706"/>
                    <a:pt x="7837" y="789"/>
                    <a:pt x="7381" y="913"/>
                  </a:cubicBezTo>
                  <a:cubicBezTo>
                    <a:pt x="6510" y="1079"/>
                    <a:pt x="5681" y="1245"/>
                    <a:pt x="4810" y="1411"/>
                  </a:cubicBezTo>
                  <a:cubicBezTo>
                    <a:pt x="3649" y="1576"/>
                    <a:pt x="2488" y="1825"/>
                    <a:pt x="1328" y="2074"/>
                  </a:cubicBezTo>
                  <a:cubicBezTo>
                    <a:pt x="996" y="2115"/>
                    <a:pt x="706" y="2198"/>
                    <a:pt x="374" y="2281"/>
                  </a:cubicBezTo>
                  <a:cubicBezTo>
                    <a:pt x="250" y="2323"/>
                    <a:pt x="84" y="2198"/>
                    <a:pt x="42" y="20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14;p37">
              <a:extLst>
                <a:ext uri="{FF2B5EF4-FFF2-40B4-BE49-F238E27FC236}">
                  <a16:creationId xmlns:a16="http://schemas.microsoft.com/office/drawing/2014/main" id="{9BDA0343-2D53-DC44-9687-34A7682E7751}"/>
                </a:ext>
              </a:extLst>
            </p:cNvPr>
            <p:cNvSpPr/>
            <p:nvPr/>
          </p:nvSpPr>
          <p:spPr>
            <a:xfrm rot="702773">
              <a:off x="8618313" y="714367"/>
              <a:ext cx="40570" cy="140915"/>
            </a:xfrm>
            <a:custGeom>
              <a:avLst/>
              <a:gdLst/>
              <a:ahLst/>
              <a:cxnLst/>
              <a:rect l="l" t="t" r="r" b="b"/>
              <a:pathLst>
                <a:path w="1576" h="5474" extrusionOk="0">
                  <a:moveTo>
                    <a:pt x="871" y="5059"/>
                  </a:moveTo>
                  <a:cubicBezTo>
                    <a:pt x="581" y="3857"/>
                    <a:pt x="456" y="2613"/>
                    <a:pt x="291" y="1369"/>
                  </a:cubicBezTo>
                  <a:cubicBezTo>
                    <a:pt x="249" y="1120"/>
                    <a:pt x="208" y="872"/>
                    <a:pt x="125" y="623"/>
                  </a:cubicBezTo>
                  <a:cubicBezTo>
                    <a:pt x="42" y="415"/>
                    <a:pt x="0" y="167"/>
                    <a:pt x="291" y="84"/>
                  </a:cubicBezTo>
                  <a:cubicBezTo>
                    <a:pt x="622" y="1"/>
                    <a:pt x="705" y="374"/>
                    <a:pt x="747" y="623"/>
                  </a:cubicBezTo>
                  <a:cubicBezTo>
                    <a:pt x="995" y="1701"/>
                    <a:pt x="1078" y="2779"/>
                    <a:pt x="1244" y="3898"/>
                  </a:cubicBezTo>
                  <a:cubicBezTo>
                    <a:pt x="1327" y="4230"/>
                    <a:pt x="1369" y="4562"/>
                    <a:pt x="1452" y="4893"/>
                  </a:cubicBezTo>
                  <a:cubicBezTo>
                    <a:pt x="1576" y="5308"/>
                    <a:pt x="995" y="5474"/>
                    <a:pt x="871" y="50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15;p37">
              <a:extLst>
                <a:ext uri="{FF2B5EF4-FFF2-40B4-BE49-F238E27FC236}">
                  <a16:creationId xmlns:a16="http://schemas.microsoft.com/office/drawing/2014/main" id="{F15D3892-E3D9-D64B-93D6-E81FE9CD482D}"/>
                </a:ext>
              </a:extLst>
            </p:cNvPr>
            <p:cNvSpPr/>
            <p:nvPr/>
          </p:nvSpPr>
          <p:spPr>
            <a:xfrm rot="702773">
              <a:off x="7577391" y="393129"/>
              <a:ext cx="36323" cy="414147"/>
            </a:xfrm>
            <a:custGeom>
              <a:avLst/>
              <a:gdLst/>
              <a:ahLst/>
              <a:cxnLst/>
              <a:rect l="l" t="t" r="r" b="b"/>
              <a:pathLst>
                <a:path w="1411" h="16088" extrusionOk="0">
                  <a:moveTo>
                    <a:pt x="872" y="15922"/>
                  </a:moveTo>
                  <a:cubicBezTo>
                    <a:pt x="830" y="15839"/>
                    <a:pt x="789" y="15756"/>
                    <a:pt x="789" y="15673"/>
                  </a:cubicBezTo>
                  <a:cubicBezTo>
                    <a:pt x="706" y="14346"/>
                    <a:pt x="623" y="12978"/>
                    <a:pt x="540" y="11609"/>
                  </a:cubicBezTo>
                  <a:cubicBezTo>
                    <a:pt x="374" y="7878"/>
                    <a:pt x="415" y="4105"/>
                    <a:pt x="1" y="415"/>
                  </a:cubicBezTo>
                  <a:cubicBezTo>
                    <a:pt x="42" y="0"/>
                    <a:pt x="623" y="0"/>
                    <a:pt x="623" y="415"/>
                  </a:cubicBezTo>
                  <a:cubicBezTo>
                    <a:pt x="789" y="1741"/>
                    <a:pt x="872" y="3068"/>
                    <a:pt x="913" y="4395"/>
                  </a:cubicBezTo>
                  <a:cubicBezTo>
                    <a:pt x="1037" y="8168"/>
                    <a:pt x="1120" y="11941"/>
                    <a:pt x="1411" y="15673"/>
                  </a:cubicBezTo>
                  <a:cubicBezTo>
                    <a:pt x="1411" y="15963"/>
                    <a:pt x="1037" y="16087"/>
                    <a:pt x="872" y="1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16;p37">
              <a:extLst>
                <a:ext uri="{FF2B5EF4-FFF2-40B4-BE49-F238E27FC236}">
                  <a16:creationId xmlns:a16="http://schemas.microsoft.com/office/drawing/2014/main" id="{CD78E2DD-095F-FF41-8F91-82556AD84878}"/>
                </a:ext>
              </a:extLst>
            </p:cNvPr>
            <p:cNvSpPr/>
            <p:nvPr/>
          </p:nvSpPr>
          <p:spPr>
            <a:xfrm rot="702773">
              <a:off x="7524195" y="844843"/>
              <a:ext cx="25640" cy="264737"/>
            </a:xfrm>
            <a:custGeom>
              <a:avLst/>
              <a:gdLst/>
              <a:ahLst/>
              <a:cxnLst/>
              <a:rect l="l" t="t" r="r" b="b"/>
              <a:pathLst>
                <a:path w="996" h="10284" extrusionOk="0">
                  <a:moveTo>
                    <a:pt x="374" y="9951"/>
                  </a:moveTo>
                  <a:cubicBezTo>
                    <a:pt x="208" y="8003"/>
                    <a:pt x="166" y="6095"/>
                    <a:pt x="83" y="4147"/>
                  </a:cubicBezTo>
                  <a:cubicBezTo>
                    <a:pt x="83" y="3525"/>
                    <a:pt x="42" y="2903"/>
                    <a:pt x="42" y="2281"/>
                  </a:cubicBezTo>
                  <a:cubicBezTo>
                    <a:pt x="42" y="1659"/>
                    <a:pt x="0" y="1037"/>
                    <a:pt x="42" y="415"/>
                  </a:cubicBezTo>
                  <a:cubicBezTo>
                    <a:pt x="42" y="332"/>
                    <a:pt x="83" y="249"/>
                    <a:pt x="125" y="208"/>
                  </a:cubicBezTo>
                  <a:cubicBezTo>
                    <a:pt x="332" y="0"/>
                    <a:pt x="705" y="166"/>
                    <a:pt x="664" y="415"/>
                  </a:cubicBezTo>
                  <a:cubicBezTo>
                    <a:pt x="581" y="1742"/>
                    <a:pt x="664" y="3027"/>
                    <a:pt x="705" y="4313"/>
                  </a:cubicBezTo>
                  <a:cubicBezTo>
                    <a:pt x="788" y="5598"/>
                    <a:pt x="788" y="6842"/>
                    <a:pt x="871" y="8086"/>
                  </a:cubicBezTo>
                  <a:cubicBezTo>
                    <a:pt x="913" y="8708"/>
                    <a:pt x="913" y="9288"/>
                    <a:pt x="996" y="9868"/>
                  </a:cubicBezTo>
                  <a:cubicBezTo>
                    <a:pt x="996" y="9951"/>
                    <a:pt x="954" y="10034"/>
                    <a:pt x="913" y="10076"/>
                  </a:cubicBezTo>
                  <a:cubicBezTo>
                    <a:pt x="788" y="10283"/>
                    <a:pt x="374" y="10200"/>
                    <a:pt x="374" y="99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17;p37">
              <a:extLst>
                <a:ext uri="{FF2B5EF4-FFF2-40B4-BE49-F238E27FC236}">
                  <a16:creationId xmlns:a16="http://schemas.microsoft.com/office/drawing/2014/main" id="{CACD69F3-1817-ED48-95D9-77B56E2CBC44}"/>
                </a:ext>
              </a:extLst>
            </p:cNvPr>
            <p:cNvSpPr/>
            <p:nvPr/>
          </p:nvSpPr>
          <p:spPr>
            <a:xfrm rot="702773">
              <a:off x="8267499" y="489443"/>
              <a:ext cx="116382" cy="670311"/>
            </a:xfrm>
            <a:custGeom>
              <a:avLst/>
              <a:gdLst/>
              <a:ahLst/>
              <a:cxnLst/>
              <a:rect l="l" t="t" r="r" b="b"/>
              <a:pathLst>
                <a:path w="4521" h="26039" extrusionOk="0">
                  <a:moveTo>
                    <a:pt x="3857" y="25624"/>
                  </a:moveTo>
                  <a:cubicBezTo>
                    <a:pt x="3276" y="22390"/>
                    <a:pt x="2903" y="19115"/>
                    <a:pt x="2406" y="15839"/>
                  </a:cubicBezTo>
                  <a:cubicBezTo>
                    <a:pt x="1784" y="10739"/>
                    <a:pt x="1120" y="5598"/>
                    <a:pt x="84" y="540"/>
                  </a:cubicBezTo>
                  <a:cubicBezTo>
                    <a:pt x="1" y="166"/>
                    <a:pt x="581" y="1"/>
                    <a:pt x="706" y="374"/>
                  </a:cubicBezTo>
                  <a:cubicBezTo>
                    <a:pt x="1452" y="4271"/>
                    <a:pt x="2074" y="8210"/>
                    <a:pt x="2571" y="12108"/>
                  </a:cubicBezTo>
                  <a:cubicBezTo>
                    <a:pt x="2862" y="14761"/>
                    <a:pt x="3318" y="17415"/>
                    <a:pt x="3649" y="20068"/>
                  </a:cubicBezTo>
                  <a:cubicBezTo>
                    <a:pt x="3857" y="21893"/>
                    <a:pt x="4147" y="23717"/>
                    <a:pt x="4479" y="25541"/>
                  </a:cubicBezTo>
                  <a:cubicBezTo>
                    <a:pt x="4520" y="25956"/>
                    <a:pt x="3940" y="26039"/>
                    <a:pt x="3857" y="256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" name="Grafik 109">
            <a:extLst>
              <a:ext uri="{FF2B5EF4-FFF2-40B4-BE49-F238E27FC236}">
                <a16:creationId xmlns:a16="http://schemas.microsoft.com/office/drawing/2014/main" id="{8E7724C6-128A-F940-840A-4B20E3B22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006" y="199976"/>
            <a:ext cx="9525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78123B7-86E4-8248-9FDA-2B94F30EE9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602"/>
                    </a14:imgEffect>
                    <a14:imgEffect>
                      <a14:saturation sat="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157858"/>
            <a:ext cx="3589874" cy="358987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0B83740-3418-B746-9E6F-690A9211ADEE}"/>
              </a:ext>
            </a:extLst>
          </p:cNvPr>
          <p:cNvSpPr txBox="1">
            <a:spLocks/>
          </p:cNvSpPr>
          <p:nvPr/>
        </p:nvSpPr>
        <p:spPr>
          <a:xfrm>
            <a:off x="4531452" y="1266026"/>
            <a:ext cx="3670970" cy="88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>
              <a:buNone/>
            </a:pPr>
            <a:r>
              <a:rPr lang="de-AT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... knapp 50 % der Kinder in der Subsahara-Region die Grundstufe nicht abschließen, weil der Schulbesuch für die Familien nicht leistbar ist? </a:t>
            </a:r>
          </a:p>
          <a:p>
            <a:pPr marL="0" indent="0">
              <a:buFont typeface="Cairo"/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0A9047-2E50-8745-A458-A8552595D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332" y="205357"/>
            <a:ext cx="952500" cy="952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D62F29-3D2A-B443-A604-40E3AD7E9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49" y="1893426"/>
            <a:ext cx="3808727" cy="2854305"/>
          </a:xfrm>
          <a:prstGeom prst="rect">
            <a:avLst/>
          </a:prstGeom>
        </p:spPr>
      </p:pic>
      <p:sp>
        <p:nvSpPr>
          <p:cNvPr id="7" name="Ovale Legende 6">
            <a:extLst>
              <a:ext uri="{FF2B5EF4-FFF2-40B4-BE49-F238E27FC236}">
                <a16:creationId xmlns:a16="http://schemas.microsoft.com/office/drawing/2014/main" id="{368608E9-DD8F-D94E-922E-1330A0368827}"/>
              </a:ext>
            </a:extLst>
          </p:cNvPr>
          <p:cNvSpPr/>
          <p:nvPr/>
        </p:nvSpPr>
        <p:spPr>
          <a:xfrm>
            <a:off x="702662" y="1073714"/>
            <a:ext cx="2044398" cy="14378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5870A57-000E-E74A-AEC6-7F1CF57D90A5}"/>
              </a:ext>
            </a:extLst>
          </p:cNvPr>
          <p:cNvSpPr txBox="1">
            <a:spLocks/>
          </p:cNvSpPr>
          <p:nvPr/>
        </p:nvSpPr>
        <p:spPr>
          <a:xfrm>
            <a:off x="860510" y="1580304"/>
            <a:ext cx="2233066" cy="88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80000"/>
              </a:lnSpc>
              <a:buSzPts val="1400"/>
            </a:pPr>
            <a:r>
              <a:rPr lang="de-DE" sz="1600" dirty="0">
                <a:latin typeface="Cairo"/>
                <a:cs typeface="Cairo"/>
                <a:sym typeface="Cairo"/>
              </a:rPr>
              <a:t>Wusstest du, dass…</a:t>
            </a:r>
          </a:p>
        </p:txBody>
      </p:sp>
      <p:sp>
        <p:nvSpPr>
          <p:cNvPr id="110" name="Google Shape;3082;p48">
            <a:extLst>
              <a:ext uri="{FF2B5EF4-FFF2-40B4-BE49-F238E27FC236}">
                <a16:creationId xmlns:a16="http://schemas.microsoft.com/office/drawing/2014/main" id="{9AA54755-D9A5-FF45-868A-5FF2B1D60FD9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  <a:endParaRPr lang="de-AT" sz="1600" dirty="0"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11" name="Google Shape;1413;p36">
            <a:extLst>
              <a:ext uri="{FF2B5EF4-FFF2-40B4-BE49-F238E27FC236}">
                <a16:creationId xmlns:a16="http://schemas.microsoft.com/office/drawing/2014/main" id="{B4425269-7E25-F24D-9D00-5C9BB34A1360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112" name="Google Shape;1414;p36">
              <a:extLst>
                <a:ext uri="{FF2B5EF4-FFF2-40B4-BE49-F238E27FC236}">
                  <a16:creationId xmlns:a16="http://schemas.microsoft.com/office/drawing/2014/main" id="{B94FE59A-3309-DE42-B171-C6074F1005A1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15;p36">
              <a:extLst>
                <a:ext uri="{FF2B5EF4-FFF2-40B4-BE49-F238E27FC236}">
                  <a16:creationId xmlns:a16="http://schemas.microsoft.com/office/drawing/2014/main" id="{62B7455F-3DD4-8448-A9BA-A07AA59000A0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16;p36">
              <a:extLst>
                <a:ext uri="{FF2B5EF4-FFF2-40B4-BE49-F238E27FC236}">
                  <a16:creationId xmlns:a16="http://schemas.microsoft.com/office/drawing/2014/main" id="{8FA31AEA-7469-784E-A306-00DCF53D125F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17;p36">
              <a:extLst>
                <a:ext uri="{FF2B5EF4-FFF2-40B4-BE49-F238E27FC236}">
                  <a16:creationId xmlns:a16="http://schemas.microsoft.com/office/drawing/2014/main" id="{1BFB3F82-D9C0-D74A-B224-0DDE2A5356EC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18;p36">
              <a:extLst>
                <a:ext uri="{FF2B5EF4-FFF2-40B4-BE49-F238E27FC236}">
                  <a16:creationId xmlns:a16="http://schemas.microsoft.com/office/drawing/2014/main" id="{3BDFF0ED-576C-8F48-9B9A-AB9FDEDB928D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19;p36">
              <a:extLst>
                <a:ext uri="{FF2B5EF4-FFF2-40B4-BE49-F238E27FC236}">
                  <a16:creationId xmlns:a16="http://schemas.microsoft.com/office/drawing/2014/main" id="{2FE859CC-97FE-8248-8194-B354AF4A9375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20;p36">
              <a:extLst>
                <a:ext uri="{FF2B5EF4-FFF2-40B4-BE49-F238E27FC236}">
                  <a16:creationId xmlns:a16="http://schemas.microsoft.com/office/drawing/2014/main" id="{9AC914C7-EDED-354E-8453-7E7668EE0CA2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21;p36">
              <a:extLst>
                <a:ext uri="{FF2B5EF4-FFF2-40B4-BE49-F238E27FC236}">
                  <a16:creationId xmlns:a16="http://schemas.microsoft.com/office/drawing/2014/main" id="{AA939CB5-7822-C147-9F20-9BAD09848CB5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368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Bildung in Zahlen</a:t>
            </a:r>
            <a:endParaRPr dirty="0"/>
          </a:p>
        </p:txBody>
      </p:sp>
      <p:sp>
        <p:nvSpPr>
          <p:cNvPr id="1207" name="Google Shape;1207;p33"/>
          <p:cNvSpPr/>
          <p:nvPr/>
        </p:nvSpPr>
        <p:spPr>
          <a:xfrm>
            <a:off x="733335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33"/>
          <p:cNvSpPr/>
          <p:nvPr/>
        </p:nvSpPr>
        <p:spPr>
          <a:xfrm flipH="1">
            <a:off x="8261392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2EC510B8-6E64-D14A-9992-82F3E126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32" y="205357"/>
            <a:ext cx="952500" cy="952500"/>
          </a:xfrm>
          <a:prstGeom prst="rect">
            <a:avLst/>
          </a:prstGeom>
        </p:spPr>
      </p:pic>
      <p:sp>
        <p:nvSpPr>
          <p:cNvPr id="65" name="Google Shape;3082;p48">
            <a:extLst>
              <a:ext uri="{FF2B5EF4-FFF2-40B4-BE49-F238E27FC236}">
                <a16:creationId xmlns:a16="http://schemas.microsoft.com/office/drawing/2014/main" id="{AC0DD424-55DF-8F4C-8BA0-3C9FF677F8F0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66" name="Google Shape;1413;p36">
            <a:extLst>
              <a:ext uri="{FF2B5EF4-FFF2-40B4-BE49-F238E27FC236}">
                <a16:creationId xmlns:a16="http://schemas.microsoft.com/office/drawing/2014/main" id="{AFC67E2E-B239-6143-9612-8337B6FD19C5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67" name="Google Shape;1414;p36">
              <a:extLst>
                <a:ext uri="{FF2B5EF4-FFF2-40B4-BE49-F238E27FC236}">
                  <a16:creationId xmlns:a16="http://schemas.microsoft.com/office/drawing/2014/main" id="{BC4BCBC6-FCFF-9A45-9349-6DDB2CA99F07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15;p36">
              <a:extLst>
                <a:ext uri="{FF2B5EF4-FFF2-40B4-BE49-F238E27FC236}">
                  <a16:creationId xmlns:a16="http://schemas.microsoft.com/office/drawing/2014/main" id="{26832843-2F6D-DA40-B366-169193BD57E7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16;p36">
              <a:extLst>
                <a:ext uri="{FF2B5EF4-FFF2-40B4-BE49-F238E27FC236}">
                  <a16:creationId xmlns:a16="http://schemas.microsoft.com/office/drawing/2014/main" id="{7C02719B-9E59-7E44-8332-C6D4E873778A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17;p36">
              <a:extLst>
                <a:ext uri="{FF2B5EF4-FFF2-40B4-BE49-F238E27FC236}">
                  <a16:creationId xmlns:a16="http://schemas.microsoft.com/office/drawing/2014/main" id="{37981AE6-F2AA-AE4D-8EA4-720B929ED8BE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18;p36">
              <a:extLst>
                <a:ext uri="{FF2B5EF4-FFF2-40B4-BE49-F238E27FC236}">
                  <a16:creationId xmlns:a16="http://schemas.microsoft.com/office/drawing/2014/main" id="{D6C02404-9359-3841-966A-B41A4BB2E7B2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19;p36">
              <a:extLst>
                <a:ext uri="{FF2B5EF4-FFF2-40B4-BE49-F238E27FC236}">
                  <a16:creationId xmlns:a16="http://schemas.microsoft.com/office/drawing/2014/main" id="{BE2B4041-941D-E64E-8B2D-76BF7364CA60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20;p36">
              <a:extLst>
                <a:ext uri="{FF2B5EF4-FFF2-40B4-BE49-F238E27FC236}">
                  <a16:creationId xmlns:a16="http://schemas.microsoft.com/office/drawing/2014/main" id="{46F906E1-5F36-B64A-B4D1-64D721FFF464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21;p36">
              <a:extLst>
                <a:ext uri="{FF2B5EF4-FFF2-40B4-BE49-F238E27FC236}">
                  <a16:creationId xmlns:a16="http://schemas.microsoft.com/office/drawing/2014/main" id="{E2A8441B-CD8A-7042-91FC-4FC4971DC6E4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" name="Grafik 74">
            <a:extLst>
              <a:ext uri="{FF2B5EF4-FFF2-40B4-BE49-F238E27FC236}">
                <a16:creationId xmlns:a16="http://schemas.microsoft.com/office/drawing/2014/main" id="{D5DCD6AB-5191-124D-887E-36B62BFBF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001" y="1115500"/>
            <a:ext cx="2919331" cy="3718016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7B198A6F-9CB6-274F-AD51-522890EA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9" y="1185929"/>
            <a:ext cx="3730751" cy="368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7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3"/>
          <p:cNvSpPr txBox="1">
            <a:spLocks noGrp="1"/>
          </p:cNvSpPr>
          <p:nvPr>
            <p:ph type="title"/>
          </p:nvPr>
        </p:nvSpPr>
        <p:spPr>
          <a:xfrm>
            <a:off x="762074" y="602739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Bildung im Globalen Dorf</a:t>
            </a:r>
            <a:endParaRPr dirty="0"/>
          </a:p>
        </p:txBody>
      </p:sp>
      <p:sp>
        <p:nvSpPr>
          <p:cNvPr id="1205" name="Google Shape;1205;p33"/>
          <p:cNvSpPr txBox="1">
            <a:spLocks noGrp="1"/>
          </p:cNvSpPr>
          <p:nvPr>
            <p:ph type="body" idx="1"/>
          </p:nvPr>
        </p:nvSpPr>
        <p:spPr>
          <a:xfrm>
            <a:off x="722375" y="1892213"/>
            <a:ext cx="4600194" cy="30390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Tx/>
              <a:buChar char="-"/>
            </a:pPr>
            <a:r>
              <a:rPr lang="de-AT" dirty="0"/>
              <a:t>55 der Einwohner*innen haben Zugang zum Internet</a:t>
            </a:r>
          </a:p>
          <a:p>
            <a:pPr marL="285750" lvl="0" indent="-285750">
              <a:buFontTx/>
              <a:buChar char="-"/>
            </a:pPr>
            <a:endParaRPr lang="de-AT" dirty="0"/>
          </a:p>
          <a:p>
            <a:pPr marL="285750" lvl="0" indent="-285750">
              <a:buFontTx/>
              <a:buChar char="-"/>
            </a:pPr>
            <a:r>
              <a:rPr lang="de-AT" dirty="0"/>
              <a:t>1 Person besitzt einen Computer</a:t>
            </a:r>
          </a:p>
          <a:p>
            <a:pPr marL="285750" lvl="0" indent="-285750">
              <a:buFontTx/>
              <a:buChar char="-"/>
            </a:pPr>
            <a:endParaRPr lang="de-AT" dirty="0"/>
          </a:p>
          <a:p>
            <a:pPr marL="285750" lvl="0" indent="-285750">
              <a:buFontTx/>
              <a:buChar char="-"/>
            </a:pPr>
            <a:r>
              <a:rPr lang="de-AT" dirty="0"/>
              <a:t>Jede/</a:t>
            </a:r>
            <a:r>
              <a:rPr lang="de-AT" dirty="0" err="1"/>
              <a:t>r</a:t>
            </a:r>
            <a:r>
              <a:rPr lang="de-AT" dirty="0"/>
              <a:t> Zehnte könnte weder Lesen noch Schreiben</a:t>
            </a:r>
          </a:p>
          <a:p>
            <a:pPr marL="285750" lvl="0" indent="-285750">
              <a:buFontTx/>
              <a:buChar char="-"/>
            </a:pPr>
            <a:endParaRPr lang="de-AT" dirty="0"/>
          </a:p>
          <a:p>
            <a:pPr marL="285750" lvl="0" indent="-285750">
              <a:buFontTx/>
              <a:buChar char="-"/>
            </a:pPr>
            <a:r>
              <a:rPr lang="de-AT" dirty="0"/>
              <a:t> Fast jede/</a:t>
            </a:r>
            <a:r>
              <a:rPr lang="de-AT" dirty="0" err="1"/>
              <a:t>r</a:t>
            </a:r>
            <a:r>
              <a:rPr lang="de-AT" dirty="0"/>
              <a:t> Dritte ist arbeitslos oder unterbeschäftigt</a:t>
            </a:r>
          </a:p>
          <a:p>
            <a:pPr marL="285750" lvl="0" indent="-285750">
              <a:buFontTx/>
              <a:buChar char="-"/>
            </a:pPr>
            <a:endParaRPr lang="de-AT" dirty="0"/>
          </a:p>
          <a:p>
            <a:pPr marL="285750" lvl="0" indent="-285750">
              <a:buFontTx/>
              <a:buChar char="-"/>
            </a:pPr>
            <a:r>
              <a:rPr lang="de-AT" dirty="0"/>
              <a:t>1 Person hat einen Hochschulabschluss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</p:txBody>
      </p:sp>
      <p:sp>
        <p:nvSpPr>
          <p:cNvPr id="1207" name="Google Shape;1207;p33"/>
          <p:cNvSpPr/>
          <p:nvPr/>
        </p:nvSpPr>
        <p:spPr>
          <a:xfrm>
            <a:off x="733335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33"/>
          <p:cNvSpPr/>
          <p:nvPr/>
        </p:nvSpPr>
        <p:spPr>
          <a:xfrm flipH="1">
            <a:off x="8261392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638;p40">
            <a:extLst>
              <a:ext uri="{FF2B5EF4-FFF2-40B4-BE49-F238E27FC236}">
                <a16:creationId xmlns:a16="http://schemas.microsoft.com/office/drawing/2014/main" id="{BE0F384C-9A16-3340-9E03-43DBD33DAF01}"/>
              </a:ext>
            </a:extLst>
          </p:cNvPr>
          <p:cNvGrpSpPr/>
          <p:nvPr/>
        </p:nvGrpSpPr>
        <p:grpSpPr>
          <a:xfrm>
            <a:off x="5241755" y="1872325"/>
            <a:ext cx="3303992" cy="1992610"/>
            <a:chOff x="233350" y="949250"/>
            <a:chExt cx="7137300" cy="3802300"/>
          </a:xfrm>
        </p:grpSpPr>
        <p:sp>
          <p:nvSpPr>
            <p:cNvPr id="11" name="Google Shape;1639;p40">
              <a:extLst>
                <a:ext uri="{FF2B5EF4-FFF2-40B4-BE49-F238E27FC236}">
                  <a16:creationId xmlns:a16="http://schemas.microsoft.com/office/drawing/2014/main" id="{A78EFC4B-3149-0E49-930A-F3E4001C2ED5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40;p40">
              <a:extLst>
                <a:ext uri="{FF2B5EF4-FFF2-40B4-BE49-F238E27FC236}">
                  <a16:creationId xmlns:a16="http://schemas.microsoft.com/office/drawing/2014/main" id="{E9937AEF-218C-8F49-B571-D7563863DAD7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1;p40">
              <a:extLst>
                <a:ext uri="{FF2B5EF4-FFF2-40B4-BE49-F238E27FC236}">
                  <a16:creationId xmlns:a16="http://schemas.microsoft.com/office/drawing/2014/main" id="{2DD4F9D1-ED58-8440-9411-EF0707BE925A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2;p40">
              <a:extLst>
                <a:ext uri="{FF2B5EF4-FFF2-40B4-BE49-F238E27FC236}">
                  <a16:creationId xmlns:a16="http://schemas.microsoft.com/office/drawing/2014/main" id="{443E5798-BB48-ED44-9A7E-220062EBDA44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3;p40">
              <a:extLst>
                <a:ext uri="{FF2B5EF4-FFF2-40B4-BE49-F238E27FC236}">
                  <a16:creationId xmlns:a16="http://schemas.microsoft.com/office/drawing/2014/main" id="{AA5E871D-4E6F-2643-A9B6-53F071810D24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4;p40">
              <a:extLst>
                <a:ext uri="{FF2B5EF4-FFF2-40B4-BE49-F238E27FC236}">
                  <a16:creationId xmlns:a16="http://schemas.microsoft.com/office/drawing/2014/main" id="{C6D86BC7-3C49-4D4C-9064-F163266259F6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45;p40">
              <a:extLst>
                <a:ext uri="{FF2B5EF4-FFF2-40B4-BE49-F238E27FC236}">
                  <a16:creationId xmlns:a16="http://schemas.microsoft.com/office/drawing/2014/main" id="{D11DB6BF-32A8-6A44-A9E2-9DD3A2915DAF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46;p40">
              <a:extLst>
                <a:ext uri="{FF2B5EF4-FFF2-40B4-BE49-F238E27FC236}">
                  <a16:creationId xmlns:a16="http://schemas.microsoft.com/office/drawing/2014/main" id="{BD60EC7B-B2C5-244E-B7EF-E353A528601D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7;p40">
              <a:extLst>
                <a:ext uri="{FF2B5EF4-FFF2-40B4-BE49-F238E27FC236}">
                  <a16:creationId xmlns:a16="http://schemas.microsoft.com/office/drawing/2014/main" id="{05D3DD95-EB8F-9546-8BE5-DB957EDF3D4C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48;p40">
              <a:extLst>
                <a:ext uri="{FF2B5EF4-FFF2-40B4-BE49-F238E27FC236}">
                  <a16:creationId xmlns:a16="http://schemas.microsoft.com/office/drawing/2014/main" id="{A371C8BC-42CA-394E-A341-4029F89110E9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49;p40">
              <a:extLst>
                <a:ext uri="{FF2B5EF4-FFF2-40B4-BE49-F238E27FC236}">
                  <a16:creationId xmlns:a16="http://schemas.microsoft.com/office/drawing/2014/main" id="{04A23DEB-E871-964E-B625-5BB06FFBC337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50;p40">
              <a:extLst>
                <a:ext uri="{FF2B5EF4-FFF2-40B4-BE49-F238E27FC236}">
                  <a16:creationId xmlns:a16="http://schemas.microsoft.com/office/drawing/2014/main" id="{F6569A01-9140-FB40-9948-33A7EF7D32EF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51;p40">
              <a:extLst>
                <a:ext uri="{FF2B5EF4-FFF2-40B4-BE49-F238E27FC236}">
                  <a16:creationId xmlns:a16="http://schemas.microsoft.com/office/drawing/2014/main" id="{87548753-95E9-7B4F-9239-D5A20190AFED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52;p40">
              <a:extLst>
                <a:ext uri="{FF2B5EF4-FFF2-40B4-BE49-F238E27FC236}">
                  <a16:creationId xmlns:a16="http://schemas.microsoft.com/office/drawing/2014/main" id="{410E41E8-C5CD-744E-8E23-26BAD70F43B9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53;p40">
              <a:extLst>
                <a:ext uri="{FF2B5EF4-FFF2-40B4-BE49-F238E27FC236}">
                  <a16:creationId xmlns:a16="http://schemas.microsoft.com/office/drawing/2014/main" id="{EC55AF28-B841-A646-A8EE-6D9303C94373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4;p40">
              <a:extLst>
                <a:ext uri="{FF2B5EF4-FFF2-40B4-BE49-F238E27FC236}">
                  <a16:creationId xmlns:a16="http://schemas.microsoft.com/office/drawing/2014/main" id="{7C751F3B-79E7-3A4A-B635-253F1F344B40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55;p40">
              <a:extLst>
                <a:ext uri="{FF2B5EF4-FFF2-40B4-BE49-F238E27FC236}">
                  <a16:creationId xmlns:a16="http://schemas.microsoft.com/office/drawing/2014/main" id="{7DCB06E7-B281-514A-B22A-1D269AE59290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56;p40">
              <a:extLst>
                <a:ext uri="{FF2B5EF4-FFF2-40B4-BE49-F238E27FC236}">
                  <a16:creationId xmlns:a16="http://schemas.microsoft.com/office/drawing/2014/main" id="{EC806C49-4458-AA46-B222-C239069CFFA9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57;p40">
              <a:extLst>
                <a:ext uri="{FF2B5EF4-FFF2-40B4-BE49-F238E27FC236}">
                  <a16:creationId xmlns:a16="http://schemas.microsoft.com/office/drawing/2014/main" id="{0F569451-9B1E-1640-8D87-15C4742EDCB4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58;p40">
              <a:extLst>
                <a:ext uri="{FF2B5EF4-FFF2-40B4-BE49-F238E27FC236}">
                  <a16:creationId xmlns:a16="http://schemas.microsoft.com/office/drawing/2014/main" id="{4FD9E3AA-DFE7-D145-9A1D-AEA130A8DB11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59;p40">
              <a:extLst>
                <a:ext uri="{FF2B5EF4-FFF2-40B4-BE49-F238E27FC236}">
                  <a16:creationId xmlns:a16="http://schemas.microsoft.com/office/drawing/2014/main" id="{07DD7DD7-E2A1-4C45-BF70-C980732466DE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60;p40">
              <a:extLst>
                <a:ext uri="{FF2B5EF4-FFF2-40B4-BE49-F238E27FC236}">
                  <a16:creationId xmlns:a16="http://schemas.microsoft.com/office/drawing/2014/main" id="{56BE85E2-857D-444C-B7C0-577F60846D39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61;p40">
              <a:extLst>
                <a:ext uri="{FF2B5EF4-FFF2-40B4-BE49-F238E27FC236}">
                  <a16:creationId xmlns:a16="http://schemas.microsoft.com/office/drawing/2014/main" id="{1F1E5D6B-2498-B04F-AB43-D55A59A02FEF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62;p40">
              <a:extLst>
                <a:ext uri="{FF2B5EF4-FFF2-40B4-BE49-F238E27FC236}">
                  <a16:creationId xmlns:a16="http://schemas.microsoft.com/office/drawing/2014/main" id="{9627131A-5E97-C14D-8AFB-381E5E6E0307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63;p40">
              <a:extLst>
                <a:ext uri="{FF2B5EF4-FFF2-40B4-BE49-F238E27FC236}">
                  <a16:creationId xmlns:a16="http://schemas.microsoft.com/office/drawing/2014/main" id="{40F2A7FB-A13C-1646-928F-6C7A63BD05B7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64;p40">
              <a:extLst>
                <a:ext uri="{FF2B5EF4-FFF2-40B4-BE49-F238E27FC236}">
                  <a16:creationId xmlns:a16="http://schemas.microsoft.com/office/drawing/2014/main" id="{6707C052-40BC-A545-9E39-D049C48BA29C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65;p40">
              <a:extLst>
                <a:ext uri="{FF2B5EF4-FFF2-40B4-BE49-F238E27FC236}">
                  <a16:creationId xmlns:a16="http://schemas.microsoft.com/office/drawing/2014/main" id="{E21A59DA-B838-E947-9536-574D81A0452B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66;p40">
              <a:extLst>
                <a:ext uri="{FF2B5EF4-FFF2-40B4-BE49-F238E27FC236}">
                  <a16:creationId xmlns:a16="http://schemas.microsoft.com/office/drawing/2014/main" id="{DA911038-5D5B-F845-90CF-E6E04E9A1C30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67;p40">
              <a:extLst>
                <a:ext uri="{FF2B5EF4-FFF2-40B4-BE49-F238E27FC236}">
                  <a16:creationId xmlns:a16="http://schemas.microsoft.com/office/drawing/2014/main" id="{EAAAAECB-E75B-4D48-A278-B63F1D3CC592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68;p40">
              <a:extLst>
                <a:ext uri="{FF2B5EF4-FFF2-40B4-BE49-F238E27FC236}">
                  <a16:creationId xmlns:a16="http://schemas.microsoft.com/office/drawing/2014/main" id="{E741DA74-3335-AB4D-B7D3-12F1270E1D85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69;p40">
              <a:extLst>
                <a:ext uri="{FF2B5EF4-FFF2-40B4-BE49-F238E27FC236}">
                  <a16:creationId xmlns:a16="http://schemas.microsoft.com/office/drawing/2014/main" id="{D62ACFFB-6E65-3A42-ABDD-F0E59F56DB92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70;p40">
              <a:extLst>
                <a:ext uri="{FF2B5EF4-FFF2-40B4-BE49-F238E27FC236}">
                  <a16:creationId xmlns:a16="http://schemas.microsoft.com/office/drawing/2014/main" id="{24984C11-486E-2B4E-B785-5464C51628DA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1;p40">
              <a:extLst>
                <a:ext uri="{FF2B5EF4-FFF2-40B4-BE49-F238E27FC236}">
                  <a16:creationId xmlns:a16="http://schemas.microsoft.com/office/drawing/2014/main" id="{B214DCC6-EF67-A649-B532-CB7EB391DE2C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72;p40">
              <a:extLst>
                <a:ext uri="{FF2B5EF4-FFF2-40B4-BE49-F238E27FC236}">
                  <a16:creationId xmlns:a16="http://schemas.microsoft.com/office/drawing/2014/main" id="{724B35A9-849A-914C-9FE3-48CAD7873999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73;p40">
              <a:extLst>
                <a:ext uri="{FF2B5EF4-FFF2-40B4-BE49-F238E27FC236}">
                  <a16:creationId xmlns:a16="http://schemas.microsoft.com/office/drawing/2014/main" id="{14D7782F-B150-EF4C-8359-82B1EE6ABBDB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74;p40">
              <a:extLst>
                <a:ext uri="{FF2B5EF4-FFF2-40B4-BE49-F238E27FC236}">
                  <a16:creationId xmlns:a16="http://schemas.microsoft.com/office/drawing/2014/main" id="{11FA05B0-8C46-2A4B-8B0E-8A0DC48D3404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75;p40">
              <a:extLst>
                <a:ext uri="{FF2B5EF4-FFF2-40B4-BE49-F238E27FC236}">
                  <a16:creationId xmlns:a16="http://schemas.microsoft.com/office/drawing/2014/main" id="{FA1BA26F-4771-4E47-98F3-113E79E87592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76;p40">
              <a:extLst>
                <a:ext uri="{FF2B5EF4-FFF2-40B4-BE49-F238E27FC236}">
                  <a16:creationId xmlns:a16="http://schemas.microsoft.com/office/drawing/2014/main" id="{3683A86B-10B9-414A-9EFC-405BC67DF080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77;p40">
              <a:extLst>
                <a:ext uri="{FF2B5EF4-FFF2-40B4-BE49-F238E27FC236}">
                  <a16:creationId xmlns:a16="http://schemas.microsoft.com/office/drawing/2014/main" id="{7E71A920-84A2-BA49-BBA4-420E4A391DBF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0">
              <a:extLst>
                <a:ext uri="{FF2B5EF4-FFF2-40B4-BE49-F238E27FC236}">
                  <a16:creationId xmlns:a16="http://schemas.microsoft.com/office/drawing/2014/main" id="{6EFCE8AF-8FB6-044A-B07E-32654CAC43A9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0">
              <a:extLst>
                <a:ext uri="{FF2B5EF4-FFF2-40B4-BE49-F238E27FC236}">
                  <a16:creationId xmlns:a16="http://schemas.microsoft.com/office/drawing/2014/main" id="{65463235-5525-8343-9DA1-2A5CAFE69F27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0">
              <a:extLst>
                <a:ext uri="{FF2B5EF4-FFF2-40B4-BE49-F238E27FC236}">
                  <a16:creationId xmlns:a16="http://schemas.microsoft.com/office/drawing/2014/main" id="{6AEEB1FE-D57B-7140-B1D8-5C8AEAB35935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0">
              <a:extLst>
                <a:ext uri="{FF2B5EF4-FFF2-40B4-BE49-F238E27FC236}">
                  <a16:creationId xmlns:a16="http://schemas.microsoft.com/office/drawing/2014/main" id="{CADC1890-3726-AA49-BB1A-03119BF47508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0">
              <a:extLst>
                <a:ext uri="{FF2B5EF4-FFF2-40B4-BE49-F238E27FC236}">
                  <a16:creationId xmlns:a16="http://schemas.microsoft.com/office/drawing/2014/main" id="{615BD792-AD82-D14A-A733-55BD868A57C4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0">
              <a:extLst>
                <a:ext uri="{FF2B5EF4-FFF2-40B4-BE49-F238E27FC236}">
                  <a16:creationId xmlns:a16="http://schemas.microsoft.com/office/drawing/2014/main" id="{F1B8B6DE-80A7-4D4F-951A-D44707336811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0">
              <a:extLst>
                <a:ext uri="{FF2B5EF4-FFF2-40B4-BE49-F238E27FC236}">
                  <a16:creationId xmlns:a16="http://schemas.microsoft.com/office/drawing/2014/main" id="{40CEE6BC-1EC8-3A40-985A-BA7103196A6E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0">
              <a:extLst>
                <a:ext uri="{FF2B5EF4-FFF2-40B4-BE49-F238E27FC236}">
                  <a16:creationId xmlns:a16="http://schemas.microsoft.com/office/drawing/2014/main" id="{FFB17733-322D-7A43-A1BF-9BB69404769E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0">
              <a:extLst>
                <a:ext uri="{FF2B5EF4-FFF2-40B4-BE49-F238E27FC236}">
                  <a16:creationId xmlns:a16="http://schemas.microsoft.com/office/drawing/2014/main" id="{C18BA248-D749-ED4C-8781-A3AE55497564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0">
              <a:extLst>
                <a:ext uri="{FF2B5EF4-FFF2-40B4-BE49-F238E27FC236}">
                  <a16:creationId xmlns:a16="http://schemas.microsoft.com/office/drawing/2014/main" id="{A196287B-5FEC-C14D-8051-98218C9A7A88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0">
              <a:extLst>
                <a:ext uri="{FF2B5EF4-FFF2-40B4-BE49-F238E27FC236}">
                  <a16:creationId xmlns:a16="http://schemas.microsoft.com/office/drawing/2014/main" id="{7BF7B073-C654-754B-8976-D8CCC75058FA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0">
              <a:extLst>
                <a:ext uri="{FF2B5EF4-FFF2-40B4-BE49-F238E27FC236}">
                  <a16:creationId xmlns:a16="http://schemas.microsoft.com/office/drawing/2014/main" id="{7548B435-A499-4D43-8732-662D092CA6D3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907;p30">
            <a:extLst>
              <a:ext uri="{FF2B5EF4-FFF2-40B4-BE49-F238E27FC236}">
                <a16:creationId xmlns:a16="http://schemas.microsoft.com/office/drawing/2014/main" id="{ED8A836C-5542-3544-B51A-0738D461052E}"/>
              </a:ext>
            </a:extLst>
          </p:cNvPr>
          <p:cNvSpPr txBox="1">
            <a:spLocks/>
          </p:cNvSpPr>
          <p:nvPr/>
        </p:nvSpPr>
        <p:spPr>
          <a:xfrm>
            <a:off x="1069335" y="1197179"/>
            <a:ext cx="71176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400"/>
            </a:pPr>
            <a:r>
              <a:rPr lang="de-AT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Was wäre, wenn die Welt aus 100 Menschen bestehen würde?</a:t>
            </a:r>
          </a:p>
          <a:p>
            <a:pPr algn="ctr"/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1C37ED-247E-0242-9303-8C2D3CEAAA95}"/>
              </a:ext>
            </a:extLst>
          </p:cNvPr>
          <p:cNvSpPr txBox="1"/>
          <p:nvPr/>
        </p:nvSpPr>
        <p:spPr>
          <a:xfrm>
            <a:off x="1032492" y="3882120"/>
            <a:ext cx="3057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</a:t>
            </a:r>
            <a:r>
              <a:rPr lang="de-DE" sz="1000" dirty="0" err="1"/>
              <a:t>Globo</a:t>
            </a:r>
            <a:r>
              <a:rPr lang="de-DE" sz="1000" dirty="0"/>
              <a:t>. Eine Welt mit 100 Menschen, 2020.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2EC510B8-6E64-D14A-9992-82F3E126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32" y="205357"/>
            <a:ext cx="952500" cy="952500"/>
          </a:xfrm>
          <a:prstGeom prst="rect">
            <a:avLst/>
          </a:prstGeom>
        </p:spPr>
      </p:pic>
      <p:sp>
        <p:nvSpPr>
          <p:cNvPr id="65" name="Google Shape;3082;p48">
            <a:extLst>
              <a:ext uri="{FF2B5EF4-FFF2-40B4-BE49-F238E27FC236}">
                <a16:creationId xmlns:a16="http://schemas.microsoft.com/office/drawing/2014/main" id="{AC0DD424-55DF-8F4C-8BA0-3C9FF677F8F0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  <a:endParaRPr lang="de-AT" sz="1600" dirty="0"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66" name="Google Shape;1413;p36">
            <a:extLst>
              <a:ext uri="{FF2B5EF4-FFF2-40B4-BE49-F238E27FC236}">
                <a16:creationId xmlns:a16="http://schemas.microsoft.com/office/drawing/2014/main" id="{AFC67E2E-B239-6143-9612-8337B6FD19C5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67" name="Google Shape;1414;p36">
              <a:extLst>
                <a:ext uri="{FF2B5EF4-FFF2-40B4-BE49-F238E27FC236}">
                  <a16:creationId xmlns:a16="http://schemas.microsoft.com/office/drawing/2014/main" id="{BC4BCBC6-FCFF-9A45-9349-6DDB2CA99F07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15;p36">
              <a:extLst>
                <a:ext uri="{FF2B5EF4-FFF2-40B4-BE49-F238E27FC236}">
                  <a16:creationId xmlns:a16="http://schemas.microsoft.com/office/drawing/2014/main" id="{26832843-2F6D-DA40-B366-169193BD57E7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16;p36">
              <a:extLst>
                <a:ext uri="{FF2B5EF4-FFF2-40B4-BE49-F238E27FC236}">
                  <a16:creationId xmlns:a16="http://schemas.microsoft.com/office/drawing/2014/main" id="{7C02719B-9E59-7E44-8332-C6D4E873778A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17;p36">
              <a:extLst>
                <a:ext uri="{FF2B5EF4-FFF2-40B4-BE49-F238E27FC236}">
                  <a16:creationId xmlns:a16="http://schemas.microsoft.com/office/drawing/2014/main" id="{37981AE6-F2AA-AE4D-8EA4-720B929ED8BE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18;p36">
              <a:extLst>
                <a:ext uri="{FF2B5EF4-FFF2-40B4-BE49-F238E27FC236}">
                  <a16:creationId xmlns:a16="http://schemas.microsoft.com/office/drawing/2014/main" id="{D6C02404-9359-3841-966A-B41A4BB2E7B2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19;p36">
              <a:extLst>
                <a:ext uri="{FF2B5EF4-FFF2-40B4-BE49-F238E27FC236}">
                  <a16:creationId xmlns:a16="http://schemas.microsoft.com/office/drawing/2014/main" id="{BE2B4041-941D-E64E-8B2D-76BF7364CA60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20;p36">
              <a:extLst>
                <a:ext uri="{FF2B5EF4-FFF2-40B4-BE49-F238E27FC236}">
                  <a16:creationId xmlns:a16="http://schemas.microsoft.com/office/drawing/2014/main" id="{46F906E1-5F36-B64A-B4D1-64D721FFF464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21;p36">
              <a:extLst>
                <a:ext uri="{FF2B5EF4-FFF2-40B4-BE49-F238E27FC236}">
                  <a16:creationId xmlns:a16="http://schemas.microsoft.com/office/drawing/2014/main" id="{E2A8441B-CD8A-7042-91FC-4FC4971DC6E4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0469847"/>
      </p:ext>
    </p:extLst>
  </p:cSld>
  <p:clrMapOvr>
    <a:masterClrMapping/>
  </p:clrMapOvr>
</p:sld>
</file>

<file path=ppt/theme/theme1.xml><?xml version="1.0" encoding="utf-8"?>
<a:theme xmlns:a="http://schemas.openxmlformats.org/drawingml/2006/main" name="Racial Tolerance Minitheme by Slidesgo">
  <a:themeElements>
    <a:clrScheme name="Simple Light">
      <a:dk1>
        <a:srgbClr val="572A26"/>
      </a:dk1>
      <a:lt1>
        <a:srgbClr val="D0574F"/>
      </a:lt1>
      <a:dk2>
        <a:srgbClr val="F5E9E2"/>
      </a:dk2>
      <a:lt2>
        <a:srgbClr val="FFFFFF"/>
      </a:lt2>
      <a:accent1>
        <a:srgbClr val="EE918C"/>
      </a:accent1>
      <a:accent2>
        <a:srgbClr val="EE8F33"/>
      </a:accent2>
      <a:accent3>
        <a:srgbClr val="FFC353"/>
      </a:accent3>
      <a:accent4>
        <a:srgbClr val="AFAE5C"/>
      </a:accent4>
      <a:accent5>
        <a:srgbClr val="68C0CC"/>
      </a:accent5>
      <a:accent6>
        <a:srgbClr val="B282DD"/>
      </a:accent6>
      <a:hlink>
        <a:srgbClr val="572A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975</Words>
  <Application>Microsoft Office PowerPoint</Application>
  <PresentationFormat>Bildschirmpräsentation (16:9)</PresentationFormat>
  <Paragraphs>129</Paragraphs>
  <Slides>23</Slides>
  <Notes>14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Racial Tolerance Minitheme by Slidesgo</vt:lpstr>
      <vt:lpstr>PowerPoint-Präsentation</vt:lpstr>
      <vt:lpstr>Bildung  eröffnet  Chancen</vt:lpstr>
      <vt:lpstr>PowerPoint-Präsentation</vt:lpstr>
      <vt:lpstr>Weltkarte Bildung</vt:lpstr>
      <vt:lpstr>A</vt:lpstr>
      <vt:lpstr>Weltweite Alphabetisierung </vt:lpstr>
      <vt:lpstr>PowerPoint-Präsentation</vt:lpstr>
      <vt:lpstr>Bildung in Zahlen</vt:lpstr>
      <vt:lpstr>Bildung im Globalen Dorf</vt:lpstr>
      <vt:lpstr>SCHULSYSTEM IN AFRIKA</vt:lpstr>
      <vt:lpstr>01</vt:lpstr>
      <vt:lpstr>Schulen und Träume in Afrika</vt:lpstr>
      <vt:lpstr>Versetze dich in die Lebenssituation  von Schulkindern* in Afrika</vt:lpstr>
      <vt:lpstr>Kindergarten, Primary &amp; Secondary School Doba / Tschad</vt:lpstr>
      <vt:lpstr>Djembete, 9 Jahre, Tschad</vt:lpstr>
      <vt:lpstr>Secondary School Katete / Malawi</vt:lpstr>
      <vt:lpstr>Juma, 14 Jahre, Malawi</vt:lpstr>
      <vt:lpstr>Primary School Mondombe / Demok. Republik Kongo</vt:lpstr>
      <vt:lpstr>Kiano, 10 Jahre, Kongo</vt:lpstr>
      <vt:lpstr>Kindergarten, Primary School Venile / Tansania</vt:lpstr>
      <vt:lpstr>Kito, 6 Jahre, Tansania</vt:lpstr>
      <vt:lpstr>In Afrika gibt es folgendes Sprichwort:  „“Es braucht ein ganzes Dorf, um ein Kind zu erziehen.“   Was wäre, wenn man dieses Sprichwort auf Österreich anwendet?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Klamminger Thomas</dc:creator>
  <cp:lastModifiedBy>Klamminger Thomas</cp:lastModifiedBy>
  <cp:revision>23</cp:revision>
  <dcterms:created xsi:type="dcterms:W3CDTF">2023-11-02T15:00:12Z</dcterms:created>
  <dcterms:modified xsi:type="dcterms:W3CDTF">2023-11-06T09:51:45Z</dcterms:modified>
</cp:coreProperties>
</file>