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6"/>
  </p:notesMasterIdLst>
  <p:sldIdLst>
    <p:sldId id="301" r:id="rId2"/>
    <p:sldId id="335" r:id="rId3"/>
    <p:sldId id="342" r:id="rId4"/>
    <p:sldId id="266" r:id="rId5"/>
    <p:sldId id="338" r:id="rId6"/>
    <p:sldId id="334" r:id="rId7"/>
    <p:sldId id="350" r:id="rId8"/>
    <p:sldId id="337" r:id="rId9"/>
    <p:sldId id="329" r:id="rId10"/>
    <p:sldId id="339" r:id="rId11"/>
    <p:sldId id="353" r:id="rId12"/>
    <p:sldId id="340" r:id="rId13"/>
    <p:sldId id="323" r:id="rId14"/>
    <p:sldId id="349" r:id="rId15"/>
    <p:sldId id="304" r:id="rId16"/>
    <p:sldId id="344" r:id="rId17"/>
    <p:sldId id="341" r:id="rId18"/>
    <p:sldId id="298" r:id="rId19"/>
    <p:sldId id="320" r:id="rId20"/>
    <p:sldId id="343" r:id="rId21"/>
    <p:sldId id="346" r:id="rId22"/>
    <p:sldId id="351" r:id="rId23"/>
    <p:sldId id="352" r:id="rId24"/>
    <p:sldId id="275" r:id="rId25"/>
  </p:sldIdLst>
  <p:sldSz cx="9144000" cy="5143500" type="screen16x9"/>
  <p:notesSz cx="6858000" cy="9144000"/>
  <p:embeddedFontLst>
    <p:embeddedFont>
      <p:font typeface="Cairo" panose="020B0604020202020204" charset="-78"/>
      <p:regular r:id="rId27"/>
      <p:bold r:id="rId28"/>
    </p:embeddedFont>
    <p:embeddedFont>
      <p:font typeface="Fredoka One" panose="02000000000000000000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9AA0A6"/>
          </p15:clr>
        </p15:guide>
        <p15:guide id="2" pos="90">
          <p15:clr>
            <a:srgbClr val="9AA0A6"/>
          </p15:clr>
        </p15:guide>
        <p15:guide id="3" orient="horz" pos="3147">
          <p15:clr>
            <a:srgbClr val="9AA0A6"/>
          </p15:clr>
        </p15:guide>
        <p15:guide id="4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FEEF90-D45A-4219-8C5F-7093B481DB04}">
  <a:tblStyle styleId="{B2FEEF90-D45A-4219-8C5F-7093B481DB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40"/>
  </p:normalViewPr>
  <p:slideViewPr>
    <p:cSldViewPr snapToGrid="0">
      <p:cViewPr>
        <p:scale>
          <a:sx n="145" d="100"/>
          <a:sy n="145" d="100"/>
        </p:scale>
        <p:origin x="384" y="114"/>
      </p:cViewPr>
      <p:guideLst>
        <p:guide orient="horz" pos="1440"/>
        <p:guide pos="90"/>
        <p:guide orient="horz" pos="31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60F2E-4CAA-3D46-B0C7-5EAE1A784AE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794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511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c112c16285_0_4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c112c16285_0_4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Antworten: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41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c112c16285_0_4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c112c16285_0_4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Antworten: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9951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c112c16285_0_4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c112c16285_0_4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Antworten: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691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3ce2af5b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3ce2af5b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42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033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270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137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9" name="Google Shape;283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843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73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525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1c112c16285_0_40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1c112c16285_0_40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2401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8712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924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25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1c112c16285_0_40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5" name="Google Shape;2255;g1c112c16285_0_40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74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2375" y="974275"/>
            <a:ext cx="4509300" cy="22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22375" y="3384475"/>
            <a:ext cx="22716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95847" y="429789"/>
            <a:ext cx="737019" cy="750767"/>
            <a:chOff x="395847" y="429789"/>
            <a:chExt cx="737019" cy="750767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395847" y="1024364"/>
              <a:ext cx="170569" cy="156192"/>
              <a:chOff x="5117325" y="2664025"/>
              <a:chExt cx="110925" cy="1015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 rot="655445">
              <a:off x="521423" y="52223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62297" y="429789"/>
              <a:ext cx="170569" cy="156192"/>
              <a:chOff x="5117325" y="2664025"/>
              <a:chExt cx="110925" cy="10157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3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23"/>
          <p:cNvGrpSpPr/>
          <p:nvPr/>
        </p:nvGrpSpPr>
        <p:grpSpPr>
          <a:xfrm flipH="1">
            <a:off x="8109400" y="287364"/>
            <a:ext cx="662219" cy="1457204"/>
            <a:chOff x="379822" y="287364"/>
            <a:chExt cx="662219" cy="1457204"/>
          </a:xfrm>
        </p:grpSpPr>
        <p:grpSp>
          <p:nvGrpSpPr>
            <p:cNvPr id="519" name="Google Shape;519;p23"/>
            <p:cNvGrpSpPr/>
            <p:nvPr/>
          </p:nvGrpSpPr>
          <p:grpSpPr>
            <a:xfrm>
              <a:off x="379822" y="1588377"/>
              <a:ext cx="170569" cy="156192"/>
              <a:chOff x="5117325" y="2664025"/>
              <a:chExt cx="110925" cy="101575"/>
            </a:xfrm>
          </p:grpSpPr>
          <p:sp>
            <p:nvSpPr>
              <p:cNvPr id="520" name="Google Shape;520;p2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23"/>
            <p:cNvGrpSpPr/>
            <p:nvPr/>
          </p:nvGrpSpPr>
          <p:grpSpPr>
            <a:xfrm>
              <a:off x="871472" y="287364"/>
              <a:ext cx="170569" cy="156192"/>
              <a:chOff x="5117325" y="2664025"/>
              <a:chExt cx="110925" cy="101575"/>
            </a:xfrm>
          </p:grpSpPr>
          <p:sp>
            <p:nvSpPr>
              <p:cNvPr id="525" name="Google Shape;525;p2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9" name="Google Shape;529;p23"/>
            <p:cNvSpPr/>
            <p:nvPr/>
          </p:nvSpPr>
          <p:spPr>
            <a:xfrm>
              <a:off x="388175" y="7435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3"/>
          <p:cNvGrpSpPr/>
          <p:nvPr/>
        </p:nvGrpSpPr>
        <p:grpSpPr>
          <a:xfrm>
            <a:off x="370297" y="3945939"/>
            <a:ext cx="182266" cy="791400"/>
            <a:chOff x="379822" y="3812589"/>
            <a:chExt cx="182266" cy="791400"/>
          </a:xfrm>
        </p:grpSpPr>
        <p:sp>
          <p:nvSpPr>
            <p:cNvPr id="531" name="Google Shape;531;p23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23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533" name="Google Shape;533;p2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4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24"/>
          <p:cNvGrpSpPr/>
          <p:nvPr/>
        </p:nvGrpSpPr>
        <p:grpSpPr>
          <a:xfrm>
            <a:off x="8336338" y="3583014"/>
            <a:ext cx="540044" cy="1257179"/>
            <a:chOff x="8336338" y="3583014"/>
            <a:chExt cx="540044" cy="1257179"/>
          </a:xfrm>
        </p:grpSpPr>
        <p:grpSp>
          <p:nvGrpSpPr>
            <p:cNvPr id="540" name="Google Shape;540;p24"/>
            <p:cNvGrpSpPr/>
            <p:nvPr/>
          </p:nvGrpSpPr>
          <p:grpSpPr>
            <a:xfrm flipH="1">
              <a:off x="8336338" y="4684002"/>
              <a:ext cx="170569" cy="156192"/>
              <a:chOff x="5117325" y="2664025"/>
              <a:chExt cx="110925" cy="101575"/>
            </a:xfrm>
          </p:grpSpPr>
          <p:sp>
            <p:nvSpPr>
              <p:cNvPr id="541" name="Google Shape;541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flipH="1">
              <a:off x="8705813" y="3583014"/>
              <a:ext cx="170569" cy="156192"/>
              <a:chOff x="5117325" y="2664025"/>
              <a:chExt cx="110925" cy="101575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" name="Google Shape;550;p24"/>
            <p:cNvSpPr/>
            <p:nvPr/>
          </p:nvSpPr>
          <p:spPr>
            <a:xfrm flipH="1">
              <a:off x="8714156" y="412604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4"/>
          <p:cNvGrpSpPr/>
          <p:nvPr/>
        </p:nvGrpSpPr>
        <p:grpSpPr>
          <a:xfrm>
            <a:off x="8637997" y="469314"/>
            <a:ext cx="182266" cy="791400"/>
            <a:chOff x="379822" y="3812589"/>
            <a:chExt cx="182266" cy="791400"/>
          </a:xfrm>
        </p:grpSpPr>
        <p:sp>
          <p:nvSpPr>
            <p:cNvPr id="552" name="Google Shape;552;p24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24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554" name="Google Shape;554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24"/>
          <p:cNvGrpSpPr/>
          <p:nvPr/>
        </p:nvGrpSpPr>
        <p:grpSpPr>
          <a:xfrm flipH="1">
            <a:off x="316288" y="3583014"/>
            <a:ext cx="540044" cy="1257179"/>
            <a:chOff x="8336338" y="3583014"/>
            <a:chExt cx="540044" cy="1257179"/>
          </a:xfrm>
        </p:grpSpPr>
        <p:grpSp>
          <p:nvGrpSpPr>
            <p:cNvPr id="559" name="Google Shape;559;p24"/>
            <p:cNvGrpSpPr/>
            <p:nvPr/>
          </p:nvGrpSpPr>
          <p:grpSpPr>
            <a:xfrm flipH="1">
              <a:off x="8336338" y="4684002"/>
              <a:ext cx="170569" cy="156192"/>
              <a:chOff x="5117325" y="2664025"/>
              <a:chExt cx="110925" cy="101575"/>
            </a:xfrm>
          </p:grpSpPr>
          <p:sp>
            <p:nvSpPr>
              <p:cNvPr id="560" name="Google Shape;560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flipH="1">
              <a:off x="8705813" y="3583014"/>
              <a:ext cx="170569" cy="156192"/>
              <a:chOff x="5117325" y="2664025"/>
              <a:chExt cx="110925" cy="10157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24"/>
            <p:cNvSpPr/>
            <p:nvPr/>
          </p:nvSpPr>
          <p:spPr>
            <a:xfrm flipH="1">
              <a:off x="8714156" y="412604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4"/>
          <p:cNvGrpSpPr/>
          <p:nvPr/>
        </p:nvGrpSpPr>
        <p:grpSpPr>
          <a:xfrm>
            <a:off x="389347" y="469314"/>
            <a:ext cx="182266" cy="791400"/>
            <a:chOff x="379822" y="3812589"/>
            <a:chExt cx="182266" cy="791400"/>
          </a:xfrm>
        </p:grpSpPr>
        <p:sp>
          <p:nvSpPr>
            <p:cNvPr id="571" name="Google Shape;571;p24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2" name="Google Shape;572;p24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573" name="Google Shape;573;p2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0E0D3-9008-0845-B6EF-21C94796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43EE6C-1FCC-164B-9B83-F36A76338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C63DBA-1D93-B641-A6FD-32B08857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002C67-E0C5-5548-BCD8-94EA2976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A3F513-3541-A047-9BCD-E523121E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5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1"/>
          <p:cNvSpPr txBox="1">
            <a:spLocks noGrp="1"/>
          </p:cNvSpPr>
          <p:nvPr>
            <p:ph type="ctrTitle"/>
          </p:nvPr>
        </p:nvSpPr>
        <p:spPr>
          <a:xfrm>
            <a:off x="722375" y="714900"/>
            <a:ext cx="3651900" cy="9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86" name="Google Shape;486;p21"/>
          <p:cNvSpPr txBox="1">
            <a:spLocks noGrp="1"/>
          </p:cNvSpPr>
          <p:nvPr>
            <p:ph type="subTitle" idx="1"/>
          </p:nvPr>
        </p:nvSpPr>
        <p:spPr>
          <a:xfrm>
            <a:off x="722375" y="1791047"/>
            <a:ext cx="36519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1"/>
          <p:cNvSpPr txBox="1"/>
          <p:nvPr/>
        </p:nvSpPr>
        <p:spPr>
          <a:xfrm>
            <a:off x="722375" y="3433447"/>
            <a:ext cx="2990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CRÉDITOS: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Esta plantilla para presentaciones es una creación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airo"/>
                <a:ea typeface="Cairo"/>
                <a:cs typeface="Cairo"/>
                <a:sym typeface="Cai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, e incluye iconos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airo"/>
                <a:ea typeface="Cairo"/>
                <a:cs typeface="Cairo"/>
                <a:sym typeface="Cai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, infografías e imágenes de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airo"/>
                <a:ea typeface="Cairo"/>
                <a:cs typeface="Cairo"/>
                <a:sym typeface="Cai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.</a:t>
            </a:r>
            <a:endParaRPr sz="100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grpSp>
        <p:nvGrpSpPr>
          <p:cNvPr id="488" name="Google Shape;488;p21"/>
          <p:cNvGrpSpPr/>
          <p:nvPr/>
        </p:nvGrpSpPr>
        <p:grpSpPr>
          <a:xfrm>
            <a:off x="8251064" y="4471092"/>
            <a:ext cx="523235" cy="481014"/>
            <a:chOff x="8251064" y="4471092"/>
            <a:chExt cx="523235" cy="481014"/>
          </a:xfrm>
        </p:grpSpPr>
        <p:sp>
          <p:nvSpPr>
            <p:cNvPr id="489" name="Google Shape;489;p21"/>
            <p:cNvSpPr/>
            <p:nvPr/>
          </p:nvSpPr>
          <p:spPr>
            <a:xfrm rot="-655445" flipH="1">
              <a:off x="8606225" y="448418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0" name="Google Shape;490;p21"/>
            <p:cNvGrpSpPr/>
            <p:nvPr/>
          </p:nvGrpSpPr>
          <p:grpSpPr>
            <a:xfrm flipH="1">
              <a:off x="8251064" y="4795914"/>
              <a:ext cx="170569" cy="156192"/>
              <a:chOff x="5117325" y="2664025"/>
              <a:chExt cx="110925" cy="101575"/>
            </a:xfrm>
          </p:grpSpPr>
          <p:sp>
            <p:nvSpPr>
              <p:cNvPr id="491" name="Google Shape;491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5" name="Google Shape;495;p21"/>
          <p:cNvGrpSpPr/>
          <p:nvPr/>
        </p:nvGrpSpPr>
        <p:grpSpPr>
          <a:xfrm flipH="1">
            <a:off x="309508" y="301664"/>
            <a:ext cx="352825" cy="811875"/>
            <a:chOff x="8440758" y="3982789"/>
            <a:chExt cx="352825" cy="811875"/>
          </a:xfrm>
        </p:grpSpPr>
        <p:sp>
          <p:nvSpPr>
            <p:cNvPr id="496" name="Google Shape;496;p21"/>
            <p:cNvSpPr/>
            <p:nvPr/>
          </p:nvSpPr>
          <p:spPr>
            <a:xfrm rot="-655445" flipH="1">
              <a:off x="8454950" y="461708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21"/>
            <p:cNvGrpSpPr/>
            <p:nvPr/>
          </p:nvGrpSpPr>
          <p:grpSpPr>
            <a:xfrm flipH="1">
              <a:off x="8623014" y="3982789"/>
              <a:ext cx="170569" cy="156192"/>
              <a:chOff x="5117325" y="2664025"/>
              <a:chExt cx="110925" cy="101575"/>
            </a:xfrm>
          </p:grpSpPr>
          <p:sp>
            <p:nvSpPr>
              <p:cNvPr id="498" name="Google Shape;498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2" name="Google Shape;502;p21"/>
          <p:cNvGrpSpPr/>
          <p:nvPr/>
        </p:nvGrpSpPr>
        <p:grpSpPr>
          <a:xfrm>
            <a:off x="383957" y="3922464"/>
            <a:ext cx="560394" cy="936292"/>
            <a:chOff x="383957" y="3922464"/>
            <a:chExt cx="560394" cy="936292"/>
          </a:xfrm>
        </p:grpSpPr>
        <p:grpSp>
          <p:nvGrpSpPr>
            <p:cNvPr id="503" name="Google Shape;503;p21"/>
            <p:cNvGrpSpPr/>
            <p:nvPr/>
          </p:nvGrpSpPr>
          <p:grpSpPr>
            <a:xfrm flipH="1">
              <a:off x="773782" y="4702564"/>
              <a:ext cx="170569" cy="156192"/>
              <a:chOff x="5117325" y="2664025"/>
              <a:chExt cx="110925" cy="101575"/>
            </a:xfrm>
          </p:grpSpPr>
          <p:sp>
            <p:nvSpPr>
              <p:cNvPr id="504" name="Google Shape;504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8" name="Google Shape;508;p21"/>
            <p:cNvSpPr/>
            <p:nvPr/>
          </p:nvSpPr>
          <p:spPr>
            <a:xfrm rot="-655445" flipH="1">
              <a:off x="463643" y="4306482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9" name="Google Shape;509;p21"/>
            <p:cNvGrpSpPr/>
            <p:nvPr/>
          </p:nvGrpSpPr>
          <p:grpSpPr>
            <a:xfrm flipH="1">
              <a:off x="383957" y="3922464"/>
              <a:ext cx="170569" cy="156192"/>
              <a:chOff x="5117325" y="2664025"/>
              <a:chExt cx="110925" cy="101575"/>
            </a:xfrm>
          </p:grpSpPr>
          <p:sp>
            <p:nvSpPr>
              <p:cNvPr id="510" name="Google Shape;510;p2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383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283604" y="4064439"/>
            <a:ext cx="332791" cy="668350"/>
            <a:chOff x="283604" y="4064439"/>
            <a:chExt cx="332791" cy="668350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445826" y="4064439"/>
              <a:ext cx="170569" cy="156192"/>
              <a:chOff x="5117325" y="2664025"/>
              <a:chExt cx="110925" cy="101575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Google Shape;51;p4"/>
            <p:cNvSpPr/>
            <p:nvPr/>
          </p:nvSpPr>
          <p:spPr>
            <a:xfrm>
              <a:off x="283604" y="45682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 flipH="1">
            <a:off x="8573679" y="4064439"/>
            <a:ext cx="332791" cy="668350"/>
            <a:chOff x="283604" y="4064439"/>
            <a:chExt cx="332791" cy="668350"/>
          </a:xfrm>
        </p:grpSpPr>
        <p:grpSp>
          <p:nvGrpSpPr>
            <p:cNvPr id="53" name="Google Shape;53;p4"/>
            <p:cNvGrpSpPr/>
            <p:nvPr/>
          </p:nvGrpSpPr>
          <p:grpSpPr>
            <a:xfrm>
              <a:off x="445826" y="4064439"/>
              <a:ext cx="170569" cy="156192"/>
              <a:chOff x="5117325" y="2664025"/>
              <a:chExt cx="110925" cy="101575"/>
            </a:xfrm>
          </p:grpSpPr>
          <p:sp>
            <p:nvSpPr>
              <p:cNvPr id="54" name="Google Shape;54;p4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58;p4"/>
            <p:cNvSpPr/>
            <p:nvPr/>
          </p:nvSpPr>
          <p:spPr>
            <a:xfrm>
              <a:off x="283604" y="45682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722375" y="2329525"/>
            <a:ext cx="4336500" cy="14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7"/>
          <p:cNvSpPr>
            <a:spLocks noGrp="1"/>
          </p:cNvSpPr>
          <p:nvPr>
            <p:ph type="pic" idx="2"/>
          </p:nvPr>
        </p:nvSpPr>
        <p:spPr>
          <a:xfrm>
            <a:off x="5164675" y="1683075"/>
            <a:ext cx="3256800" cy="2745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15" name="Google Shape;115;p7"/>
          <p:cNvGrpSpPr/>
          <p:nvPr/>
        </p:nvGrpSpPr>
        <p:grpSpPr>
          <a:xfrm>
            <a:off x="8253047" y="3933027"/>
            <a:ext cx="585135" cy="911842"/>
            <a:chOff x="8253047" y="3933027"/>
            <a:chExt cx="585135" cy="911842"/>
          </a:xfrm>
        </p:grpSpPr>
        <p:grpSp>
          <p:nvGrpSpPr>
            <p:cNvPr id="116" name="Google Shape;116;p7"/>
            <p:cNvGrpSpPr/>
            <p:nvPr/>
          </p:nvGrpSpPr>
          <p:grpSpPr>
            <a:xfrm flipH="1">
              <a:off x="8253047" y="4688677"/>
              <a:ext cx="170569" cy="156192"/>
              <a:chOff x="5117325" y="2664025"/>
              <a:chExt cx="110925" cy="101575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7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" name="Google Shape;121;p7"/>
            <p:cNvSpPr/>
            <p:nvPr/>
          </p:nvSpPr>
          <p:spPr>
            <a:xfrm rot="-655445" flipH="1">
              <a:off x="8670108" y="43067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122;p7"/>
            <p:cNvGrpSpPr/>
            <p:nvPr/>
          </p:nvGrpSpPr>
          <p:grpSpPr>
            <a:xfrm flipH="1">
              <a:off x="8597047" y="3933027"/>
              <a:ext cx="170569" cy="156192"/>
              <a:chOff x="5117325" y="2664025"/>
              <a:chExt cx="110925" cy="101575"/>
            </a:xfrm>
          </p:grpSpPr>
          <p:sp>
            <p:nvSpPr>
              <p:cNvPr id="123" name="Google Shape;123;p7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7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7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127;p7"/>
          <p:cNvGrpSpPr/>
          <p:nvPr/>
        </p:nvGrpSpPr>
        <p:grpSpPr>
          <a:xfrm>
            <a:off x="395847" y="3933014"/>
            <a:ext cx="653684" cy="911853"/>
            <a:chOff x="395847" y="3933014"/>
            <a:chExt cx="653684" cy="911853"/>
          </a:xfrm>
        </p:grpSpPr>
        <p:grpSp>
          <p:nvGrpSpPr>
            <p:cNvPr id="128" name="Google Shape;128;p7"/>
            <p:cNvGrpSpPr/>
            <p:nvPr/>
          </p:nvGrpSpPr>
          <p:grpSpPr>
            <a:xfrm flipH="1">
              <a:off x="916866" y="4699324"/>
              <a:ext cx="132665" cy="145543"/>
              <a:chOff x="5197175" y="335700"/>
              <a:chExt cx="86275" cy="94650"/>
            </a:xfrm>
          </p:grpSpPr>
          <p:sp>
            <p:nvSpPr>
              <p:cNvPr id="129" name="Google Shape;129;p7"/>
              <p:cNvSpPr/>
              <p:nvPr/>
            </p:nvSpPr>
            <p:spPr>
              <a:xfrm>
                <a:off x="5235125" y="335700"/>
                <a:ext cx="15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657" extrusionOk="0">
                    <a:moveTo>
                      <a:pt x="20" y="1440"/>
                    </a:moveTo>
                    <a:cubicBezTo>
                      <a:pt x="0" y="1223"/>
                      <a:pt x="0" y="986"/>
                      <a:pt x="20" y="750"/>
                    </a:cubicBezTo>
                    <a:cubicBezTo>
                      <a:pt x="40" y="572"/>
                      <a:pt x="20" y="375"/>
                      <a:pt x="138" y="217"/>
                    </a:cubicBezTo>
                    <a:cubicBezTo>
                      <a:pt x="296" y="1"/>
                      <a:pt x="612" y="257"/>
                      <a:pt x="414" y="454"/>
                    </a:cubicBezTo>
                    <a:cubicBezTo>
                      <a:pt x="355" y="750"/>
                      <a:pt x="375" y="1045"/>
                      <a:pt x="395" y="1361"/>
                    </a:cubicBezTo>
                    <a:cubicBezTo>
                      <a:pt x="395" y="1420"/>
                      <a:pt x="395" y="1479"/>
                      <a:pt x="355" y="1538"/>
                    </a:cubicBezTo>
                    <a:cubicBezTo>
                      <a:pt x="257" y="1657"/>
                      <a:pt x="40" y="1597"/>
                      <a:pt x="20" y="1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5254825" y="381550"/>
                <a:ext cx="286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75" extrusionOk="0">
                    <a:moveTo>
                      <a:pt x="198" y="375"/>
                    </a:moveTo>
                    <a:cubicBezTo>
                      <a:pt x="100" y="375"/>
                      <a:pt x="1" y="296"/>
                      <a:pt x="1" y="197"/>
                    </a:cubicBezTo>
                    <a:cubicBezTo>
                      <a:pt x="1" y="99"/>
                      <a:pt x="100" y="0"/>
                      <a:pt x="198" y="0"/>
                    </a:cubicBezTo>
                    <a:lnTo>
                      <a:pt x="908" y="0"/>
                    </a:lnTo>
                    <a:cubicBezTo>
                      <a:pt x="1144" y="20"/>
                      <a:pt x="1144" y="375"/>
                      <a:pt x="908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5230200" y="400750"/>
                <a:ext cx="1580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84" extrusionOk="0">
                    <a:moveTo>
                      <a:pt x="158" y="1026"/>
                    </a:moveTo>
                    <a:cubicBezTo>
                      <a:pt x="158" y="770"/>
                      <a:pt x="0" y="21"/>
                      <a:pt x="375" y="1"/>
                    </a:cubicBezTo>
                    <a:cubicBezTo>
                      <a:pt x="533" y="1"/>
                      <a:pt x="631" y="218"/>
                      <a:pt x="513" y="316"/>
                    </a:cubicBezTo>
                    <a:cubicBezTo>
                      <a:pt x="473" y="474"/>
                      <a:pt x="493" y="652"/>
                      <a:pt x="513" y="809"/>
                    </a:cubicBezTo>
                    <a:cubicBezTo>
                      <a:pt x="513" y="947"/>
                      <a:pt x="552" y="1144"/>
                      <a:pt x="355" y="1184"/>
                    </a:cubicBezTo>
                    <a:cubicBezTo>
                      <a:pt x="257" y="1184"/>
                      <a:pt x="158" y="1125"/>
                      <a:pt x="158" y="10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5197175" y="384500"/>
                <a:ext cx="276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494" extrusionOk="0">
                    <a:moveTo>
                      <a:pt x="20" y="335"/>
                    </a:moveTo>
                    <a:cubicBezTo>
                      <a:pt x="0" y="237"/>
                      <a:pt x="79" y="138"/>
                      <a:pt x="178" y="119"/>
                    </a:cubicBezTo>
                    <a:cubicBezTo>
                      <a:pt x="414" y="99"/>
                      <a:pt x="651" y="79"/>
                      <a:pt x="888" y="20"/>
                    </a:cubicBezTo>
                    <a:cubicBezTo>
                      <a:pt x="986" y="0"/>
                      <a:pt x="1065" y="99"/>
                      <a:pt x="1085" y="178"/>
                    </a:cubicBezTo>
                    <a:cubicBezTo>
                      <a:pt x="1104" y="276"/>
                      <a:pt x="1026" y="375"/>
                      <a:pt x="927" y="395"/>
                    </a:cubicBezTo>
                    <a:cubicBezTo>
                      <a:pt x="690" y="434"/>
                      <a:pt x="454" y="454"/>
                      <a:pt x="237" y="493"/>
                    </a:cubicBezTo>
                    <a:cubicBezTo>
                      <a:pt x="138" y="493"/>
                      <a:pt x="40" y="434"/>
                      <a:pt x="20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7"/>
            <p:cNvGrpSpPr/>
            <p:nvPr/>
          </p:nvGrpSpPr>
          <p:grpSpPr>
            <a:xfrm flipH="1">
              <a:off x="395847" y="3933014"/>
              <a:ext cx="170569" cy="156192"/>
              <a:chOff x="5117325" y="2664025"/>
              <a:chExt cx="110925" cy="101575"/>
            </a:xfrm>
          </p:grpSpPr>
          <p:sp>
            <p:nvSpPr>
              <p:cNvPr id="134" name="Google Shape;134;p7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7"/>
            <p:cNvSpPr/>
            <p:nvPr/>
          </p:nvSpPr>
          <p:spPr>
            <a:xfrm rot="-655445" flipH="1">
              <a:off x="449058" y="4521745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>
            <a:spLocks noGrp="1"/>
          </p:cNvSpPr>
          <p:nvPr>
            <p:ph type="pic" idx="2"/>
          </p:nvPr>
        </p:nvSpPr>
        <p:spPr>
          <a:xfrm>
            <a:off x="-105900" y="-101275"/>
            <a:ext cx="9356100" cy="53154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2060025" y="3443525"/>
            <a:ext cx="5023800" cy="1129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0"/>
          <p:cNvSpPr/>
          <p:nvPr/>
        </p:nvSpPr>
        <p:spPr>
          <a:xfrm>
            <a:off x="-105825" y="-101275"/>
            <a:ext cx="9355992" cy="5345860"/>
          </a:xfrm>
          <a:custGeom>
            <a:avLst/>
            <a:gdLst/>
            <a:ahLst/>
            <a:cxnLst/>
            <a:rect l="l" t="t" r="r" b="b"/>
            <a:pathLst>
              <a:path w="284983" h="162847" extrusionOk="0">
                <a:moveTo>
                  <a:pt x="272490" y="7514"/>
                </a:moveTo>
                <a:cubicBezTo>
                  <a:pt x="275165" y="7514"/>
                  <a:pt x="277328" y="9678"/>
                  <a:pt x="277328" y="12353"/>
                </a:cubicBezTo>
                <a:lnTo>
                  <a:pt x="277328" y="150494"/>
                </a:lnTo>
                <a:cubicBezTo>
                  <a:pt x="277328" y="153169"/>
                  <a:pt x="275165" y="155333"/>
                  <a:pt x="272490" y="155333"/>
                </a:cubicBezTo>
                <a:lnTo>
                  <a:pt x="12493" y="155333"/>
                </a:lnTo>
                <a:cubicBezTo>
                  <a:pt x="9817" y="155333"/>
                  <a:pt x="7654" y="153169"/>
                  <a:pt x="7654" y="150494"/>
                </a:cubicBezTo>
                <a:lnTo>
                  <a:pt x="7654" y="12353"/>
                </a:lnTo>
                <a:cubicBezTo>
                  <a:pt x="7654" y="9678"/>
                  <a:pt x="9817" y="7514"/>
                  <a:pt x="12493" y="7514"/>
                </a:cubicBezTo>
                <a:close/>
                <a:moveTo>
                  <a:pt x="0" y="0"/>
                </a:moveTo>
                <a:lnTo>
                  <a:pt x="0" y="162847"/>
                </a:lnTo>
                <a:lnTo>
                  <a:pt x="284982" y="162847"/>
                </a:lnTo>
                <a:lnTo>
                  <a:pt x="284982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 txBox="1">
            <a:spLocks noGrp="1"/>
          </p:cNvSpPr>
          <p:nvPr>
            <p:ph type="title" hasCustomPrompt="1"/>
          </p:nvPr>
        </p:nvSpPr>
        <p:spPr>
          <a:xfrm>
            <a:off x="1418100" y="539500"/>
            <a:ext cx="6307800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6" name="Google Shape;196;p11"/>
          <p:cNvSpPr txBox="1">
            <a:spLocks noGrp="1"/>
          </p:cNvSpPr>
          <p:nvPr>
            <p:ph type="subTitle" idx="1"/>
          </p:nvPr>
        </p:nvSpPr>
        <p:spPr>
          <a:xfrm>
            <a:off x="1418075" y="1828029"/>
            <a:ext cx="63078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11"/>
          <p:cNvGrpSpPr/>
          <p:nvPr/>
        </p:nvGrpSpPr>
        <p:grpSpPr>
          <a:xfrm flipH="1">
            <a:off x="8109400" y="287364"/>
            <a:ext cx="662219" cy="1457204"/>
            <a:chOff x="379822" y="287364"/>
            <a:chExt cx="662219" cy="1457204"/>
          </a:xfrm>
        </p:grpSpPr>
        <p:grpSp>
          <p:nvGrpSpPr>
            <p:cNvPr id="198" name="Google Shape;198;p11"/>
            <p:cNvGrpSpPr/>
            <p:nvPr/>
          </p:nvGrpSpPr>
          <p:grpSpPr>
            <a:xfrm>
              <a:off x="379822" y="1588377"/>
              <a:ext cx="170569" cy="156192"/>
              <a:chOff x="5117325" y="2664025"/>
              <a:chExt cx="110925" cy="101575"/>
            </a:xfrm>
          </p:grpSpPr>
          <p:sp>
            <p:nvSpPr>
              <p:cNvPr id="199" name="Google Shape;199;p1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871472" y="287364"/>
              <a:ext cx="170569" cy="156192"/>
              <a:chOff x="5117325" y="2664025"/>
              <a:chExt cx="110925" cy="101575"/>
            </a:xfrm>
          </p:grpSpPr>
          <p:sp>
            <p:nvSpPr>
              <p:cNvPr id="204" name="Google Shape;204;p1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" name="Google Shape;208;p11"/>
            <p:cNvSpPr/>
            <p:nvPr/>
          </p:nvSpPr>
          <p:spPr>
            <a:xfrm>
              <a:off x="388175" y="74359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11"/>
          <p:cNvGrpSpPr/>
          <p:nvPr/>
        </p:nvGrpSpPr>
        <p:grpSpPr>
          <a:xfrm>
            <a:off x="379822" y="3812589"/>
            <a:ext cx="182266" cy="791400"/>
            <a:chOff x="379822" y="3812589"/>
            <a:chExt cx="182266" cy="791400"/>
          </a:xfrm>
        </p:grpSpPr>
        <p:sp>
          <p:nvSpPr>
            <p:cNvPr id="210" name="Google Shape;210;p11"/>
            <p:cNvSpPr/>
            <p:nvPr/>
          </p:nvSpPr>
          <p:spPr>
            <a:xfrm rot="655445">
              <a:off x="394014" y="442640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" name="Google Shape;211;p11"/>
            <p:cNvGrpSpPr/>
            <p:nvPr/>
          </p:nvGrpSpPr>
          <p:grpSpPr>
            <a:xfrm>
              <a:off x="385663" y="3812589"/>
              <a:ext cx="170569" cy="156192"/>
              <a:chOff x="5117325" y="2664025"/>
              <a:chExt cx="110925" cy="101575"/>
            </a:xfrm>
          </p:grpSpPr>
          <p:sp>
            <p:nvSpPr>
              <p:cNvPr id="212" name="Google Shape;212;p11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1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"/>
          </p:nvPr>
        </p:nvSpPr>
        <p:spPr>
          <a:xfrm>
            <a:off x="2227169" y="2055148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2" hasCustomPrompt="1"/>
          </p:nvPr>
        </p:nvSpPr>
        <p:spPr>
          <a:xfrm>
            <a:off x="1319900" y="1807162"/>
            <a:ext cx="819000" cy="6792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3"/>
          </p:nvPr>
        </p:nvSpPr>
        <p:spPr>
          <a:xfrm>
            <a:off x="5797894" y="2055148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4" hasCustomPrompt="1"/>
          </p:nvPr>
        </p:nvSpPr>
        <p:spPr>
          <a:xfrm>
            <a:off x="4890675" y="1807162"/>
            <a:ext cx="819000" cy="679200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5"/>
          </p:nvPr>
        </p:nvSpPr>
        <p:spPr>
          <a:xfrm>
            <a:off x="2227169" y="3497903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6" hasCustomPrompt="1"/>
          </p:nvPr>
        </p:nvSpPr>
        <p:spPr>
          <a:xfrm>
            <a:off x="1319900" y="3250038"/>
            <a:ext cx="819000" cy="679200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7"/>
          </p:nvPr>
        </p:nvSpPr>
        <p:spPr>
          <a:xfrm>
            <a:off x="5797894" y="3497900"/>
            <a:ext cx="20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8" hasCustomPrompt="1"/>
          </p:nvPr>
        </p:nvSpPr>
        <p:spPr>
          <a:xfrm>
            <a:off x="4890675" y="3250041"/>
            <a:ext cx="819000" cy="6792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subTitle" idx="9"/>
          </p:nvPr>
        </p:nvSpPr>
        <p:spPr>
          <a:xfrm>
            <a:off x="2227169" y="1705000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13"/>
          </p:nvPr>
        </p:nvSpPr>
        <p:spPr>
          <a:xfrm>
            <a:off x="5797894" y="1705000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4"/>
          </p:nvPr>
        </p:nvSpPr>
        <p:spPr>
          <a:xfrm>
            <a:off x="2227169" y="3147755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5"/>
          </p:nvPr>
        </p:nvSpPr>
        <p:spPr>
          <a:xfrm>
            <a:off x="5797894" y="3147752"/>
            <a:ext cx="20262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grpSp>
        <p:nvGrpSpPr>
          <p:cNvPr id="232" name="Google Shape;232;p13"/>
          <p:cNvGrpSpPr/>
          <p:nvPr/>
        </p:nvGrpSpPr>
        <p:grpSpPr>
          <a:xfrm>
            <a:off x="417272" y="461389"/>
            <a:ext cx="170569" cy="156192"/>
            <a:chOff x="5117325" y="2664025"/>
            <a:chExt cx="110925" cy="101575"/>
          </a:xfrm>
        </p:grpSpPr>
        <p:sp>
          <p:nvSpPr>
            <p:cNvPr id="233" name="Google Shape;233;p13"/>
            <p:cNvSpPr/>
            <p:nvPr/>
          </p:nvSpPr>
          <p:spPr>
            <a:xfrm>
              <a:off x="5166625" y="2664025"/>
              <a:ext cx="9875" cy="38975"/>
            </a:xfrm>
            <a:custGeom>
              <a:avLst/>
              <a:gdLst/>
              <a:ahLst/>
              <a:cxnLst/>
              <a:rect l="l" t="t" r="r" b="b"/>
              <a:pathLst>
                <a:path w="395" h="1559" extrusionOk="0">
                  <a:moveTo>
                    <a:pt x="20" y="1302"/>
                  </a:moveTo>
                  <a:cubicBezTo>
                    <a:pt x="0" y="947"/>
                    <a:pt x="0" y="592"/>
                    <a:pt x="20" y="237"/>
                  </a:cubicBezTo>
                  <a:cubicBezTo>
                    <a:pt x="39" y="1"/>
                    <a:pt x="394" y="1"/>
                    <a:pt x="394" y="237"/>
                  </a:cubicBezTo>
                  <a:cubicBezTo>
                    <a:pt x="375" y="592"/>
                    <a:pt x="375" y="947"/>
                    <a:pt x="375" y="1302"/>
                  </a:cubicBezTo>
                  <a:cubicBezTo>
                    <a:pt x="375" y="1558"/>
                    <a:pt x="20" y="1558"/>
                    <a:pt x="20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188800" y="2710375"/>
              <a:ext cx="39450" cy="9875"/>
            </a:xfrm>
            <a:custGeom>
              <a:avLst/>
              <a:gdLst/>
              <a:ahLst/>
              <a:cxnLst/>
              <a:rect l="l" t="t" r="r" b="b"/>
              <a:pathLst>
                <a:path w="1578" h="395" extrusionOk="0">
                  <a:moveTo>
                    <a:pt x="1400" y="375"/>
                  </a:moveTo>
                  <a:cubicBezTo>
                    <a:pt x="1006" y="375"/>
                    <a:pt x="631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631" y="0"/>
                    <a:pt x="1006" y="20"/>
                    <a:pt x="1400" y="20"/>
                  </a:cubicBezTo>
                  <a:cubicBezTo>
                    <a:pt x="1499" y="20"/>
                    <a:pt x="1577" y="99"/>
                    <a:pt x="1577" y="197"/>
                  </a:cubicBezTo>
                  <a:cubicBezTo>
                    <a:pt x="1577" y="296"/>
                    <a:pt x="1499" y="394"/>
                    <a:pt x="1400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165125" y="2723675"/>
              <a:ext cx="11875" cy="41925"/>
            </a:xfrm>
            <a:custGeom>
              <a:avLst/>
              <a:gdLst/>
              <a:ahLst/>
              <a:cxnLst/>
              <a:rect l="l" t="t" r="r" b="b"/>
              <a:pathLst>
                <a:path w="475" h="1677" extrusionOk="0">
                  <a:moveTo>
                    <a:pt x="99" y="1479"/>
                  </a:moveTo>
                  <a:cubicBezTo>
                    <a:pt x="99" y="1164"/>
                    <a:pt x="80" y="848"/>
                    <a:pt x="60" y="533"/>
                  </a:cubicBezTo>
                  <a:cubicBezTo>
                    <a:pt x="60" y="474"/>
                    <a:pt x="60" y="414"/>
                    <a:pt x="40" y="355"/>
                  </a:cubicBezTo>
                  <a:cubicBezTo>
                    <a:pt x="21" y="316"/>
                    <a:pt x="1" y="276"/>
                    <a:pt x="1" y="237"/>
                  </a:cubicBezTo>
                  <a:cubicBezTo>
                    <a:pt x="1" y="60"/>
                    <a:pt x="257" y="0"/>
                    <a:pt x="336" y="138"/>
                  </a:cubicBezTo>
                  <a:cubicBezTo>
                    <a:pt x="454" y="296"/>
                    <a:pt x="415" y="513"/>
                    <a:pt x="435" y="690"/>
                  </a:cubicBezTo>
                  <a:cubicBezTo>
                    <a:pt x="454" y="966"/>
                    <a:pt x="454" y="1223"/>
                    <a:pt x="474" y="1479"/>
                  </a:cubicBezTo>
                  <a:cubicBezTo>
                    <a:pt x="474" y="1578"/>
                    <a:pt x="375" y="1676"/>
                    <a:pt x="277" y="1676"/>
                  </a:cubicBezTo>
                  <a:cubicBezTo>
                    <a:pt x="178" y="1676"/>
                    <a:pt x="99" y="1578"/>
                    <a:pt x="99" y="1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117325" y="2702475"/>
              <a:ext cx="30575" cy="13325"/>
            </a:xfrm>
            <a:custGeom>
              <a:avLst/>
              <a:gdLst/>
              <a:ahLst/>
              <a:cxnLst/>
              <a:rect l="l" t="t" r="r" b="b"/>
              <a:pathLst>
                <a:path w="1223" h="533" extrusionOk="0">
                  <a:moveTo>
                    <a:pt x="20" y="356"/>
                  </a:moveTo>
                  <a:cubicBezTo>
                    <a:pt x="1" y="257"/>
                    <a:pt x="79" y="158"/>
                    <a:pt x="178" y="139"/>
                  </a:cubicBezTo>
                  <a:cubicBezTo>
                    <a:pt x="454" y="99"/>
                    <a:pt x="730" y="60"/>
                    <a:pt x="986" y="20"/>
                  </a:cubicBezTo>
                  <a:cubicBezTo>
                    <a:pt x="1085" y="1"/>
                    <a:pt x="1183" y="80"/>
                    <a:pt x="1203" y="178"/>
                  </a:cubicBezTo>
                  <a:cubicBezTo>
                    <a:pt x="1223" y="277"/>
                    <a:pt x="1144" y="375"/>
                    <a:pt x="1045" y="375"/>
                  </a:cubicBezTo>
                  <a:cubicBezTo>
                    <a:pt x="769" y="434"/>
                    <a:pt x="493" y="474"/>
                    <a:pt x="217" y="513"/>
                  </a:cubicBezTo>
                  <a:cubicBezTo>
                    <a:pt x="119" y="533"/>
                    <a:pt x="20" y="454"/>
                    <a:pt x="20" y="3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13"/>
          <p:cNvGrpSpPr/>
          <p:nvPr/>
        </p:nvGrpSpPr>
        <p:grpSpPr>
          <a:xfrm>
            <a:off x="8479894" y="445481"/>
            <a:ext cx="176643" cy="188022"/>
            <a:chOff x="2186225" y="235150"/>
            <a:chExt cx="114875" cy="122275"/>
          </a:xfrm>
        </p:grpSpPr>
        <p:sp>
          <p:nvSpPr>
            <p:cNvPr id="238" name="Google Shape;238;p13"/>
            <p:cNvSpPr/>
            <p:nvPr/>
          </p:nvSpPr>
          <p:spPr>
            <a:xfrm>
              <a:off x="2230575" y="235150"/>
              <a:ext cx="14325" cy="47850"/>
            </a:xfrm>
            <a:custGeom>
              <a:avLst/>
              <a:gdLst/>
              <a:ahLst/>
              <a:cxnLst/>
              <a:rect l="l" t="t" r="r" b="b"/>
              <a:pathLst>
                <a:path w="573" h="1914" extrusionOk="0">
                  <a:moveTo>
                    <a:pt x="40" y="1676"/>
                  </a:moveTo>
                  <a:cubicBezTo>
                    <a:pt x="1" y="1400"/>
                    <a:pt x="1" y="1144"/>
                    <a:pt x="1" y="888"/>
                  </a:cubicBezTo>
                  <a:cubicBezTo>
                    <a:pt x="21" y="651"/>
                    <a:pt x="21" y="395"/>
                    <a:pt x="159" y="198"/>
                  </a:cubicBezTo>
                  <a:cubicBezTo>
                    <a:pt x="297" y="1"/>
                    <a:pt x="573" y="218"/>
                    <a:pt x="435" y="415"/>
                  </a:cubicBezTo>
                  <a:cubicBezTo>
                    <a:pt x="316" y="809"/>
                    <a:pt x="375" y="1223"/>
                    <a:pt x="395" y="1617"/>
                  </a:cubicBezTo>
                  <a:cubicBezTo>
                    <a:pt x="415" y="1854"/>
                    <a:pt x="80" y="1913"/>
                    <a:pt x="40" y="16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2260650" y="292825"/>
              <a:ext cx="40450" cy="9375"/>
            </a:xfrm>
            <a:custGeom>
              <a:avLst/>
              <a:gdLst/>
              <a:ahLst/>
              <a:cxnLst/>
              <a:rect l="l" t="t" r="r" b="b"/>
              <a:pathLst>
                <a:path w="1618" h="375" extrusionOk="0">
                  <a:moveTo>
                    <a:pt x="0" y="198"/>
                  </a:moveTo>
                  <a:cubicBezTo>
                    <a:pt x="0" y="99"/>
                    <a:pt x="79" y="20"/>
                    <a:pt x="178" y="20"/>
                  </a:cubicBezTo>
                  <a:cubicBezTo>
                    <a:pt x="612" y="20"/>
                    <a:pt x="1026" y="20"/>
                    <a:pt x="1440" y="0"/>
                  </a:cubicBezTo>
                  <a:cubicBezTo>
                    <a:pt x="1538" y="0"/>
                    <a:pt x="1617" y="99"/>
                    <a:pt x="1617" y="198"/>
                  </a:cubicBezTo>
                  <a:cubicBezTo>
                    <a:pt x="1617" y="276"/>
                    <a:pt x="1538" y="375"/>
                    <a:pt x="1440" y="375"/>
                  </a:cubicBezTo>
                  <a:cubicBezTo>
                    <a:pt x="1026" y="375"/>
                    <a:pt x="612" y="375"/>
                    <a:pt x="178" y="375"/>
                  </a:cubicBezTo>
                  <a:cubicBezTo>
                    <a:pt x="79" y="375"/>
                    <a:pt x="0" y="296"/>
                    <a:pt x="0" y="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2228125" y="316475"/>
              <a:ext cx="11350" cy="40950"/>
            </a:xfrm>
            <a:custGeom>
              <a:avLst/>
              <a:gdLst/>
              <a:ahLst/>
              <a:cxnLst/>
              <a:rect l="l" t="t" r="r" b="b"/>
              <a:pathLst>
                <a:path w="454" h="1638" extrusionOk="0">
                  <a:moveTo>
                    <a:pt x="0" y="1460"/>
                  </a:moveTo>
                  <a:cubicBezTo>
                    <a:pt x="0" y="1203"/>
                    <a:pt x="0" y="967"/>
                    <a:pt x="20" y="710"/>
                  </a:cubicBezTo>
                  <a:cubicBezTo>
                    <a:pt x="20" y="592"/>
                    <a:pt x="20" y="474"/>
                    <a:pt x="40" y="356"/>
                  </a:cubicBezTo>
                  <a:cubicBezTo>
                    <a:pt x="40" y="277"/>
                    <a:pt x="40" y="178"/>
                    <a:pt x="99" y="119"/>
                  </a:cubicBezTo>
                  <a:cubicBezTo>
                    <a:pt x="217" y="1"/>
                    <a:pt x="454" y="99"/>
                    <a:pt x="414" y="277"/>
                  </a:cubicBezTo>
                  <a:cubicBezTo>
                    <a:pt x="355" y="671"/>
                    <a:pt x="375" y="1065"/>
                    <a:pt x="375" y="1460"/>
                  </a:cubicBezTo>
                  <a:cubicBezTo>
                    <a:pt x="375" y="1558"/>
                    <a:pt x="276" y="1637"/>
                    <a:pt x="178" y="1637"/>
                  </a:cubicBezTo>
                  <a:cubicBezTo>
                    <a:pt x="79" y="1637"/>
                    <a:pt x="0" y="1558"/>
                    <a:pt x="0" y="1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2186225" y="294300"/>
              <a:ext cx="30575" cy="10375"/>
            </a:xfrm>
            <a:custGeom>
              <a:avLst/>
              <a:gdLst/>
              <a:ahLst/>
              <a:cxnLst/>
              <a:rect l="l" t="t" r="r" b="b"/>
              <a:pathLst>
                <a:path w="1223" h="415" extrusionOk="0">
                  <a:moveTo>
                    <a:pt x="139" y="375"/>
                  </a:moveTo>
                  <a:cubicBezTo>
                    <a:pt x="1" y="277"/>
                    <a:pt x="60" y="60"/>
                    <a:pt x="217" y="40"/>
                  </a:cubicBezTo>
                  <a:cubicBezTo>
                    <a:pt x="474" y="20"/>
                    <a:pt x="730" y="1"/>
                    <a:pt x="986" y="1"/>
                  </a:cubicBezTo>
                  <a:cubicBezTo>
                    <a:pt x="1223" y="20"/>
                    <a:pt x="1223" y="375"/>
                    <a:pt x="986" y="375"/>
                  </a:cubicBezTo>
                  <a:cubicBezTo>
                    <a:pt x="769" y="375"/>
                    <a:pt x="572" y="375"/>
                    <a:pt x="375" y="395"/>
                  </a:cubicBezTo>
                  <a:cubicBezTo>
                    <a:pt x="296" y="395"/>
                    <a:pt x="198" y="415"/>
                    <a:pt x="139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13"/>
          <p:cNvGrpSpPr/>
          <p:nvPr/>
        </p:nvGrpSpPr>
        <p:grpSpPr>
          <a:xfrm>
            <a:off x="369606" y="4328704"/>
            <a:ext cx="342904" cy="494686"/>
            <a:chOff x="369606" y="4328704"/>
            <a:chExt cx="342904" cy="494686"/>
          </a:xfrm>
        </p:grpSpPr>
        <p:grpSp>
          <p:nvGrpSpPr>
            <p:cNvPr id="243" name="Google Shape;243;p13"/>
            <p:cNvGrpSpPr/>
            <p:nvPr/>
          </p:nvGrpSpPr>
          <p:grpSpPr>
            <a:xfrm>
              <a:off x="579845" y="4677846"/>
              <a:ext cx="132665" cy="145543"/>
              <a:chOff x="5197175" y="335700"/>
              <a:chExt cx="86275" cy="94650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5235125" y="335700"/>
                <a:ext cx="15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657" extrusionOk="0">
                    <a:moveTo>
                      <a:pt x="20" y="1440"/>
                    </a:moveTo>
                    <a:cubicBezTo>
                      <a:pt x="0" y="1223"/>
                      <a:pt x="0" y="986"/>
                      <a:pt x="20" y="750"/>
                    </a:cubicBezTo>
                    <a:cubicBezTo>
                      <a:pt x="40" y="572"/>
                      <a:pt x="20" y="375"/>
                      <a:pt x="138" y="217"/>
                    </a:cubicBezTo>
                    <a:cubicBezTo>
                      <a:pt x="296" y="1"/>
                      <a:pt x="612" y="257"/>
                      <a:pt x="414" y="454"/>
                    </a:cubicBezTo>
                    <a:cubicBezTo>
                      <a:pt x="355" y="750"/>
                      <a:pt x="375" y="1045"/>
                      <a:pt x="395" y="1361"/>
                    </a:cubicBezTo>
                    <a:cubicBezTo>
                      <a:pt x="395" y="1420"/>
                      <a:pt x="395" y="1479"/>
                      <a:pt x="355" y="1538"/>
                    </a:cubicBezTo>
                    <a:cubicBezTo>
                      <a:pt x="257" y="1657"/>
                      <a:pt x="40" y="1597"/>
                      <a:pt x="20" y="1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5254825" y="381550"/>
                <a:ext cx="286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75" extrusionOk="0">
                    <a:moveTo>
                      <a:pt x="198" y="375"/>
                    </a:moveTo>
                    <a:cubicBezTo>
                      <a:pt x="100" y="375"/>
                      <a:pt x="1" y="296"/>
                      <a:pt x="1" y="197"/>
                    </a:cubicBezTo>
                    <a:cubicBezTo>
                      <a:pt x="1" y="99"/>
                      <a:pt x="100" y="0"/>
                      <a:pt x="198" y="0"/>
                    </a:cubicBezTo>
                    <a:lnTo>
                      <a:pt x="908" y="0"/>
                    </a:lnTo>
                    <a:cubicBezTo>
                      <a:pt x="1144" y="20"/>
                      <a:pt x="1144" y="375"/>
                      <a:pt x="908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5230200" y="400750"/>
                <a:ext cx="1580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84" extrusionOk="0">
                    <a:moveTo>
                      <a:pt x="158" y="1026"/>
                    </a:moveTo>
                    <a:cubicBezTo>
                      <a:pt x="158" y="770"/>
                      <a:pt x="0" y="21"/>
                      <a:pt x="375" y="1"/>
                    </a:cubicBezTo>
                    <a:cubicBezTo>
                      <a:pt x="533" y="1"/>
                      <a:pt x="631" y="218"/>
                      <a:pt x="513" y="316"/>
                    </a:cubicBezTo>
                    <a:cubicBezTo>
                      <a:pt x="473" y="474"/>
                      <a:pt x="493" y="652"/>
                      <a:pt x="513" y="809"/>
                    </a:cubicBezTo>
                    <a:cubicBezTo>
                      <a:pt x="513" y="947"/>
                      <a:pt x="552" y="1144"/>
                      <a:pt x="355" y="1184"/>
                    </a:cubicBezTo>
                    <a:cubicBezTo>
                      <a:pt x="257" y="1184"/>
                      <a:pt x="158" y="1125"/>
                      <a:pt x="158" y="10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197175" y="384500"/>
                <a:ext cx="276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494" extrusionOk="0">
                    <a:moveTo>
                      <a:pt x="20" y="335"/>
                    </a:moveTo>
                    <a:cubicBezTo>
                      <a:pt x="0" y="237"/>
                      <a:pt x="79" y="138"/>
                      <a:pt x="178" y="119"/>
                    </a:cubicBezTo>
                    <a:cubicBezTo>
                      <a:pt x="414" y="99"/>
                      <a:pt x="651" y="79"/>
                      <a:pt x="888" y="20"/>
                    </a:cubicBezTo>
                    <a:cubicBezTo>
                      <a:pt x="986" y="0"/>
                      <a:pt x="1065" y="99"/>
                      <a:pt x="1085" y="178"/>
                    </a:cubicBezTo>
                    <a:cubicBezTo>
                      <a:pt x="1104" y="276"/>
                      <a:pt x="1026" y="375"/>
                      <a:pt x="927" y="395"/>
                    </a:cubicBezTo>
                    <a:cubicBezTo>
                      <a:pt x="690" y="434"/>
                      <a:pt x="454" y="454"/>
                      <a:pt x="237" y="493"/>
                    </a:cubicBezTo>
                    <a:cubicBezTo>
                      <a:pt x="138" y="493"/>
                      <a:pt x="40" y="434"/>
                      <a:pt x="20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8" name="Google Shape;248;p13"/>
            <p:cNvSpPr/>
            <p:nvPr/>
          </p:nvSpPr>
          <p:spPr>
            <a:xfrm>
              <a:off x="369606" y="4328704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13"/>
          <p:cNvGrpSpPr/>
          <p:nvPr/>
        </p:nvGrpSpPr>
        <p:grpSpPr>
          <a:xfrm>
            <a:off x="8404484" y="4379291"/>
            <a:ext cx="327488" cy="449415"/>
            <a:chOff x="8404484" y="4379291"/>
            <a:chExt cx="327488" cy="449415"/>
          </a:xfrm>
        </p:grpSpPr>
        <p:grpSp>
          <p:nvGrpSpPr>
            <p:cNvPr id="250" name="Google Shape;250;p13"/>
            <p:cNvGrpSpPr/>
            <p:nvPr/>
          </p:nvGrpSpPr>
          <p:grpSpPr>
            <a:xfrm>
              <a:off x="8404484" y="4672514"/>
              <a:ext cx="170569" cy="156192"/>
              <a:chOff x="5117325" y="2664025"/>
              <a:chExt cx="110925" cy="101575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" name="Google Shape;255;p13"/>
            <p:cNvSpPr/>
            <p:nvPr/>
          </p:nvSpPr>
          <p:spPr>
            <a:xfrm>
              <a:off x="8578088" y="4379291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2"/>
          <p:cNvSpPr/>
          <p:nvPr/>
        </p:nvSpPr>
        <p:spPr>
          <a:xfrm>
            <a:off x="143400" y="147300"/>
            <a:ext cx="8857200" cy="4848900"/>
          </a:xfrm>
          <a:prstGeom prst="roundRect">
            <a:avLst>
              <a:gd name="adj" fmla="val 381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8" r:id="rId9"/>
    <p:sldLayoutId id="2147483669" r:id="rId10"/>
    <p:sldLayoutId id="2147483670" r:id="rId11"/>
    <p:sldLayoutId id="2147483675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hyperlink" Target="https://seisofrei.at/projekt/hilfe-zur-selbsthilfe/" TargetMode="Externa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eisofrei.at/stories/stern-der-hoffnung/" TargetMode="External"/><Relationship Id="rId5" Type="http://schemas.openxmlformats.org/officeDocument/2006/relationships/hyperlink" Target="mailto:seisofrei@eds.at" TargetMode="Externa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1C9C919-64C6-1F48-BB53-2457D37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3654692"/>
            <a:ext cx="3017520" cy="906106"/>
          </a:xfrm>
        </p:spPr>
        <p:txBody>
          <a:bodyPr>
            <a:normAutofit/>
          </a:bodyPr>
          <a:lstStyle/>
          <a:p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B92E698-E609-7547-8A18-AC792F13572A}"/>
              </a:ext>
            </a:extLst>
          </p:cNvPr>
          <p:cNvSpPr/>
          <p:nvPr/>
        </p:nvSpPr>
        <p:spPr>
          <a:xfrm>
            <a:off x="5143500" y="0"/>
            <a:ext cx="4000501" cy="51435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2CA431-6153-4F1A-9133-4C0F17C44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964" y="220297"/>
            <a:ext cx="2525572" cy="49232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CE6DB4-7149-45B1-85A0-999C2993F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4FF87C-249C-5240-9D04-C07D2802F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10" y="112142"/>
            <a:ext cx="766119" cy="7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080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Das Machui Community College</a:t>
            </a:r>
            <a:endParaRPr sz="2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296875" y="1335465"/>
            <a:ext cx="6268841" cy="2904663"/>
          </a:xfrm>
          <a:prstGeom prst="rect">
            <a:avLst/>
          </a:prstGeom>
          <a:solidFill>
            <a:srgbClr val="F5E9E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300" dirty="0"/>
              <a:t>Das College wurde </a:t>
            </a:r>
            <a:r>
              <a:rPr lang="de-DE" sz="1300" b="1" dirty="0"/>
              <a:t>1997</a:t>
            </a:r>
            <a:r>
              <a:rPr lang="de-DE" sz="1300" dirty="0"/>
              <a:t> gegründet.</a:t>
            </a:r>
          </a:p>
          <a:p>
            <a:pPr marL="0" indent="0" algn="l"/>
            <a:endParaRPr lang="de-DE" sz="1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300" dirty="0"/>
              <a:t>Von den </a:t>
            </a:r>
            <a:r>
              <a:rPr lang="de-DE" sz="1300" b="1" dirty="0" err="1"/>
              <a:t>Missionary</a:t>
            </a:r>
            <a:r>
              <a:rPr lang="de-DE" sz="1300" b="1" dirty="0"/>
              <a:t> Sisters </a:t>
            </a:r>
            <a:r>
              <a:rPr lang="de-DE" sz="1300" b="1" dirty="0" err="1"/>
              <a:t>of</a:t>
            </a:r>
            <a:r>
              <a:rPr lang="de-DE" sz="1300" b="1" dirty="0"/>
              <a:t> </a:t>
            </a:r>
            <a:r>
              <a:rPr lang="de-DE" sz="1300" b="1" dirty="0" err="1"/>
              <a:t>the</a:t>
            </a:r>
            <a:r>
              <a:rPr lang="de-DE" sz="1300" b="1" dirty="0"/>
              <a:t> </a:t>
            </a:r>
            <a:r>
              <a:rPr lang="de-DE" sz="1300" b="1" dirty="0" err="1"/>
              <a:t>Precious</a:t>
            </a:r>
            <a:r>
              <a:rPr lang="de-DE" sz="1300" b="1" dirty="0"/>
              <a:t> Blood. </a:t>
            </a:r>
          </a:p>
          <a:p>
            <a:pPr marL="0" indent="0" algn="l"/>
            <a:endParaRPr lang="de-DE" sz="13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300" b="1" dirty="0"/>
              <a:t>Ausbildungszweige:</a:t>
            </a:r>
            <a:br>
              <a:rPr lang="de-DE" sz="1300" b="1" dirty="0"/>
            </a:br>
            <a:r>
              <a:rPr lang="de-DE" sz="1300" u="sng" dirty="0"/>
              <a:t>1. </a:t>
            </a:r>
            <a:r>
              <a:rPr lang="de-DE" sz="1300" b="1" u="sng" dirty="0"/>
              <a:t> </a:t>
            </a:r>
            <a:r>
              <a:rPr lang="de-DE" sz="1300" u="sng" dirty="0"/>
              <a:t>Tourismus Bereich </a:t>
            </a:r>
            <a:r>
              <a:rPr lang="de-DE" sz="1300" dirty="0"/>
              <a:t>für die Berufe </a:t>
            </a:r>
            <a:br>
              <a:rPr lang="de-DE" sz="1300" dirty="0"/>
            </a:br>
            <a:r>
              <a:rPr lang="de-DE" sz="1300" dirty="0"/>
              <a:t>als Rezeptionist, Koch oder Kellner</a:t>
            </a:r>
            <a:br>
              <a:rPr lang="de-DE" sz="1300" dirty="0"/>
            </a:br>
            <a:br>
              <a:rPr lang="de-DE" sz="1300" dirty="0"/>
            </a:br>
            <a:r>
              <a:rPr lang="de-DE" sz="1300" u="sng" dirty="0"/>
              <a:t>2. Technischer Bereich </a:t>
            </a:r>
            <a:r>
              <a:rPr lang="de-DE" sz="1300" dirty="0"/>
              <a:t>für die Berufe als </a:t>
            </a:r>
            <a:br>
              <a:rPr lang="de-DE" sz="1300" dirty="0"/>
            </a:br>
            <a:r>
              <a:rPr lang="de-DE" sz="1300" dirty="0"/>
              <a:t>Zimmerer/Tischler, Mechaniker oder Elektriker</a:t>
            </a:r>
          </a:p>
          <a:p>
            <a:pPr marL="0" indent="0" algn="l"/>
            <a:endParaRPr lang="de-DE" sz="13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300" dirty="0"/>
              <a:t>Die Studenten haben die Möglichkeit in einem </a:t>
            </a:r>
            <a:br>
              <a:rPr lang="de-DE" sz="1300" dirty="0"/>
            </a:br>
            <a:r>
              <a:rPr lang="de-DE" sz="1300" dirty="0"/>
              <a:t>Internat übernachten, da viele vom tansanischen Festland </a:t>
            </a:r>
            <a:br>
              <a:rPr lang="de-DE" sz="1300" dirty="0"/>
            </a:br>
            <a:r>
              <a:rPr lang="de-DE" sz="1300" dirty="0"/>
              <a:t>kommen.</a:t>
            </a:r>
            <a:endParaRPr lang="en" sz="13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716430" y="1108493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65154" y="264335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97617" y="336608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6168B374-F0D3-4DD3-839C-05FED545D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870" y="2190523"/>
            <a:ext cx="3991818" cy="26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1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080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Das Machui Community College</a:t>
            </a:r>
            <a:endParaRPr sz="2000"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716430" y="1108493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65154" y="264335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97617" y="336608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1" name="Grafik 20" descr="Ein Bild, das draußen, Gebäude, Palme, Palmen enthält.&#10;&#10;Beschreibung automatisch generiert.">
            <a:extLst>
              <a:ext uri="{FF2B5EF4-FFF2-40B4-BE49-F238E27FC236}">
                <a16:creationId xmlns:a16="http://schemas.microsoft.com/office/drawing/2014/main" id="{197D96B8-9B46-4E75-8D58-CFEF93696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6" y="1973488"/>
            <a:ext cx="4353074" cy="2905677"/>
          </a:xfrm>
          <a:prstGeom prst="rect">
            <a:avLst/>
          </a:prstGeom>
        </p:spPr>
      </p:pic>
      <p:pic>
        <p:nvPicPr>
          <p:cNvPr id="23" name="Grafik 22" descr="Ein Bild, das Gebäude, Kleidung, Schuhwerk, Person enthält.&#10;&#10;Beschreibung automatisch generiert.">
            <a:extLst>
              <a:ext uri="{FF2B5EF4-FFF2-40B4-BE49-F238E27FC236}">
                <a16:creationId xmlns:a16="http://schemas.microsoft.com/office/drawing/2014/main" id="{EE260B1E-5207-4CAC-82C0-1A0546389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45"/>
          <a:stretch/>
        </p:blipFill>
        <p:spPr>
          <a:xfrm>
            <a:off x="3473404" y="1213552"/>
            <a:ext cx="5526068" cy="297089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5E703F-0381-4BBB-A899-7EBFE0C006B2}"/>
              </a:ext>
            </a:extLst>
          </p:cNvPr>
          <p:cNvSpPr txBox="1"/>
          <p:nvPr/>
        </p:nvSpPr>
        <p:spPr>
          <a:xfrm>
            <a:off x="4514177" y="4226497"/>
            <a:ext cx="456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</a:rPr>
              <a:t>Durch ihr freiwilliges Engagement konnte viel erreicht werden: Die Schüler*innen- </a:t>
            </a:r>
            <a:br>
              <a:rPr lang="de-AT" sz="10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</a:rPr>
            </a:br>
            <a:r>
              <a:rPr lang="de-AT" sz="10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</a:rPr>
              <a:t>Gruppe vom BORG Hartberg am Campus des </a:t>
            </a:r>
            <a:r>
              <a:rPr lang="de-AT" sz="1000" dirty="0" err="1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</a:rPr>
              <a:t>Machui</a:t>
            </a:r>
            <a:r>
              <a:rPr lang="de-AT" sz="10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</a:rPr>
              <a:t> Colleges.</a:t>
            </a:r>
          </a:p>
          <a:p>
            <a:endParaRPr lang="de-AT" sz="1000" dirty="0">
              <a:latin typeface="Cairo" panose="020B0604020202020204" charset="-78"/>
              <a:cs typeface="Cairo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98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157F-978B-5B4A-9934-BCA6F785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5" y="684680"/>
            <a:ext cx="4240531" cy="572700"/>
          </a:xfrm>
        </p:spPr>
        <p:txBody>
          <a:bodyPr/>
          <a:lstStyle/>
          <a:p>
            <a:pPr algn="l"/>
            <a:r>
              <a:rPr lang="de-DE" sz="2500" dirty="0"/>
              <a:t>Amina </a:t>
            </a:r>
            <a:r>
              <a:rPr lang="de-DE" sz="2500" dirty="0" err="1"/>
              <a:t>Jaffar</a:t>
            </a:r>
            <a:r>
              <a:rPr lang="de-DE" sz="2500" dirty="0"/>
              <a:t>, 20 Jahre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BD229-9136-4A4D-B319-9957589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525" y="1376736"/>
            <a:ext cx="4183249" cy="3330702"/>
          </a:xfrm>
        </p:spPr>
        <p:txBody>
          <a:bodyPr/>
          <a:lstStyle/>
          <a:p>
            <a:pPr marL="139700" indent="0">
              <a:buNone/>
            </a:pPr>
            <a:r>
              <a:rPr lang="de-DE" i="1" dirty="0"/>
              <a:t>„Mein Traum ist es, die beste Elektrikerin zu werden und dann Elektrotechnik zu unterrichten.“ </a:t>
            </a:r>
          </a:p>
          <a:p>
            <a:pPr marL="139700" indent="0">
              <a:buNone/>
            </a:pPr>
            <a:endParaRPr lang="de-DE" dirty="0"/>
          </a:p>
          <a:p>
            <a:pPr marL="139700" indent="0">
              <a:buNone/>
            </a:pPr>
            <a:r>
              <a:rPr lang="de-DE" sz="1300" dirty="0"/>
              <a:t>Die 20-jährige Amina </a:t>
            </a:r>
            <a:r>
              <a:rPr lang="de-DE" sz="1300" dirty="0" err="1"/>
              <a:t>Jaffar</a:t>
            </a:r>
            <a:r>
              <a:rPr lang="de-DE" sz="1300" dirty="0"/>
              <a:t> weiß sehr genau, was sie will. Sie ist im zweiten Ausbildungsjahr und hat bereits einen Job in einem der Hotels auf der Insel in Aussicht.</a:t>
            </a:r>
          </a:p>
          <a:p>
            <a:pPr marL="139700" indent="0">
              <a:buNone/>
            </a:pPr>
            <a:endParaRPr lang="de-DE" sz="1300" dirty="0"/>
          </a:p>
          <a:p>
            <a:pPr marL="139700" indent="0">
              <a:buNone/>
            </a:pPr>
            <a:r>
              <a:rPr lang="de-DE" sz="1300" dirty="0"/>
              <a:t>Ihre Schulausbildung konnte Amina zuerst nicht abschließen, da sie gemeinsam mit ihren Eltern ihre kleineren Geschwister versorgen musste. Das änderte sich mit dem Stipendium von Sei So Frei.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40C870-CF31-A448-B260-B95411B4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906" y="1242464"/>
            <a:ext cx="3330702" cy="33307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425976-6B86-3946-9652-D9E8EE1C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358" y="20843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3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E157F-978B-5B4A-9934-BCA6F785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13" y="588230"/>
            <a:ext cx="4240531" cy="572700"/>
          </a:xfrm>
        </p:spPr>
        <p:txBody>
          <a:bodyPr/>
          <a:lstStyle/>
          <a:p>
            <a:pPr algn="l"/>
            <a:r>
              <a:rPr lang="de-DE" sz="2500" dirty="0"/>
              <a:t>Helena, 18 Jahre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BD229-9136-4A4D-B319-99575894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076" y="1257380"/>
            <a:ext cx="4806528" cy="3330702"/>
          </a:xfrm>
        </p:spPr>
        <p:txBody>
          <a:bodyPr/>
          <a:lstStyle/>
          <a:p>
            <a:pPr marL="139700" indent="0">
              <a:buNone/>
            </a:pPr>
            <a:r>
              <a:rPr lang="de-DE" sz="1300" i="1" dirty="0"/>
              <a:t>„Ich bin sehr gern Kellnerin, ich lerne Englisch und Französisch, aber auch das Arbeiten an einer Rezeption. Ich mag die Herausforderung und irgendwann möchte ich mein eigenes Restaurant eröffnen. “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DE" sz="1300" dirty="0"/>
              <a:t>Die vom tansanischen Festland stammende Helena lernt Hotelmanagement mit dem Schwerpunkt auf Service am </a:t>
            </a:r>
            <a:r>
              <a:rPr lang="de-DE" sz="1300" dirty="0" err="1"/>
              <a:t>Machui</a:t>
            </a:r>
            <a:r>
              <a:rPr lang="de-DE" sz="1300" dirty="0"/>
              <a:t> Community College. </a:t>
            </a:r>
          </a:p>
          <a:p>
            <a:pPr marL="139700" indent="0">
              <a:buNone/>
            </a:pPr>
            <a:endParaRPr lang="de-AT" sz="1300" dirty="0"/>
          </a:p>
          <a:p>
            <a:pPr marL="139700" indent="0">
              <a:buNone/>
            </a:pPr>
            <a:r>
              <a:rPr lang="de-AT" sz="1300" dirty="0"/>
              <a:t>I</a:t>
            </a:r>
            <a:r>
              <a:rPr lang="de-DE" sz="1300" dirty="0" err="1"/>
              <a:t>hre</a:t>
            </a:r>
            <a:r>
              <a:rPr lang="de-DE" sz="1300" dirty="0"/>
              <a:t> Familie konnte sich keine Berufsausbildung für Helena leisten. Auch sie profitiert vom Stipendienprogramm von Sei So Frei. </a:t>
            </a:r>
          </a:p>
          <a:p>
            <a:pPr marL="139700" indent="0">
              <a:buNone/>
            </a:pPr>
            <a:endParaRPr lang="de-DE" dirty="0"/>
          </a:p>
          <a:p>
            <a:pPr marL="139700" indent="0">
              <a:buNone/>
            </a:pPr>
            <a:endParaRPr lang="de-DE" dirty="0"/>
          </a:p>
          <a:p>
            <a:pPr marL="139700" indent="0">
              <a:buNone/>
            </a:pPr>
            <a:endParaRPr lang="de-AT" dirty="0"/>
          </a:p>
          <a:p>
            <a:pPr marL="13970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40C870-CF31-A448-B260-B95411B4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8" y="1568236"/>
            <a:ext cx="3076996" cy="30769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425976-6B86-3946-9652-D9E8EE1C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358" y="20843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08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79BF8-02DB-4C8F-8611-C97F72C6A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425" y="342201"/>
            <a:ext cx="5948140" cy="2257800"/>
          </a:xfrm>
        </p:spPr>
        <p:txBody>
          <a:bodyPr/>
          <a:lstStyle/>
          <a:p>
            <a:r>
              <a:rPr lang="de-AT" dirty="0"/>
              <a:t>Weltverbindende</a:t>
            </a:r>
            <a:br>
              <a:rPr lang="de-AT" dirty="0"/>
            </a:br>
            <a:r>
              <a:rPr lang="de-AT" dirty="0"/>
              <a:t>Impulse </a:t>
            </a:r>
            <a:endParaRPr lang="de-DE" dirty="0"/>
          </a:p>
        </p:txBody>
      </p:sp>
      <p:sp>
        <p:nvSpPr>
          <p:cNvPr id="4" name="Google Shape;2257;p45">
            <a:extLst>
              <a:ext uri="{FF2B5EF4-FFF2-40B4-BE49-F238E27FC236}">
                <a16:creationId xmlns:a16="http://schemas.microsoft.com/office/drawing/2014/main" id="{85DFA223-375A-4CC3-9E65-5E60813306AB}"/>
              </a:ext>
            </a:extLst>
          </p:cNvPr>
          <p:cNvSpPr/>
          <p:nvPr/>
        </p:nvSpPr>
        <p:spPr>
          <a:xfrm>
            <a:off x="5359296" y="2208744"/>
            <a:ext cx="3612511" cy="2751932"/>
          </a:xfrm>
          <a:custGeom>
            <a:avLst/>
            <a:gdLst/>
            <a:ahLst/>
            <a:cxnLst/>
            <a:rect l="l" t="t" r="r" b="b"/>
            <a:pathLst>
              <a:path w="245582" h="187079" extrusionOk="0">
                <a:moveTo>
                  <a:pt x="53943" y="184383"/>
                </a:moveTo>
                <a:cubicBezTo>
                  <a:pt x="52118" y="183346"/>
                  <a:pt x="52284" y="180983"/>
                  <a:pt x="52036" y="179117"/>
                </a:cubicBezTo>
                <a:cubicBezTo>
                  <a:pt x="51704" y="175842"/>
                  <a:pt x="51579" y="172525"/>
                  <a:pt x="51248" y="169208"/>
                </a:cubicBezTo>
                <a:cubicBezTo>
                  <a:pt x="50792" y="164398"/>
                  <a:pt x="50336" y="159589"/>
                  <a:pt x="50045" y="154779"/>
                </a:cubicBezTo>
                <a:cubicBezTo>
                  <a:pt x="50128" y="152499"/>
                  <a:pt x="49009" y="149762"/>
                  <a:pt x="50584" y="147855"/>
                </a:cubicBezTo>
                <a:cubicBezTo>
                  <a:pt x="50501" y="146528"/>
                  <a:pt x="50460" y="145243"/>
                  <a:pt x="50377" y="143916"/>
                </a:cubicBezTo>
                <a:cubicBezTo>
                  <a:pt x="48967" y="143709"/>
                  <a:pt x="47641" y="142631"/>
                  <a:pt x="47641" y="141014"/>
                </a:cubicBezTo>
                <a:cubicBezTo>
                  <a:pt x="47889" y="131685"/>
                  <a:pt x="47102" y="122107"/>
                  <a:pt x="49506" y="113027"/>
                </a:cubicBezTo>
                <a:cubicBezTo>
                  <a:pt x="49465" y="111451"/>
                  <a:pt x="49382" y="109875"/>
                  <a:pt x="49299" y="108300"/>
                </a:cubicBezTo>
                <a:cubicBezTo>
                  <a:pt x="50004" y="100754"/>
                  <a:pt x="52865" y="93290"/>
                  <a:pt x="52201" y="85620"/>
                </a:cubicBezTo>
                <a:cubicBezTo>
                  <a:pt x="51828" y="83008"/>
                  <a:pt x="55104" y="81184"/>
                  <a:pt x="57135" y="82842"/>
                </a:cubicBezTo>
                <a:cubicBezTo>
                  <a:pt x="58794" y="84003"/>
                  <a:pt x="58504" y="87486"/>
                  <a:pt x="58338" y="89974"/>
                </a:cubicBezTo>
                <a:cubicBezTo>
                  <a:pt x="58918" y="90430"/>
                  <a:pt x="59374" y="91093"/>
                  <a:pt x="59623" y="92130"/>
                </a:cubicBezTo>
                <a:cubicBezTo>
                  <a:pt x="59955" y="92917"/>
                  <a:pt x="60328" y="93705"/>
                  <a:pt x="60701" y="94534"/>
                </a:cubicBezTo>
                <a:cubicBezTo>
                  <a:pt x="61738" y="96815"/>
                  <a:pt x="62899" y="99054"/>
                  <a:pt x="64184" y="101210"/>
                </a:cubicBezTo>
                <a:cubicBezTo>
                  <a:pt x="70237" y="108839"/>
                  <a:pt x="80437" y="117297"/>
                  <a:pt x="87361" y="120821"/>
                </a:cubicBezTo>
                <a:cubicBezTo>
                  <a:pt x="90969" y="122563"/>
                  <a:pt x="94783" y="123848"/>
                  <a:pt x="98639" y="124968"/>
                </a:cubicBezTo>
                <a:cubicBezTo>
                  <a:pt x="99385" y="125216"/>
                  <a:pt x="100049" y="125672"/>
                  <a:pt x="100463" y="126377"/>
                </a:cubicBezTo>
                <a:cubicBezTo>
                  <a:pt x="100629" y="126668"/>
                  <a:pt x="100754" y="126916"/>
                  <a:pt x="100795" y="127207"/>
                </a:cubicBezTo>
                <a:cubicBezTo>
                  <a:pt x="111741" y="130524"/>
                  <a:pt x="123392" y="131643"/>
                  <a:pt x="134670" y="130109"/>
                </a:cubicBezTo>
                <a:cubicBezTo>
                  <a:pt x="135084" y="130067"/>
                  <a:pt x="135499" y="129985"/>
                  <a:pt x="135955" y="129902"/>
                </a:cubicBezTo>
                <a:cubicBezTo>
                  <a:pt x="139189" y="129155"/>
                  <a:pt x="142423" y="128243"/>
                  <a:pt x="145574" y="127165"/>
                </a:cubicBezTo>
                <a:cubicBezTo>
                  <a:pt x="145201" y="124553"/>
                  <a:pt x="147647" y="123682"/>
                  <a:pt x="149845" y="123102"/>
                </a:cubicBezTo>
                <a:cubicBezTo>
                  <a:pt x="154945" y="121112"/>
                  <a:pt x="160210" y="119370"/>
                  <a:pt x="164896" y="116509"/>
                </a:cubicBezTo>
                <a:cubicBezTo>
                  <a:pt x="174100" y="110166"/>
                  <a:pt x="181398" y="101168"/>
                  <a:pt x="186332" y="91217"/>
                </a:cubicBezTo>
                <a:cubicBezTo>
                  <a:pt x="187036" y="88896"/>
                  <a:pt x="188529" y="87900"/>
                  <a:pt x="189897" y="87900"/>
                </a:cubicBezTo>
                <a:cubicBezTo>
                  <a:pt x="190105" y="87237"/>
                  <a:pt x="190270" y="86615"/>
                  <a:pt x="190436" y="85952"/>
                </a:cubicBezTo>
                <a:cubicBezTo>
                  <a:pt x="191141" y="83630"/>
                  <a:pt x="191805" y="81266"/>
                  <a:pt x="192427" y="78903"/>
                </a:cubicBezTo>
                <a:cubicBezTo>
                  <a:pt x="192841" y="77286"/>
                  <a:pt x="194583" y="76332"/>
                  <a:pt x="196200" y="76789"/>
                </a:cubicBezTo>
                <a:cubicBezTo>
                  <a:pt x="197775" y="77203"/>
                  <a:pt x="198770" y="78945"/>
                  <a:pt x="198314" y="80562"/>
                </a:cubicBezTo>
                <a:cubicBezTo>
                  <a:pt x="196822" y="86118"/>
                  <a:pt x="195329" y="91756"/>
                  <a:pt x="193214" y="97146"/>
                </a:cubicBezTo>
                <a:cubicBezTo>
                  <a:pt x="192966" y="97727"/>
                  <a:pt x="192717" y="98266"/>
                  <a:pt x="192468" y="98846"/>
                </a:cubicBezTo>
                <a:cubicBezTo>
                  <a:pt x="194997" y="104858"/>
                  <a:pt x="197319" y="111036"/>
                  <a:pt x="198356" y="117504"/>
                </a:cubicBezTo>
                <a:cubicBezTo>
                  <a:pt x="199890" y="128450"/>
                  <a:pt x="200595" y="139521"/>
                  <a:pt x="201341" y="150550"/>
                </a:cubicBezTo>
                <a:cubicBezTo>
                  <a:pt x="202129" y="160874"/>
                  <a:pt x="201673" y="171239"/>
                  <a:pt x="201590" y="181605"/>
                </a:cubicBezTo>
                <a:cubicBezTo>
                  <a:pt x="201673" y="182973"/>
                  <a:pt x="200760" y="184093"/>
                  <a:pt x="199599" y="184549"/>
                </a:cubicBezTo>
                <a:cubicBezTo>
                  <a:pt x="198853" y="186166"/>
                  <a:pt x="196573" y="187078"/>
                  <a:pt x="194997" y="185834"/>
                </a:cubicBezTo>
                <a:cubicBezTo>
                  <a:pt x="192841" y="184176"/>
                  <a:pt x="193919" y="181107"/>
                  <a:pt x="193795" y="178827"/>
                </a:cubicBezTo>
                <a:cubicBezTo>
                  <a:pt x="193919" y="174432"/>
                  <a:pt x="194002" y="170037"/>
                  <a:pt x="194168" y="165684"/>
                </a:cubicBezTo>
                <a:cubicBezTo>
                  <a:pt x="194500" y="154323"/>
                  <a:pt x="194292" y="142921"/>
                  <a:pt x="193090" y="131602"/>
                </a:cubicBezTo>
                <a:cubicBezTo>
                  <a:pt x="192634" y="127414"/>
                  <a:pt x="192136" y="123185"/>
                  <a:pt x="191183" y="119080"/>
                </a:cubicBezTo>
                <a:cubicBezTo>
                  <a:pt x="190270" y="115224"/>
                  <a:pt x="188612" y="111617"/>
                  <a:pt x="186871" y="108093"/>
                </a:cubicBezTo>
                <a:cubicBezTo>
                  <a:pt x="175303" y="123516"/>
                  <a:pt x="156106" y="133011"/>
                  <a:pt x="136743" y="135955"/>
                </a:cubicBezTo>
                <a:cubicBezTo>
                  <a:pt x="132182" y="136826"/>
                  <a:pt x="127538" y="137240"/>
                  <a:pt x="122853" y="137158"/>
                </a:cubicBezTo>
                <a:cubicBezTo>
                  <a:pt x="101002" y="136494"/>
                  <a:pt x="78945" y="127787"/>
                  <a:pt x="63604" y="111990"/>
                </a:cubicBezTo>
                <a:cubicBezTo>
                  <a:pt x="62443" y="110746"/>
                  <a:pt x="59996" y="108051"/>
                  <a:pt x="57757" y="105190"/>
                </a:cubicBezTo>
                <a:cubicBezTo>
                  <a:pt x="57301" y="106932"/>
                  <a:pt x="56970" y="108673"/>
                  <a:pt x="56513" y="110414"/>
                </a:cubicBezTo>
                <a:cubicBezTo>
                  <a:pt x="56223" y="111492"/>
                  <a:pt x="55933" y="112570"/>
                  <a:pt x="55643" y="113690"/>
                </a:cubicBezTo>
                <a:cubicBezTo>
                  <a:pt x="56099" y="125258"/>
                  <a:pt x="56057" y="136867"/>
                  <a:pt x="56721" y="148435"/>
                </a:cubicBezTo>
                <a:cubicBezTo>
                  <a:pt x="57135" y="155816"/>
                  <a:pt x="57799" y="163030"/>
                  <a:pt x="58089" y="170369"/>
                </a:cubicBezTo>
                <a:cubicBezTo>
                  <a:pt x="58089" y="172235"/>
                  <a:pt x="58462" y="174225"/>
                  <a:pt x="57882" y="176008"/>
                </a:cubicBezTo>
                <a:cubicBezTo>
                  <a:pt x="58048" y="177666"/>
                  <a:pt x="58089" y="179325"/>
                  <a:pt x="58421" y="180942"/>
                </a:cubicBezTo>
                <a:cubicBezTo>
                  <a:pt x="59209" y="183471"/>
                  <a:pt x="56140" y="185793"/>
                  <a:pt x="53901" y="184383"/>
                </a:cubicBezTo>
                <a:lnTo>
                  <a:pt x="53901" y="184383"/>
                </a:lnTo>
                <a:close/>
                <a:moveTo>
                  <a:pt x="156852" y="142216"/>
                </a:moveTo>
                <a:cubicBezTo>
                  <a:pt x="161579" y="143791"/>
                  <a:pt x="164149" y="137033"/>
                  <a:pt x="159132" y="135582"/>
                </a:cubicBezTo>
                <a:cubicBezTo>
                  <a:pt x="155152" y="134877"/>
                  <a:pt x="152664" y="140557"/>
                  <a:pt x="156852" y="142216"/>
                </a:cubicBezTo>
                <a:close/>
                <a:moveTo>
                  <a:pt x="170161" y="140392"/>
                </a:moveTo>
                <a:cubicBezTo>
                  <a:pt x="173478" y="140267"/>
                  <a:pt x="177749" y="139189"/>
                  <a:pt x="179242" y="135872"/>
                </a:cubicBezTo>
                <a:cubicBezTo>
                  <a:pt x="180776" y="132182"/>
                  <a:pt x="176837" y="128575"/>
                  <a:pt x="173188" y="129321"/>
                </a:cubicBezTo>
                <a:cubicBezTo>
                  <a:pt x="169705" y="129902"/>
                  <a:pt x="166057" y="133302"/>
                  <a:pt x="166554" y="137033"/>
                </a:cubicBezTo>
                <a:cubicBezTo>
                  <a:pt x="166803" y="138816"/>
                  <a:pt x="168296" y="140309"/>
                  <a:pt x="170161" y="140392"/>
                </a:cubicBezTo>
                <a:lnTo>
                  <a:pt x="170161" y="140392"/>
                </a:lnTo>
                <a:close/>
                <a:moveTo>
                  <a:pt x="42914" y="44821"/>
                </a:moveTo>
                <a:cubicBezTo>
                  <a:pt x="41504" y="42168"/>
                  <a:pt x="43536" y="37648"/>
                  <a:pt x="44241" y="34912"/>
                </a:cubicBezTo>
                <a:cubicBezTo>
                  <a:pt x="45941" y="29605"/>
                  <a:pt x="48345" y="24546"/>
                  <a:pt x="51621" y="20068"/>
                </a:cubicBezTo>
                <a:cubicBezTo>
                  <a:pt x="54855" y="15549"/>
                  <a:pt x="58628" y="11527"/>
                  <a:pt x="62401" y="7547"/>
                </a:cubicBezTo>
                <a:cubicBezTo>
                  <a:pt x="64474" y="5764"/>
                  <a:pt x="68289" y="249"/>
                  <a:pt x="70694" y="166"/>
                </a:cubicBezTo>
                <a:cubicBezTo>
                  <a:pt x="73306" y="1"/>
                  <a:pt x="74923" y="3483"/>
                  <a:pt x="73057" y="5349"/>
                </a:cubicBezTo>
                <a:cubicBezTo>
                  <a:pt x="66050" y="12688"/>
                  <a:pt x="58462" y="19695"/>
                  <a:pt x="53445" y="28651"/>
                </a:cubicBezTo>
                <a:cubicBezTo>
                  <a:pt x="51248" y="33004"/>
                  <a:pt x="49548" y="37648"/>
                  <a:pt x="48553" y="42458"/>
                </a:cubicBezTo>
                <a:cubicBezTo>
                  <a:pt x="49009" y="45775"/>
                  <a:pt x="44904" y="47724"/>
                  <a:pt x="42914" y="44821"/>
                </a:cubicBezTo>
                <a:lnTo>
                  <a:pt x="42914" y="44821"/>
                </a:lnTo>
                <a:close/>
                <a:moveTo>
                  <a:pt x="26370" y="133923"/>
                </a:moveTo>
                <a:cubicBezTo>
                  <a:pt x="25210" y="133177"/>
                  <a:pt x="25085" y="131767"/>
                  <a:pt x="24795" y="130524"/>
                </a:cubicBezTo>
                <a:cubicBezTo>
                  <a:pt x="24173" y="128036"/>
                  <a:pt x="23468" y="125548"/>
                  <a:pt x="22639" y="123102"/>
                </a:cubicBezTo>
                <a:cubicBezTo>
                  <a:pt x="20027" y="115265"/>
                  <a:pt x="16295" y="107885"/>
                  <a:pt x="12273" y="100712"/>
                </a:cubicBezTo>
                <a:cubicBezTo>
                  <a:pt x="8169" y="92627"/>
                  <a:pt x="1" y="82510"/>
                  <a:pt x="3152" y="73057"/>
                </a:cubicBezTo>
                <a:cubicBezTo>
                  <a:pt x="4105" y="70155"/>
                  <a:pt x="7588" y="66008"/>
                  <a:pt x="10739" y="68662"/>
                </a:cubicBezTo>
                <a:cubicBezTo>
                  <a:pt x="12439" y="70113"/>
                  <a:pt x="11817" y="73140"/>
                  <a:pt x="9703" y="73803"/>
                </a:cubicBezTo>
                <a:cubicBezTo>
                  <a:pt x="5598" y="78862"/>
                  <a:pt x="13683" y="90264"/>
                  <a:pt x="16212" y="95198"/>
                </a:cubicBezTo>
                <a:cubicBezTo>
                  <a:pt x="21063" y="103739"/>
                  <a:pt x="25624" y="112446"/>
                  <a:pt x="28651" y="121775"/>
                </a:cubicBezTo>
                <a:cubicBezTo>
                  <a:pt x="29231" y="124346"/>
                  <a:pt x="32258" y="131311"/>
                  <a:pt x="30641" y="133219"/>
                </a:cubicBezTo>
                <a:cubicBezTo>
                  <a:pt x="29687" y="134587"/>
                  <a:pt x="27697" y="134919"/>
                  <a:pt x="26370" y="133923"/>
                </a:cubicBezTo>
                <a:close/>
                <a:moveTo>
                  <a:pt x="6137" y="72642"/>
                </a:moveTo>
                <a:cubicBezTo>
                  <a:pt x="5930" y="72311"/>
                  <a:pt x="5805" y="72020"/>
                  <a:pt x="5722" y="71647"/>
                </a:cubicBezTo>
                <a:cubicBezTo>
                  <a:pt x="5764" y="71979"/>
                  <a:pt x="5930" y="72352"/>
                  <a:pt x="6137" y="72642"/>
                </a:cubicBezTo>
                <a:close/>
                <a:moveTo>
                  <a:pt x="220745" y="132472"/>
                </a:moveTo>
                <a:cubicBezTo>
                  <a:pt x="216599" y="131850"/>
                  <a:pt x="218340" y="126875"/>
                  <a:pt x="218423" y="124014"/>
                </a:cubicBezTo>
                <a:cubicBezTo>
                  <a:pt x="219045" y="116343"/>
                  <a:pt x="221326" y="108922"/>
                  <a:pt x="224435" y="101915"/>
                </a:cubicBezTo>
                <a:cubicBezTo>
                  <a:pt x="231152" y="86864"/>
                  <a:pt x="241476" y="81474"/>
                  <a:pt x="231277" y="64018"/>
                </a:cubicBezTo>
                <a:cubicBezTo>
                  <a:pt x="228996" y="59748"/>
                  <a:pt x="226052" y="55892"/>
                  <a:pt x="223357" y="51828"/>
                </a:cubicBezTo>
                <a:cubicBezTo>
                  <a:pt x="222528" y="50543"/>
                  <a:pt x="221326" y="49382"/>
                  <a:pt x="221077" y="47806"/>
                </a:cubicBezTo>
                <a:cubicBezTo>
                  <a:pt x="220579" y="45236"/>
                  <a:pt x="223772" y="43163"/>
                  <a:pt x="225887" y="44821"/>
                </a:cubicBezTo>
                <a:cubicBezTo>
                  <a:pt x="227006" y="45650"/>
                  <a:pt x="227296" y="47185"/>
                  <a:pt x="228250" y="48221"/>
                </a:cubicBezTo>
                <a:cubicBezTo>
                  <a:pt x="235672" y="58960"/>
                  <a:pt x="245581" y="71979"/>
                  <a:pt x="240108" y="85661"/>
                </a:cubicBezTo>
                <a:cubicBezTo>
                  <a:pt x="237745" y="92047"/>
                  <a:pt x="233142" y="97271"/>
                  <a:pt x="230447" y="103490"/>
                </a:cubicBezTo>
                <a:cubicBezTo>
                  <a:pt x="228125" y="108673"/>
                  <a:pt x="226135" y="114063"/>
                  <a:pt x="225182" y="119660"/>
                </a:cubicBezTo>
                <a:cubicBezTo>
                  <a:pt x="224891" y="121319"/>
                  <a:pt x="224726" y="122977"/>
                  <a:pt x="224518" y="124636"/>
                </a:cubicBezTo>
                <a:cubicBezTo>
                  <a:pt x="223979" y="127497"/>
                  <a:pt x="225099" y="132680"/>
                  <a:pt x="220745" y="132472"/>
                </a:cubicBezTo>
                <a:close/>
              </a:path>
            </a:pathLst>
          </a:custGeom>
          <a:solidFill>
            <a:srgbClr val="E1BF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258;p45">
            <a:extLst>
              <a:ext uri="{FF2B5EF4-FFF2-40B4-BE49-F238E27FC236}">
                <a16:creationId xmlns:a16="http://schemas.microsoft.com/office/drawing/2014/main" id="{EA18A9A9-DBFA-49B6-A250-6432BF2A78C6}"/>
              </a:ext>
            </a:extLst>
          </p:cNvPr>
          <p:cNvSpPr/>
          <p:nvPr/>
        </p:nvSpPr>
        <p:spPr>
          <a:xfrm>
            <a:off x="6019834" y="1876960"/>
            <a:ext cx="2284728" cy="2284728"/>
          </a:xfrm>
          <a:custGeom>
            <a:avLst/>
            <a:gdLst/>
            <a:ahLst/>
            <a:cxnLst/>
            <a:rect l="l" t="t" r="r" b="b"/>
            <a:pathLst>
              <a:path w="155318" h="155318" extrusionOk="0">
                <a:moveTo>
                  <a:pt x="77659" y="0"/>
                </a:moveTo>
                <a:cubicBezTo>
                  <a:pt x="34745" y="0"/>
                  <a:pt x="0" y="34787"/>
                  <a:pt x="0" y="77659"/>
                </a:cubicBezTo>
                <a:cubicBezTo>
                  <a:pt x="0" y="120531"/>
                  <a:pt x="34745" y="155318"/>
                  <a:pt x="77659" y="155318"/>
                </a:cubicBezTo>
                <a:cubicBezTo>
                  <a:pt x="120531" y="155318"/>
                  <a:pt x="155317" y="120531"/>
                  <a:pt x="155317" y="77659"/>
                </a:cubicBezTo>
                <a:cubicBezTo>
                  <a:pt x="155317" y="34787"/>
                  <a:pt x="120531" y="0"/>
                  <a:pt x="776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259;p45">
            <a:extLst>
              <a:ext uri="{FF2B5EF4-FFF2-40B4-BE49-F238E27FC236}">
                <a16:creationId xmlns:a16="http://schemas.microsoft.com/office/drawing/2014/main" id="{AC503D37-0FAF-45A1-8A5D-B88543A17AB5}"/>
              </a:ext>
            </a:extLst>
          </p:cNvPr>
          <p:cNvSpPr/>
          <p:nvPr/>
        </p:nvSpPr>
        <p:spPr>
          <a:xfrm>
            <a:off x="6195486" y="1940390"/>
            <a:ext cx="1932806" cy="1932806"/>
          </a:xfrm>
          <a:custGeom>
            <a:avLst/>
            <a:gdLst/>
            <a:ahLst/>
            <a:cxnLst/>
            <a:rect l="l" t="t" r="r" b="b"/>
            <a:pathLst>
              <a:path w="131394" h="131394" extrusionOk="0">
                <a:moveTo>
                  <a:pt x="65718" y="0"/>
                </a:moveTo>
                <a:cubicBezTo>
                  <a:pt x="29438" y="0"/>
                  <a:pt x="0" y="29397"/>
                  <a:pt x="0" y="65718"/>
                </a:cubicBezTo>
                <a:cubicBezTo>
                  <a:pt x="0" y="101997"/>
                  <a:pt x="29438" y="131394"/>
                  <a:pt x="65718" y="131394"/>
                </a:cubicBezTo>
                <a:cubicBezTo>
                  <a:pt x="101997" y="131394"/>
                  <a:pt x="131394" y="101997"/>
                  <a:pt x="131394" y="65718"/>
                </a:cubicBezTo>
                <a:cubicBezTo>
                  <a:pt x="131394" y="29397"/>
                  <a:pt x="101997" y="0"/>
                  <a:pt x="65718" y="0"/>
                </a:cubicBez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260;p45">
            <a:extLst>
              <a:ext uri="{FF2B5EF4-FFF2-40B4-BE49-F238E27FC236}">
                <a16:creationId xmlns:a16="http://schemas.microsoft.com/office/drawing/2014/main" id="{824ADBFF-5A62-45E8-BEF9-182B6AC69232}"/>
              </a:ext>
            </a:extLst>
          </p:cNvPr>
          <p:cNvSpPr/>
          <p:nvPr/>
        </p:nvSpPr>
        <p:spPr>
          <a:xfrm>
            <a:off x="6484582" y="2137386"/>
            <a:ext cx="1390610" cy="1460129"/>
          </a:xfrm>
          <a:custGeom>
            <a:avLst/>
            <a:gdLst/>
            <a:ahLst/>
            <a:cxnLst/>
            <a:rect l="l" t="t" r="r" b="b"/>
            <a:pathLst>
              <a:path w="94535" h="99261" extrusionOk="0">
                <a:moveTo>
                  <a:pt x="73969" y="27490"/>
                </a:moveTo>
                <a:cubicBezTo>
                  <a:pt x="74798" y="28651"/>
                  <a:pt x="73554" y="29729"/>
                  <a:pt x="72518" y="30143"/>
                </a:cubicBezTo>
                <a:cubicBezTo>
                  <a:pt x="68703" y="32175"/>
                  <a:pt x="63562" y="32424"/>
                  <a:pt x="60659" y="35865"/>
                </a:cubicBezTo>
                <a:cubicBezTo>
                  <a:pt x="61986" y="36446"/>
                  <a:pt x="63562" y="36031"/>
                  <a:pt x="64930" y="36404"/>
                </a:cubicBezTo>
                <a:cubicBezTo>
                  <a:pt x="70154" y="38560"/>
                  <a:pt x="57840" y="42789"/>
                  <a:pt x="56264" y="43785"/>
                </a:cubicBezTo>
                <a:cubicBezTo>
                  <a:pt x="53113" y="45609"/>
                  <a:pt x="49506" y="47267"/>
                  <a:pt x="47143" y="50087"/>
                </a:cubicBezTo>
                <a:cubicBezTo>
                  <a:pt x="46935" y="56887"/>
                  <a:pt x="41338" y="58421"/>
                  <a:pt x="36860" y="62277"/>
                </a:cubicBezTo>
                <a:cubicBezTo>
                  <a:pt x="35533" y="63313"/>
                  <a:pt x="34248" y="64391"/>
                  <a:pt x="33336" y="65801"/>
                </a:cubicBezTo>
                <a:cubicBezTo>
                  <a:pt x="32258" y="67045"/>
                  <a:pt x="31429" y="69740"/>
                  <a:pt x="29563" y="69740"/>
                </a:cubicBezTo>
                <a:cubicBezTo>
                  <a:pt x="26660" y="68786"/>
                  <a:pt x="28568" y="64350"/>
                  <a:pt x="28899" y="62235"/>
                </a:cubicBezTo>
                <a:cubicBezTo>
                  <a:pt x="24753" y="64018"/>
                  <a:pt x="24878" y="60369"/>
                  <a:pt x="26370" y="57633"/>
                </a:cubicBezTo>
                <a:cubicBezTo>
                  <a:pt x="29273" y="52201"/>
                  <a:pt x="33294" y="47475"/>
                  <a:pt x="36736" y="42458"/>
                </a:cubicBezTo>
                <a:cubicBezTo>
                  <a:pt x="38228" y="40799"/>
                  <a:pt x="40384" y="40094"/>
                  <a:pt x="42084" y="38768"/>
                </a:cubicBezTo>
                <a:cubicBezTo>
                  <a:pt x="44116" y="37275"/>
                  <a:pt x="45526" y="35036"/>
                  <a:pt x="47806" y="33875"/>
                </a:cubicBezTo>
                <a:cubicBezTo>
                  <a:pt x="49630" y="32714"/>
                  <a:pt x="51745" y="32590"/>
                  <a:pt x="53777" y="32175"/>
                </a:cubicBezTo>
                <a:cubicBezTo>
                  <a:pt x="55435" y="31678"/>
                  <a:pt x="56928" y="30890"/>
                  <a:pt x="58420" y="30061"/>
                </a:cubicBezTo>
                <a:cubicBezTo>
                  <a:pt x="61655" y="28029"/>
                  <a:pt x="65345" y="26661"/>
                  <a:pt x="69201" y="26412"/>
                </a:cubicBezTo>
                <a:cubicBezTo>
                  <a:pt x="70818" y="26370"/>
                  <a:pt x="72849" y="26163"/>
                  <a:pt x="74010" y="27490"/>
                </a:cubicBezTo>
                <a:lnTo>
                  <a:pt x="74010" y="27490"/>
                </a:lnTo>
                <a:close/>
                <a:moveTo>
                  <a:pt x="71854" y="36114"/>
                </a:moveTo>
                <a:cubicBezTo>
                  <a:pt x="72642" y="36280"/>
                  <a:pt x="73347" y="35741"/>
                  <a:pt x="74010" y="35409"/>
                </a:cubicBezTo>
                <a:cubicBezTo>
                  <a:pt x="75088" y="34746"/>
                  <a:pt x="76291" y="34331"/>
                  <a:pt x="77452" y="33792"/>
                </a:cubicBezTo>
                <a:cubicBezTo>
                  <a:pt x="79649" y="32382"/>
                  <a:pt x="76954" y="31553"/>
                  <a:pt x="75544" y="32051"/>
                </a:cubicBezTo>
                <a:cubicBezTo>
                  <a:pt x="74300" y="32341"/>
                  <a:pt x="69449" y="34704"/>
                  <a:pt x="71854" y="36155"/>
                </a:cubicBezTo>
                <a:lnTo>
                  <a:pt x="71854" y="36155"/>
                </a:lnTo>
                <a:close/>
                <a:moveTo>
                  <a:pt x="75420" y="33419"/>
                </a:moveTo>
                <a:cubicBezTo>
                  <a:pt x="75420" y="33378"/>
                  <a:pt x="75420" y="33336"/>
                  <a:pt x="75379" y="33336"/>
                </a:cubicBezTo>
                <a:cubicBezTo>
                  <a:pt x="75544" y="33253"/>
                  <a:pt x="75710" y="33212"/>
                  <a:pt x="75876" y="33170"/>
                </a:cubicBezTo>
                <a:cubicBezTo>
                  <a:pt x="75918" y="33170"/>
                  <a:pt x="75918" y="33170"/>
                  <a:pt x="75959" y="33170"/>
                </a:cubicBezTo>
                <a:cubicBezTo>
                  <a:pt x="75793" y="33253"/>
                  <a:pt x="75586" y="33336"/>
                  <a:pt x="75420" y="33419"/>
                </a:cubicBezTo>
                <a:close/>
                <a:moveTo>
                  <a:pt x="45236" y="28361"/>
                </a:moveTo>
                <a:cubicBezTo>
                  <a:pt x="43453" y="29231"/>
                  <a:pt x="41794" y="30434"/>
                  <a:pt x="40053" y="31470"/>
                </a:cubicBezTo>
                <a:cubicBezTo>
                  <a:pt x="38809" y="32548"/>
                  <a:pt x="36197" y="34787"/>
                  <a:pt x="37689" y="36529"/>
                </a:cubicBezTo>
                <a:cubicBezTo>
                  <a:pt x="37689" y="36777"/>
                  <a:pt x="37814" y="36985"/>
                  <a:pt x="38021" y="37068"/>
                </a:cubicBezTo>
                <a:cubicBezTo>
                  <a:pt x="40053" y="37234"/>
                  <a:pt x="41048" y="34953"/>
                  <a:pt x="42209" y="33709"/>
                </a:cubicBezTo>
                <a:cubicBezTo>
                  <a:pt x="43784" y="32382"/>
                  <a:pt x="45899" y="31968"/>
                  <a:pt x="47599" y="30765"/>
                </a:cubicBezTo>
                <a:cubicBezTo>
                  <a:pt x="49838" y="29107"/>
                  <a:pt x="47018" y="27531"/>
                  <a:pt x="45236" y="28361"/>
                </a:cubicBezTo>
                <a:close/>
                <a:moveTo>
                  <a:pt x="89932" y="83298"/>
                </a:moveTo>
                <a:cubicBezTo>
                  <a:pt x="89807" y="84127"/>
                  <a:pt x="89020" y="84666"/>
                  <a:pt x="88605" y="85371"/>
                </a:cubicBezTo>
                <a:cubicBezTo>
                  <a:pt x="87693" y="87071"/>
                  <a:pt x="85827" y="88771"/>
                  <a:pt x="83754" y="88356"/>
                </a:cubicBezTo>
                <a:cubicBezTo>
                  <a:pt x="82593" y="88232"/>
                  <a:pt x="81639" y="86905"/>
                  <a:pt x="82510" y="85869"/>
                </a:cubicBezTo>
                <a:cubicBezTo>
                  <a:pt x="82676" y="85039"/>
                  <a:pt x="83173" y="84252"/>
                  <a:pt x="83837" y="83713"/>
                </a:cubicBezTo>
                <a:cubicBezTo>
                  <a:pt x="85164" y="82303"/>
                  <a:pt x="89559" y="80064"/>
                  <a:pt x="89932" y="83298"/>
                </a:cubicBezTo>
                <a:close/>
                <a:moveTo>
                  <a:pt x="93539" y="67003"/>
                </a:moveTo>
                <a:cubicBezTo>
                  <a:pt x="92212" y="63977"/>
                  <a:pt x="88398" y="64847"/>
                  <a:pt x="85951" y="65801"/>
                </a:cubicBezTo>
                <a:cubicBezTo>
                  <a:pt x="83629" y="66299"/>
                  <a:pt x="81142" y="66423"/>
                  <a:pt x="79193" y="67998"/>
                </a:cubicBezTo>
                <a:cubicBezTo>
                  <a:pt x="77783" y="69076"/>
                  <a:pt x="76664" y="70486"/>
                  <a:pt x="75130" y="71440"/>
                </a:cubicBezTo>
                <a:cubicBezTo>
                  <a:pt x="72227" y="73181"/>
                  <a:pt x="68454" y="75586"/>
                  <a:pt x="69201" y="79525"/>
                </a:cubicBezTo>
                <a:cubicBezTo>
                  <a:pt x="69449" y="80976"/>
                  <a:pt x="69076" y="82593"/>
                  <a:pt x="69698" y="83920"/>
                </a:cubicBezTo>
                <a:cubicBezTo>
                  <a:pt x="71605" y="85869"/>
                  <a:pt x="74383" y="83464"/>
                  <a:pt x="76374" y="82800"/>
                </a:cubicBezTo>
                <a:cubicBezTo>
                  <a:pt x="78944" y="82096"/>
                  <a:pt x="81805" y="81640"/>
                  <a:pt x="84044" y="80064"/>
                </a:cubicBezTo>
                <a:cubicBezTo>
                  <a:pt x="85786" y="78654"/>
                  <a:pt x="86573" y="76415"/>
                  <a:pt x="88149" y="74881"/>
                </a:cubicBezTo>
                <a:cubicBezTo>
                  <a:pt x="90471" y="72932"/>
                  <a:pt x="94534" y="70569"/>
                  <a:pt x="93539" y="67003"/>
                </a:cubicBezTo>
                <a:lnTo>
                  <a:pt x="93539" y="67003"/>
                </a:lnTo>
                <a:close/>
                <a:moveTo>
                  <a:pt x="20441" y="85371"/>
                </a:moveTo>
                <a:cubicBezTo>
                  <a:pt x="20566" y="86739"/>
                  <a:pt x="19487" y="87900"/>
                  <a:pt x="18658" y="88854"/>
                </a:cubicBezTo>
                <a:cubicBezTo>
                  <a:pt x="17539" y="90056"/>
                  <a:pt x="16171" y="91134"/>
                  <a:pt x="15424" y="92710"/>
                </a:cubicBezTo>
                <a:cubicBezTo>
                  <a:pt x="14719" y="94493"/>
                  <a:pt x="14014" y="96317"/>
                  <a:pt x="12439" y="97561"/>
                </a:cubicBezTo>
                <a:cubicBezTo>
                  <a:pt x="11568" y="98307"/>
                  <a:pt x="10490" y="99261"/>
                  <a:pt x="9288" y="98929"/>
                </a:cubicBezTo>
                <a:cubicBezTo>
                  <a:pt x="7339" y="98183"/>
                  <a:pt x="8044" y="95903"/>
                  <a:pt x="7961" y="94327"/>
                </a:cubicBezTo>
                <a:cubicBezTo>
                  <a:pt x="7588" y="92461"/>
                  <a:pt x="7671" y="90595"/>
                  <a:pt x="9454" y="89476"/>
                </a:cubicBezTo>
                <a:cubicBezTo>
                  <a:pt x="10117" y="87859"/>
                  <a:pt x="11817" y="86947"/>
                  <a:pt x="13227" y="86035"/>
                </a:cubicBezTo>
                <a:cubicBezTo>
                  <a:pt x="14471" y="85164"/>
                  <a:pt x="15714" y="84169"/>
                  <a:pt x="17290" y="83920"/>
                </a:cubicBezTo>
                <a:cubicBezTo>
                  <a:pt x="18492" y="83671"/>
                  <a:pt x="20026" y="84127"/>
                  <a:pt x="20441" y="85371"/>
                </a:cubicBezTo>
                <a:lnTo>
                  <a:pt x="20441" y="85371"/>
                </a:lnTo>
                <a:close/>
                <a:moveTo>
                  <a:pt x="1783" y="90678"/>
                </a:moveTo>
                <a:cubicBezTo>
                  <a:pt x="4064" y="90844"/>
                  <a:pt x="4893" y="87900"/>
                  <a:pt x="6220" y="86491"/>
                </a:cubicBezTo>
                <a:cubicBezTo>
                  <a:pt x="7173" y="85620"/>
                  <a:pt x="9288" y="83547"/>
                  <a:pt x="6842" y="83091"/>
                </a:cubicBezTo>
                <a:cubicBezTo>
                  <a:pt x="4685" y="83298"/>
                  <a:pt x="3359" y="85413"/>
                  <a:pt x="2281" y="87030"/>
                </a:cubicBezTo>
                <a:cubicBezTo>
                  <a:pt x="1700" y="88025"/>
                  <a:pt x="0" y="90015"/>
                  <a:pt x="1783" y="90678"/>
                </a:cubicBezTo>
                <a:lnTo>
                  <a:pt x="1783" y="90678"/>
                </a:lnTo>
                <a:close/>
                <a:moveTo>
                  <a:pt x="67128" y="47060"/>
                </a:moveTo>
                <a:cubicBezTo>
                  <a:pt x="65552" y="47392"/>
                  <a:pt x="64142" y="48180"/>
                  <a:pt x="62691" y="48801"/>
                </a:cubicBezTo>
                <a:cubicBezTo>
                  <a:pt x="60742" y="49879"/>
                  <a:pt x="58586" y="50377"/>
                  <a:pt x="56596" y="51289"/>
                </a:cubicBezTo>
                <a:cubicBezTo>
                  <a:pt x="54399" y="52575"/>
                  <a:pt x="52326" y="54109"/>
                  <a:pt x="50626" y="56016"/>
                </a:cubicBezTo>
                <a:cubicBezTo>
                  <a:pt x="48304" y="58752"/>
                  <a:pt x="49755" y="59291"/>
                  <a:pt x="49009" y="61572"/>
                </a:cubicBezTo>
                <a:cubicBezTo>
                  <a:pt x="48387" y="63189"/>
                  <a:pt x="44779" y="67377"/>
                  <a:pt x="47723" y="68206"/>
                </a:cubicBezTo>
                <a:cubicBezTo>
                  <a:pt x="51869" y="67708"/>
                  <a:pt x="58462" y="64018"/>
                  <a:pt x="61281" y="60908"/>
                </a:cubicBezTo>
                <a:cubicBezTo>
                  <a:pt x="62815" y="59291"/>
                  <a:pt x="63603" y="57218"/>
                  <a:pt x="64640" y="55311"/>
                </a:cubicBezTo>
                <a:cubicBezTo>
                  <a:pt x="66008" y="53404"/>
                  <a:pt x="67791" y="51870"/>
                  <a:pt x="69408" y="50211"/>
                </a:cubicBezTo>
                <a:cubicBezTo>
                  <a:pt x="72103" y="47806"/>
                  <a:pt x="69657" y="46687"/>
                  <a:pt x="67128" y="47019"/>
                </a:cubicBezTo>
                <a:lnTo>
                  <a:pt x="67128" y="47019"/>
                </a:lnTo>
                <a:close/>
                <a:moveTo>
                  <a:pt x="46106" y="8376"/>
                </a:moveTo>
                <a:cubicBezTo>
                  <a:pt x="45028" y="7215"/>
                  <a:pt x="47060" y="6178"/>
                  <a:pt x="48096" y="6469"/>
                </a:cubicBezTo>
                <a:cubicBezTo>
                  <a:pt x="48843" y="6178"/>
                  <a:pt x="50294" y="6800"/>
                  <a:pt x="49838" y="7712"/>
                </a:cubicBezTo>
                <a:cubicBezTo>
                  <a:pt x="49216" y="8376"/>
                  <a:pt x="46894" y="8956"/>
                  <a:pt x="46106" y="8376"/>
                </a:cubicBezTo>
                <a:close/>
                <a:moveTo>
                  <a:pt x="39306" y="6344"/>
                </a:moveTo>
                <a:cubicBezTo>
                  <a:pt x="39928" y="6593"/>
                  <a:pt x="40592" y="6137"/>
                  <a:pt x="41172" y="5971"/>
                </a:cubicBezTo>
                <a:cubicBezTo>
                  <a:pt x="42292" y="5515"/>
                  <a:pt x="43494" y="5598"/>
                  <a:pt x="44614" y="5266"/>
                </a:cubicBezTo>
                <a:cubicBezTo>
                  <a:pt x="45982" y="4437"/>
                  <a:pt x="44987" y="2903"/>
                  <a:pt x="43618" y="3110"/>
                </a:cubicBezTo>
                <a:cubicBezTo>
                  <a:pt x="42375" y="3110"/>
                  <a:pt x="37316" y="4603"/>
                  <a:pt x="39265" y="6344"/>
                </a:cubicBezTo>
                <a:lnTo>
                  <a:pt x="39265" y="6344"/>
                </a:lnTo>
                <a:close/>
                <a:moveTo>
                  <a:pt x="69864" y="3276"/>
                </a:moveTo>
                <a:cubicBezTo>
                  <a:pt x="68454" y="1742"/>
                  <a:pt x="72310" y="0"/>
                  <a:pt x="73513" y="208"/>
                </a:cubicBezTo>
                <a:cubicBezTo>
                  <a:pt x="75627" y="1286"/>
                  <a:pt x="70942" y="4105"/>
                  <a:pt x="69864" y="3276"/>
                </a:cubicBezTo>
                <a:close/>
                <a:moveTo>
                  <a:pt x="66547" y="11942"/>
                </a:moveTo>
                <a:cubicBezTo>
                  <a:pt x="65345" y="11776"/>
                  <a:pt x="64723" y="10407"/>
                  <a:pt x="65635" y="9537"/>
                </a:cubicBezTo>
                <a:cubicBezTo>
                  <a:pt x="66215" y="8832"/>
                  <a:pt x="67045" y="8459"/>
                  <a:pt x="67625" y="7795"/>
                </a:cubicBezTo>
                <a:cubicBezTo>
                  <a:pt x="68330" y="6842"/>
                  <a:pt x="73430" y="4230"/>
                  <a:pt x="73927" y="5888"/>
                </a:cubicBezTo>
                <a:cubicBezTo>
                  <a:pt x="74052" y="6469"/>
                  <a:pt x="72352" y="7381"/>
                  <a:pt x="71979" y="8044"/>
                </a:cubicBezTo>
                <a:cubicBezTo>
                  <a:pt x="70486" y="9620"/>
                  <a:pt x="69035" y="12232"/>
                  <a:pt x="66547" y="11942"/>
                </a:cubicBezTo>
                <a:lnTo>
                  <a:pt x="66547" y="11942"/>
                </a:lnTo>
                <a:close/>
                <a:moveTo>
                  <a:pt x="80561" y="23800"/>
                </a:moveTo>
                <a:cubicBezTo>
                  <a:pt x="78778" y="22432"/>
                  <a:pt x="82966" y="19819"/>
                  <a:pt x="84376" y="20151"/>
                </a:cubicBezTo>
                <a:cubicBezTo>
                  <a:pt x="86283" y="20483"/>
                  <a:pt x="84998" y="21892"/>
                  <a:pt x="83920" y="22349"/>
                </a:cubicBezTo>
                <a:cubicBezTo>
                  <a:pt x="82883" y="22888"/>
                  <a:pt x="81805" y="24173"/>
                  <a:pt x="80561" y="23800"/>
                </a:cubicBezTo>
                <a:lnTo>
                  <a:pt x="80561" y="23800"/>
                </a:lnTo>
                <a:close/>
                <a:moveTo>
                  <a:pt x="59333" y="23012"/>
                </a:moveTo>
                <a:cubicBezTo>
                  <a:pt x="59333" y="23012"/>
                  <a:pt x="59374" y="22971"/>
                  <a:pt x="59374" y="22929"/>
                </a:cubicBezTo>
                <a:cubicBezTo>
                  <a:pt x="59291" y="23053"/>
                  <a:pt x="59208" y="23178"/>
                  <a:pt x="59167" y="23302"/>
                </a:cubicBezTo>
                <a:cubicBezTo>
                  <a:pt x="59125" y="23385"/>
                  <a:pt x="59084" y="23468"/>
                  <a:pt x="59042" y="23592"/>
                </a:cubicBezTo>
                <a:cubicBezTo>
                  <a:pt x="59125" y="23551"/>
                  <a:pt x="59208" y="23551"/>
                  <a:pt x="59291" y="23510"/>
                </a:cubicBezTo>
                <a:cubicBezTo>
                  <a:pt x="59291" y="23344"/>
                  <a:pt x="59291" y="23178"/>
                  <a:pt x="59333" y="23012"/>
                </a:cubicBezTo>
                <a:lnTo>
                  <a:pt x="59333" y="23012"/>
                </a:lnTo>
                <a:close/>
                <a:moveTo>
                  <a:pt x="78571" y="15880"/>
                </a:moveTo>
                <a:cubicBezTo>
                  <a:pt x="76705" y="15259"/>
                  <a:pt x="74674" y="17041"/>
                  <a:pt x="72808" y="16295"/>
                </a:cubicBezTo>
                <a:cubicBezTo>
                  <a:pt x="72435" y="15880"/>
                  <a:pt x="72435" y="15176"/>
                  <a:pt x="72393" y="14637"/>
                </a:cubicBezTo>
                <a:cubicBezTo>
                  <a:pt x="71481" y="10781"/>
                  <a:pt x="66754" y="15798"/>
                  <a:pt x="65220" y="16793"/>
                </a:cubicBezTo>
                <a:cubicBezTo>
                  <a:pt x="63562" y="17871"/>
                  <a:pt x="61696" y="18534"/>
                  <a:pt x="60286" y="19902"/>
                </a:cubicBezTo>
                <a:cubicBezTo>
                  <a:pt x="59416" y="20856"/>
                  <a:pt x="56182" y="24256"/>
                  <a:pt x="58711" y="24795"/>
                </a:cubicBezTo>
                <a:cubicBezTo>
                  <a:pt x="59167" y="24836"/>
                  <a:pt x="59623" y="24670"/>
                  <a:pt x="60038" y="24505"/>
                </a:cubicBezTo>
                <a:cubicBezTo>
                  <a:pt x="62194" y="24753"/>
                  <a:pt x="63976" y="22888"/>
                  <a:pt x="66008" y="22349"/>
                </a:cubicBezTo>
                <a:cubicBezTo>
                  <a:pt x="68703" y="21727"/>
                  <a:pt x="71523" y="22266"/>
                  <a:pt x="74218" y="21685"/>
                </a:cubicBezTo>
                <a:cubicBezTo>
                  <a:pt x="75793" y="21561"/>
                  <a:pt x="80893" y="17249"/>
                  <a:pt x="78571" y="15880"/>
                </a:cubicBez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261;p45">
            <a:extLst>
              <a:ext uri="{FF2B5EF4-FFF2-40B4-BE49-F238E27FC236}">
                <a16:creationId xmlns:a16="http://schemas.microsoft.com/office/drawing/2014/main" id="{8861B0B4-3509-42CE-BAC0-AF2A0F4CB183}"/>
              </a:ext>
            </a:extLst>
          </p:cNvPr>
          <p:cNvSpPr/>
          <p:nvPr/>
        </p:nvSpPr>
        <p:spPr>
          <a:xfrm>
            <a:off x="6179011" y="1951966"/>
            <a:ext cx="1941352" cy="1979789"/>
          </a:xfrm>
          <a:custGeom>
            <a:avLst/>
            <a:gdLst/>
            <a:ahLst/>
            <a:cxnLst/>
            <a:rect l="l" t="t" r="r" b="b"/>
            <a:pathLst>
              <a:path w="131975" h="134588" extrusionOk="0">
                <a:moveTo>
                  <a:pt x="28112" y="25542"/>
                </a:moveTo>
                <a:cubicBezTo>
                  <a:pt x="26868" y="24173"/>
                  <a:pt x="27739" y="21769"/>
                  <a:pt x="28858" y="20525"/>
                </a:cubicBezTo>
                <a:cubicBezTo>
                  <a:pt x="29978" y="19322"/>
                  <a:pt x="31719" y="19239"/>
                  <a:pt x="33212" y="18700"/>
                </a:cubicBezTo>
                <a:cubicBezTo>
                  <a:pt x="36487" y="17249"/>
                  <a:pt x="38187" y="18410"/>
                  <a:pt x="36322" y="14140"/>
                </a:cubicBezTo>
                <a:cubicBezTo>
                  <a:pt x="35990" y="12813"/>
                  <a:pt x="35409" y="11527"/>
                  <a:pt x="35617" y="10159"/>
                </a:cubicBezTo>
                <a:cubicBezTo>
                  <a:pt x="36031" y="8210"/>
                  <a:pt x="36861" y="6220"/>
                  <a:pt x="38146" y="4686"/>
                </a:cubicBezTo>
                <a:cubicBezTo>
                  <a:pt x="39100" y="3567"/>
                  <a:pt x="42499" y="498"/>
                  <a:pt x="43826" y="540"/>
                </a:cubicBezTo>
                <a:cubicBezTo>
                  <a:pt x="44946" y="664"/>
                  <a:pt x="45402" y="2281"/>
                  <a:pt x="44448" y="2903"/>
                </a:cubicBezTo>
                <a:cubicBezTo>
                  <a:pt x="41546" y="4811"/>
                  <a:pt x="38478" y="7298"/>
                  <a:pt x="38229" y="11030"/>
                </a:cubicBezTo>
                <a:cubicBezTo>
                  <a:pt x="38561" y="12937"/>
                  <a:pt x="39556" y="14637"/>
                  <a:pt x="39804" y="16544"/>
                </a:cubicBezTo>
                <a:cubicBezTo>
                  <a:pt x="40012" y="20276"/>
                  <a:pt x="35534" y="20566"/>
                  <a:pt x="32922" y="21603"/>
                </a:cubicBezTo>
                <a:cubicBezTo>
                  <a:pt x="32963" y="21769"/>
                  <a:pt x="32922" y="21976"/>
                  <a:pt x="32714" y="22142"/>
                </a:cubicBezTo>
                <a:cubicBezTo>
                  <a:pt x="32010" y="24132"/>
                  <a:pt x="33170" y="26164"/>
                  <a:pt x="34622" y="27490"/>
                </a:cubicBezTo>
                <a:cubicBezTo>
                  <a:pt x="35202" y="28029"/>
                  <a:pt x="34290" y="28942"/>
                  <a:pt x="33751" y="28361"/>
                </a:cubicBezTo>
                <a:cubicBezTo>
                  <a:pt x="32134" y="26910"/>
                  <a:pt x="30600" y="24090"/>
                  <a:pt x="31471" y="21976"/>
                </a:cubicBezTo>
                <a:cubicBezTo>
                  <a:pt x="30600" y="22391"/>
                  <a:pt x="29978" y="23095"/>
                  <a:pt x="30227" y="24298"/>
                </a:cubicBezTo>
                <a:cubicBezTo>
                  <a:pt x="30434" y="25417"/>
                  <a:pt x="28983" y="26247"/>
                  <a:pt x="28112" y="25500"/>
                </a:cubicBezTo>
                <a:lnTo>
                  <a:pt x="28112" y="25500"/>
                </a:lnTo>
                <a:close/>
                <a:moveTo>
                  <a:pt x="117878" y="101791"/>
                </a:moveTo>
                <a:cubicBezTo>
                  <a:pt x="117422" y="101418"/>
                  <a:pt x="117712" y="100920"/>
                  <a:pt x="118002" y="100547"/>
                </a:cubicBezTo>
                <a:cubicBezTo>
                  <a:pt x="118292" y="100132"/>
                  <a:pt x="118624" y="99344"/>
                  <a:pt x="119246" y="99718"/>
                </a:cubicBezTo>
                <a:cubicBezTo>
                  <a:pt x="120034" y="100257"/>
                  <a:pt x="119039" y="101086"/>
                  <a:pt x="118748" y="101666"/>
                </a:cubicBezTo>
                <a:cubicBezTo>
                  <a:pt x="118541" y="101957"/>
                  <a:pt x="118126" y="101957"/>
                  <a:pt x="117878" y="101791"/>
                </a:cubicBezTo>
                <a:close/>
                <a:moveTo>
                  <a:pt x="121070" y="97105"/>
                </a:moveTo>
                <a:cubicBezTo>
                  <a:pt x="120573" y="96732"/>
                  <a:pt x="120946" y="96193"/>
                  <a:pt x="121236" y="95862"/>
                </a:cubicBezTo>
                <a:cubicBezTo>
                  <a:pt x="121734" y="95074"/>
                  <a:pt x="122190" y="94245"/>
                  <a:pt x="122604" y="93457"/>
                </a:cubicBezTo>
                <a:cubicBezTo>
                  <a:pt x="123143" y="92379"/>
                  <a:pt x="123558" y="91342"/>
                  <a:pt x="123973" y="90223"/>
                </a:cubicBezTo>
                <a:cubicBezTo>
                  <a:pt x="124263" y="89684"/>
                  <a:pt x="124304" y="88606"/>
                  <a:pt x="125134" y="88772"/>
                </a:cubicBezTo>
                <a:cubicBezTo>
                  <a:pt x="126377" y="88937"/>
                  <a:pt x="124346" y="92296"/>
                  <a:pt x="124138" y="93125"/>
                </a:cubicBezTo>
                <a:cubicBezTo>
                  <a:pt x="123641" y="93913"/>
                  <a:pt x="122190" y="97893"/>
                  <a:pt x="121070" y="97105"/>
                </a:cubicBezTo>
                <a:lnTo>
                  <a:pt x="121070" y="97105"/>
                </a:lnTo>
                <a:close/>
                <a:moveTo>
                  <a:pt x="37068" y="30185"/>
                </a:moveTo>
                <a:cubicBezTo>
                  <a:pt x="38685" y="31346"/>
                  <a:pt x="39721" y="29232"/>
                  <a:pt x="37980" y="29273"/>
                </a:cubicBezTo>
                <a:cubicBezTo>
                  <a:pt x="37441" y="28029"/>
                  <a:pt x="36197" y="29356"/>
                  <a:pt x="37068" y="30185"/>
                </a:cubicBezTo>
                <a:close/>
                <a:moveTo>
                  <a:pt x="52865" y="50792"/>
                </a:moveTo>
                <a:cubicBezTo>
                  <a:pt x="52989" y="50170"/>
                  <a:pt x="53984" y="49217"/>
                  <a:pt x="54565" y="49880"/>
                </a:cubicBezTo>
                <a:cubicBezTo>
                  <a:pt x="54938" y="50378"/>
                  <a:pt x="54399" y="50792"/>
                  <a:pt x="54067" y="51082"/>
                </a:cubicBezTo>
                <a:cubicBezTo>
                  <a:pt x="53777" y="51663"/>
                  <a:pt x="52865" y="51456"/>
                  <a:pt x="52906" y="50792"/>
                </a:cubicBezTo>
                <a:lnTo>
                  <a:pt x="52906" y="50792"/>
                </a:lnTo>
                <a:close/>
                <a:moveTo>
                  <a:pt x="47724" y="57799"/>
                </a:moveTo>
                <a:cubicBezTo>
                  <a:pt x="47724" y="57758"/>
                  <a:pt x="47682" y="57675"/>
                  <a:pt x="47641" y="57633"/>
                </a:cubicBezTo>
                <a:cubicBezTo>
                  <a:pt x="47392" y="57260"/>
                  <a:pt x="47185" y="56970"/>
                  <a:pt x="46977" y="56680"/>
                </a:cubicBezTo>
                <a:cubicBezTo>
                  <a:pt x="47765" y="55809"/>
                  <a:pt x="48014" y="54648"/>
                  <a:pt x="48636" y="53653"/>
                </a:cubicBezTo>
                <a:cubicBezTo>
                  <a:pt x="49382" y="52658"/>
                  <a:pt x="50377" y="51829"/>
                  <a:pt x="50999" y="50668"/>
                </a:cubicBezTo>
                <a:cubicBezTo>
                  <a:pt x="51746" y="49051"/>
                  <a:pt x="53528" y="48470"/>
                  <a:pt x="54565" y="47102"/>
                </a:cubicBezTo>
                <a:cubicBezTo>
                  <a:pt x="56223" y="45112"/>
                  <a:pt x="56555" y="42458"/>
                  <a:pt x="57840" y="40302"/>
                </a:cubicBezTo>
                <a:cubicBezTo>
                  <a:pt x="58421" y="38561"/>
                  <a:pt x="59831" y="37690"/>
                  <a:pt x="61406" y="37275"/>
                </a:cubicBezTo>
                <a:cubicBezTo>
                  <a:pt x="61821" y="37234"/>
                  <a:pt x="62235" y="37193"/>
                  <a:pt x="62609" y="37151"/>
                </a:cubicBezTo>
                <a:cubicBezTo>
                  <a:pt x="63355" y="37151"/>
                  <a:pt x="64060" y="37110"/>
                  <a:pt x="64765" y="36985"/>
                </a:cubicBezTo>
                <a:cubicBezTo>
                  <a:pt x="64848" y="36985"/>
                  <a:pt x="64972" y="36985"/>
                  <a:pt x="65055" y="37027"/>
                </a:cubicBezTo>
                <a:cubicBezTo>
                  <a:pt x="67543" y="37193"/>
                  <a:pt x="70403" y="38063"/>
                  <a:pt x="72601" y="36571"/>
                </a:cubicBezTo>
                <a:cubicBezTo>
                  <a:pt x="73762" y="35741"/>
                  <a:pt x="73845" y="34249"/>
                  <a:pt x="73679" y="33005"/>
                </a:cubicBezTo>
                <a:cubicBezTo>
                  <a:pt x="73762" y="32715"/>
                  <a:pt x="73762" y="32424"/>
                  <a:pt x="73679" y="32217"/>
                </a:cubicBezTo>
                <a:cubicBezTo>
                  <a:pt x="74052" y="31098"/>
                  <a:pt x="74508" y="30020"/>
                  <a:pt x="74218" y="28859"/>
                </a:cubicBezTo>
                <a:cubicBezTo>
                  <a:pt x="73679" y="26081"/>
                  <a:pt x="69864" y="27283"/>
                  <a:pt x="71606" y="29563"/>
                </a:cubicBezTo>
                <a:cubicBezTo>
                  <a:pt x="71564" y="30890"/>
                  <a:pt x="70486" y="32424"/>
                  <a:pt x="70735" y="33793"/>
                </a:cubicBezTo>
                <a:cubicBezTo>
                  <a:pt x="69408" y="34124"/>
                  <a:pt x="68040" y="33834"/>
                  <a:pt x="66672" y="33958"/>
                </a:cubicBezTo>
                <a:cubicBezTo>
                  <a:pt x="66050" y="34083"/>
                  <a:pt x="65387" y="34207"/>
                  <a:pt x="64765" y="34332"/>
                </a:cubicBezTo>
                <a:cubicBezTo>
                  <a:pt x="63977" y="34249"/>
                  <a:pt x="63189" y="34249"/>
                  <a:pt x="62484" y="34415"/>
                </a:cubicBezTo>
                <a:cubicBezTo>
                  <a:pt x="61945" y="34456"/>
                  <a:pt x="61448" y="34539"/>
                  <a:pt x="60992" y="34622"/>
                </a:cubicBezTo>
                <a:cubicBezTo>
                  <a:pt x="57675" y="35161"/>
                  <a:pt x="54399" y="36695"/>
                  <a:pt x="53487" y="40095"/>
                </a:cubicBezTo>
                <a:cubicBezTo>
                  <a:pt x="53487" y="40675"/>
                  <a:pt x="53860" y="41214"/>
                  <a:pt x="54399" y="41380"/>
                </a:cubicBezTo>
                <a:cubicBezTo>
                  <a:pt x="53694" y="43039"/>
                  <a:pt x="53363" y="44863"/>
                  <a:pt x="51911" y="46065"/>
                </a:cubicBezTo>
                <a:cubicBezTo>
                  <a:pt x="50502" y="47019"/>
                  <a:pt x="49258" y="48139"/>
                  <a:pt x="48511" y="49673"/>
                </a:cubicBezTo>
                <a:cubicBezTo>
                  <a:pt x="47890" y="50543"/>
                  <a:pt x="47060" y="51248"/>
                  <a:pt x="46480" y="52119"/>
                </a:cubicBezTo>
                <a:cubicBezTo>
                  <a:pt x="45858" y="52907"/>
                  <a:pt x="45692" y="53902"/>
                  <a:pt x="45153" y="54690"/>
                </a:cubicBezTo>
                <a:cubicBezTo>
                  <a:pt x="44324" y="56224"/>
                  <a:pt x="39970" y="58297"/>
                  <a:pt x="41629" y="60121"/>
                </a:cubicBezTo>
                <a:cubicBezTo>
                  <a:pt x="42914" y="61324"/>
                  <a:pt x="43951" y="59582"/>
                  <a:pt x="44821" y="58794"/>
                </a:cubicBezTo>
                <a:lnTo>
                  <a:pt x="44904" y="58711"/>
                </a:lnTo>
                <a:cubicBezTo>
                  <a:pt x="45277" y="59168"/>
                  <a:pt x="45568" y="59665"/>
                  <a:pt x="45651" y="60204"/>
                </a:cubicBezTo>
                <a:cubicBezTo>
                  <a:pt x="45651" y="61655"/>
                  <a:pt x="45029" y="63272"/>
                  <a:pt x="43660" y="63977"/>
                </a:cubicBezTo>
                <a:cubicBezTo>
                  <a:pt x="42292" y="64392"/>
                  <a:pt x="42251" y="66465"/>
                  <a:pt x="43702" y="66797"/>
                </a:cubicBezTo>
                <a:cubicBezTo>
                  <a:pt x="46894" y="66589"/>
                  <a:pt x="49050" y="62402"/>
                  <a:pt x="48346" y="59292"/>
                </a:cubicBezTo>
                <a:cubicBezTo>
                  <a:pt x="48594" y="58919"/>
                  <a:pt x="48760" y="58421"/>
                  <a:pt x="48968" y="58131"/>
                </a:cubicBezTo>
                <a:cubicBezTo>
                  <a:pt x="49548" y="56887"/>
                  <a:pt x="50170" y="55602"/>
                  <a:pt x="50958" y="54482"/>
                </a:cubicBezTo>
                <a:cubicBezTo>
                  <a:pt x="51248" y="54026"/>
                  <a:pt x="51870" y="53446"/>
                  <a:pt x="51289" y="52990"/>
                </a:cubicBezTo>
                <a:cubicBezTo>
                  <a:pt x="51041" y="52782"/>
                  <a:pt x="50626" y="52824"/>
                  <a:pt x="50419" y="53073"/>
                </a:cubicBezTo>
                <a:cubicBezTo>
                  <a:pt x="49382" y="54441"/>
                  <a:pt x="48594" y="55975"/>
                  <a:pt x="47890" y="57509"/>
                </a:cubicBezTo>
                <a:cubicBezTo>
                  <a:pt x="47848" y="57592"/>
                  <a:pt x="47807" y="57716"/>
                  <a:pt x="47724" y="57841"/>
                </a:cubicBezTo>
                <a:lnTo>
                  <a:pt x="47724" y="57841"/>
                </a:lnTo>
                <a:close/>
                <a:moveTo>
                  <a:pt x="16129" y="93498"/>
                </a:moveTo>
                <a:cubicBezTo>
                  <a:pt x="15300" y="93498"/>
                  <a:pt x="15176" y="92213"/>
                  <a:pt x="16047" y="92213"/>
                </a:cubicBezTo>
                <a:cubicBezTo>
                  <a:pt x="16378" y="92296"/>
                  <a:pt x="16710" y="92254"/>
                  <a:pt x="17083" y="92171"/>
                </a:cubicBezTo>
                <a:cubicBezTo>
                  <a:pt x="17871" y="92171"/>
                  <a:pt x="19239" y="91052"/>
                  <a:pt x="19737" y="91964"/>
                </a:cubicBezTo>
                <a:cubicBezTo>
                  <a:pt x="20193" y="93125"/>
                  <a:pt x="16917" y="93457"/>
                  <a:pt x="16129" y="93498"/>
                </a:cubicBezTo>
                <a:lnTo>
                  <a:pt x="16129" y="93498"/>
                </a:lnTo>
                <a:close/>
                <a:moveTo>
                  <a:pt x="11983" y="94079"/>
                </a:moveTo>
                <a:cubicBezTo>
                  <a:pt x="10615" y="93954"/>
                  <a:pt x="9205" y="93664"/>
                  <a:pt x="7961" y="93001"/>
                </a:cubicBezTo>
                <a:cubicBezTo>
                  <a:pt x="7340" y="92545"/>
                  <a:pt x="5266" y="91632"/>
                  <a:pt x="6013" y="90679"/>
                </a:cubicBezTo>
                <a:cubicBezTo>
                  <a:pt x="6759" y="90057"/>
                  <a:pt x="7381" y="91301"/>
                  <a:pt x="8003" y="91591"/>
                </a:cubicBezTo>
                <a:cubicBezTo>
                  <a:pt x="8459" y="91881"/>
                  <a:pt x="8915" y="92130"/>
                  <a:pt x="9454" y="92296"/>
                </a:cubicBezTo>
                <a:cubicBezTo>
                  <a:pt x="10366" y="92752"/>
                  <a:pt x="11527" y="92586"/>
                  <a:pt x="12439" y="93001"/>
                </a:cubicBezTo>
                <a:cubicBezTo>
                  <a:pt x="12813" y="93374"/>
                  <a:pt x="12522" y="94079"/>
                  <a:pt x="11983" y="94079"/>
                </a:cubicBezTo>
                <a:lnTo>
                  <a:pt x="11983" y="94079"/>
                </a:lnTo>
                <a:close/>
                <a:moveTo>
                  <a:pt x="63023" y="126088"/>
                </a:moveTo>
                <a:cubicBezTo>
                  <a:pt x="62567" y="125880"/>
                  <a:pt x="62028" y="125880"/>
                  <a:pt x="61531" y="125963"/>
                </a:cubicBezTo>
                <a:cubicBezTo>
                  <a:pt x="61033" y="125922"/>
                  <a:pt x="60743" y="125258"/>
                  <a:pt x="61116" y="124885"/>
                </a:cubicBezTo>
                <a:cubicBezTo>
                  <a:pt x="61821" y="124470"/>
                  <a:pt x="63189" y="124595"/>
                  <a:pt x="63728" y="125175"/>
                </a:cubicBezTo>
                <a:cubicBezTo>
                  <a:pt x="64018" y="125631"/>
                  <a:pt x="63562" y="126253"/>
                  <a:pt x="63023" y="126088"/>
                </a:cubicBezTo>
                <a:close/>
                <a:moveTo>
                  <a:pt x="58462" y="124968"/>
                </a:moveTo>
                <a:cubicBezTo>
                  <a:pt x="57053" y="124346"/>
                  <a:pt x="55436" y="124346"/>
                  <a:pt x="54026" y="123931"/>
                </a:cubicBezTo>
                <a:cubicBezTo>
                  <a:pt x="52533" y="121734"/>
                  <a:pt x="58214" y="123558"/>
                  <a:pt x="58960" y="123807"/>
                </a:cubicBezTo>
                <a:cubicBezTo>
                  <a:pt x="59706" y="124097"/>
                  <a:pt x="59209" y="125258"/>
                  <a:pt x="58462" y="124968"/>
                </a:cubicBezTo>
                <a:close/>
                <a:moveTo>
                  <a:pt x="49133" y="123185"/>
                </a:moveTo>
                <a:cubicBezTo>
                  <a:pt x="45858" y="122729"/>
                  <a:pt x="42956" y="120034"/>
                  <a:pt x="42458" y="116759"/>
                </a:cubicBezTo>
                <a:cubicBezTo>
                  <a:pt x="42458" y="115929"/>
                  <a:pt x="43702" y="115929"/>
                  <a:pt x="43660" y="116759"/>
                </a:cubicBezTo>
                <a:cubicBezTo>
                  <a:pt x="43951" y="118002"/>
                  <a:pt x="44697" y="119205"/>
                  <a:pt x="45568" y="120117"/>
                </a:cubicBezTo>
                <a:cubicBezTo>
                  <a:pt x="47060" y="121568"/>
                  <a:pt x="49133" y="122149"/>
                  <a:pt x="51124" y="122107"/>
                </a:cubicBezTo>
                <a:cubicBezTo>
                  <a:pt x="51911" y="122066"/>
                  <a:pt x="51911" y="123351"/>
                  <a:pt x="51124" y="123310"/>
                </a:cubicBezTo>
                <a:cubicBezTo>
                  <a:pt x="50460" y="123310"/>
                  <a:pt x="49797" y="123310"/>
                  <a:pt x="49133" y="123185"/>
                </a:cubicBezTo>
                <a:lnTo>
                  <a:pt x="49133" y="123185"/>
                </a:lnTo>
                <a:close/>
                <a:moveTo>
                  <a:pt x="88191" y="6303"/>
                </a:moveTo>
                <a:cubicBezTo>
                  <a:pt x="88315" y="5474"/>
                  <a:pt x="89020" y="4811"/>
                  <a:pt x="89352" y="4023"/>
                </a:cubicBezTo>
                <a:cubicBezTo>
                  <a:pt x="89518" y="3733"/>
                  <a:pt x="89932" y="3650"/>
                  <a:pt x="90222" y="3815"/>
                </a:cubicBezTo>
                <a:cubicBezTo>
                  <a:pt x="90927" y="4313"/>
                  <a:pt x="90139" y="5101"/>
                  <a:pt x="89891" y="5598"/>
                </a:cubicBezTo>
                <a:cubicBezTo>
                  <a:pt x="89435" y="6013"/>
                  <a:pt x="89518" y="6925"/>
                  <a:pt x="88813" y="6925"/>
                </a:cubicBezTo>
                <a:cubicBezTo>
                  <a:pt x="88481" y="6925"/>
                  <a:pt x="88191" y="6676"/>
                  <a:pt x="88191" y="6303"/>
                </a:cubicBezTo>
                <a:close/>
                <a:moveTo>
                  <a:pt x="79857" y="13269"/>
                </a:moveTo>
                <a:cubicBezTo>
                  <a:pt x="79152" y="11196"/>
                  <a:pt x="81930" y="9827"/>
                  <a:pt x="83630" y="9620"/>
                </a:cubicBezTo>
                <a:cubicBezTo>
                  <a:pt x="84459" y="9662"/>
                  <a:pt x="86159" y="8459"/>
                  <a:pt x="86532" y="9371"/>
                </a:cubicBezTo>
                <a:cubicBezTo>
                  <a:pt x="86823" y="10781"/>
                  <a:pt x="83630" y="10657"/>
                  <a:pt x="82718" y="11113"/>
                </a:cubicBezTo>
                <a:cubicBezTo>
                  <a:pt x="81971" y="11403"/>
                  <a:pt x="81142" y="11901"/>
                  <a:pt x="80935" y="12771"/>
                </a:cubicBezTo>
                <a:cubicBezTo>
                  <a:pt x="81101" y="13352"/>
                  <a:pt x="80189" y="13808"/>
                  <a:pt x="79815" y="13269"/>
                </a:cubicBezTo>
                <a:lnTo>
                  <a:pt x="79815" y="13269"/>
                </a:lnTo>
                <a:close/>
                <a:moveTo>
                  <a:pt x="80935" y="12730"/>
                </a:moveTo>
                <a:cubicBezTo>
                  <a:pt x="80893" y="12647"/>
                  <a:pt x="80893" y="12605"/>
                  <a:pt x="80852" y="12564"/>
                </a:cubicBezTo>
                <a:lnTo>
                  <a:pt x="80852" y="12564"/>
                </a:lnTo>
                <a:cubicBezTo>
                  <a:pt x="80852" y="12564"/>
                  <a:pt x="80852" y="12564"/>
                  <a:pt x="80852" y="12523"/>
                </a:cubicBezTo>
                <a:cubicBezTo>
                  <a:pt x="80893" y="12605"/>
                  <a:pt x="80893" y="12647"/>
                  <a:pt x="80935" y="12730"/>
                </a:cubicBezTo>
                <a:lnTo>
                  <a:pt x="80935" y="12730"/>
                </a:lnTo>
                <a:close/>
                <a:moveTo>
                  <a:pt x="76955" y="20317"/>
                </a:moveTo>
                <a:cubicBezTo>
                  <a:pt x="76416" y="20234"/>
                  <a:pt x="75669" y="20110"/>
                  <a:pt x="75669" y="19447"/>
                </a:cubicBezTo>
                <a:cubicBezTo>
                  <a:pt x="75669" y="19115"/>
                  <a:pt x="75918" y="18825"/>
                  <a:pt x="76250" y="18825"/>
                </a:cubicBezTo>
                <a:cubicBezTo>
                  <a:pt x="76830" y="18991"/>
                  <a:pt x="77369" y="19239"/>
                  <a:pt x="77991" y="19074"/>
                </a:cubicBezTo>
                <a:cubicBezTo>
                  <a:pt x="79359" y="18949"/>
                  <a:pt x="79359" y="17083"/>
                  <a:pt x="80354" y="17415"/>
                </a:cubicBezTo>
                <a:cubicBezTo>
                  <a:pt x="81267" y="17913"/>
                  <a:pt x="80271" y="18991"/>
                  <a:pt x="79815" y="19488"/>
                </a:cubicBezTo>
                <a:cubicBezTo>
                  <a:pt x="79069" y="20193"/>
                  <a:pt x="77950" y="20483"/>
                  <a:pt x="76955" y="20317"/>
                </a:cubicBezTo>
                <a:lnTo>
                  <a:pt x="76955" y="20317"/>
                </a:lnTo>
                <a:close/>
                <a:moveTo>
                  <a:pt x="71647" y="39971"/>
                </a:moveTo>
                <a:cubicBezTo>
                  <a:pt x="70984" y="39888"/>
                  <a:pt x="70943" y="38934"/>
                  <a:pt x="71564" y="38768"/>
                </a:cubicBezTo>
                <a:cubicBezTo>
                  <a:pt x="72477" y="38519"/>
                  <a:pt x="73016" y="37649"/>
                  <a:pt x="73845" y="37400"/>
                </a:cubicBezTo>
                <a:cubicBezTo>
                  <a:pt x="75835" y="37939"/>
                  <a:pt x="72477" y="39971"/>
                  <a:pt x="71647" y="39971"/>
                </a:cubicBezTo>
                <a:lnTo>
                  <a:pt x="71647" y="39971"/>
                </a:lnTo>
                <a:close/>
                <a:moveTo>
                  <a:pt x="59499" y="41588"/>
                </a:moveTo>
                <a:cubicBezTo>
                  <a:pt x="58338" y="39390"/>
                  <a:pt x="66465" y="38810"/>
                  <a:pt x="67750" y="39183"/>
                </a:cubicBezTo>
                <a:cubicBezTo>
                  <a:pt x="68082" y="39224"/>
                  <a:pt x="68330" y="39556"/>
                  <a:pt x="68289" y="39888"/>
                </a:cubicBezTo>
                <a:cubicBezTo>
                  <a:pt x="68082" y="40924"/>
                  <a:pt x="65967" y="40053"/>
                  <a:pt x="65138" y="40344"/>
                </a:cubicBezTo>
                <a:cubicBezTo>
                  <a:pt x="63687" y="40468"/>
                  <a:pt x="62153" y="40634"/>
                  <a:pt x="60826" y="41297"/>
                </a:cubicBezTo>
                <a:cubicBezTo>
                  <a:pt x="60411" y="41505"/>
                  <a:pt x="59955" y="42002"/>
                  <a:pt x="59499" y="41546"/>
                </a:cubicBezTo>
                <a:close/>
                <a:moveTo>
                  <a:pt x="110249" y="44366"/>
                </a:moveTo>
                <a:cubicBezTo>
                  <a:pt x="109834" y="43868"/>
                  <a:pt x="110083" y="42624"/>
                  <a:pt x="110912" y="42831"/>
                </a:cubicBezTo>
                <a:cubicBezTo>
                  <a:pt x="111866" y="43122"/>
                  <a:pt x="111202" y="45153"/>
                  <a:pt x="110249" y="44366"/>
                </a:cubicBezTo>
                <a:close/>
                <a:moveTo>
                  <a:pt x="106849" y="57260"/>
                </a:moveTo>
                <a:cubicBezTo>
                  <a:pt x="106683" y="54607"/>
                  <a:pt x="108134" y="52285"/>
                  <a:pt x="109129" y="50004"/>
                </a:cubicBezTo>
                <a:cubicBezTo>
                  <a:pt x="109502" y="49258"/>
                  <a:pt x="109378" y="48429"/>
                  <a:pt x="109502" y="47682"/>
                </a:cubicBezTo>
                <a:cubicBezTo>
                  <a:pt x="109751" y="47185"/>
                  <a:pt x="110539" y="47309"/>
                  <a:pt x="110622" y="47807"/>
                </a:cubicBezTo>
                <a:cubicBezTo>
                  <a:pt x="111036" y="50212"/>
                  <a:pt x="109212" y="52202"/>
                  <a:pt x="108549" y="54399"/>
                </a:cubicBezTo>
                <a:cubicBezTo>
                  <a:pt x="108217" y="55312"/>
                  <a:pt x="108051" y="56307"/>
                  <a:pt x="108093" y="57260"/>
                </a:cubicBezTo>
                <a:cubicBezTo>
                  <a:pt x="108093" y="58048"/>
                  <a:pt x="106849" y="58048"/>
                  <a:pt x="106849" y="57260"/>
                </a:cubicBezTo>
                <a:lnTo>
                  <a:pt x="106849" y="57260"/>
                </a:lnTo>
                <a:close/>
                <a:moveTo>
                  <a:pt x="101044" y="102454"/>
                </a:moveTo>
                <a:cubicBezTo>
                  <a:pt x="100505" y="102205"/>
                  <a:pt x="99468" y="102205"/>
                  <a:pt x="99634" y="101376"/>
                </a:cubicBezTo>
                <a:cubicBezTo>
                  <a:pt x="99717" y="101044"/>
                  <a:pt x="100090" y="100837"/>
                  <a:pt x="100422" y="100961"/>
                </a:cubicBezTo>
                <a:cubicBezTo>
                  <a:pt x="100961" y="101252"/>
                  <a:pt x="102081" y="101169"/>
                  <a:pt x="102122" y="101957"/>
                </a:cubicBezTo>
                <a:cubicBezTo>
                  <a:pt x="102122" y="102537"/>
                  <a:pt x="101500" y="102703"/>
                  <a:pt x="101044" y="102454"/>
                </a:cubicBezTo>
                <a:lnTo>
                  <a:pt x="101044" y="102454"/>
                </a:lnTo>
                <a:close/>
                <a:moveTo>
                  <a:pt x="102951" y="114976"/>
                </a:moveTo>
                <a:cubicBezTo>
                  <a:pt x="101293" y="114602"/>
                  <a:pt x="104527" y="109295"/>
                  <a:pt x="103988" y="107678"/>
                </a:cubicBezTo>
                <a:cubicBezTo>
                  <a:pt x="104071" y="105564"/>
                  <a:pt x="102081" y="104776"/>
                  <a:pt x="102703" y="104030"/>
                </a:cubicBezTo>
                <a:cubicBezTo>
                  <a:pt x="103490" y="103242"/>
                  <a:pt x="104278" y="104652"/>
                  <a:pt x="104610" y="105273"/>
                </a:cubicBezTo>
                <a:cubicBezTo>
                  <a:pt x="105398" y="106725"/>
                  <a:pt x="105398" y="108425"/>
                  <a:pt x="104983" y="110000"/>
                </a:cubicBezTo>
                <a:cubicBezTo>
                  <a:pt x="104568" y="111327"/>
                  <a:pt x="103988" y="112612"/>
                  <a:pt x="103739" y="113981"/>
                </a:cubicBezTo>
                <a:cubicBezTo>
                  <a:pt x="103698" y="114437"/>
                  <a:pt x="103573" y="115059"/>
                  <a:pt x="102951" y="114976"/>
                </a:cubicBezTo>
                <a:lnTo>
                  <a:pt x="102951" y="114976"/>
                </a:lnTo>
                <a:close/>
                <a:moveTo>
                  <a:pt x="36736" y="114312"/>
                </a:moveTo>
                <a:cubicBezTo>
                  <a:pt x="35700" y="113524"/>
                  <a:pt x="32134" y="113856"/>
                  <a:pt x="32590" y="112156"/>
                </a:cubicBezTo>
                <a:cubicBezTo>
                  <a:pt x="30807" y="112281"/>
                  <a:pt x="29024" y="112571"/>
                  <a:pt x="27241" y="112820"/>
                </a:cubicBezTo>
                <a:cubicBezTo>
                  <a:pt x="25376" y="112654"/>
                  <a:pt x="23468" y="112903"/>
                  <a:pt x="21603" y="112778"/>
                </a:cubicBezTo>
                <a:cubicBezTo>
                  <a:pt x="21105" y="112695"/>
                  <a:pt x="20607" y="112571"/>
                  <a:pt x="20110" y="112446"/>
                </a:cubicBezTo>
                <a:cubicBezTo>
                  <a:pt x="19820" y="112364"/>
                  <a:pt x="19571" y="112115"/>
                  <a:pt x="19446" y="111783"/>
                </a:cubicBezTo>
                <a:cubicBezTo>
                  <a:pt x="13808" y="108715"/>
                  <a:pt x="18286" y="105812"/>
                  <a:pt x="18534" y="108632"/>
                </a:cubicBezTo>
                <a:cubicBezTo>
                  <a:pt x="19985" y="110871"/>
                  <a:pt x="22183" y="109917"/>
                  <a:pt x="24339" y="109668"/>
                </a:cubicBezTo>
                <a:cubicBezTo>
                  <a:pt x="26951" y="110207"/>
                  <a:pt x="29646" y="110042"/>
                  <a:pt x="32300" y="109917"/>
                </a:cubicBezTo>
                <a:cubicBezTo>
                  <a:pt x="34497" y="110125"/>
                  <a:pt x="36736" y="109876"/>
                  <a:pt x="38975" y="109793"/>
                </a:cubicBezTo>
                <a:cubicBezTo>
                  <a:pt x="39680" y="109627"/>
                  <a:pt x="40426" y="110249"/>
                  <a:pt x="40219" y="110995"/>
                </a:cubicBezTo>
                <a:cubicBezTo>
                  <a:pt x="39680" y="112198"/>
                  <a:pt x="37939" y="112032"/>
                  <a:pt x="36778" y="112281"/>
                </a:cubicBezTo>
                <a:cubicBezTo>
                  <a:pt x="37026" y="112364"/>
                  <a:pt x="37234" y="112446"/>
                  <a:pt x="37483" y="112529"/>
                </a:cubicBezTo>
                <a:cubicBezTo>
                  <a:pt x="38602" y="113027"/>
                  <a:pt x="37856" y="114810"/>
                  <a:pt x="36736" y="114312"/>
                </a:cubicBezTo>
                <a:lnTo>
                  <a:pt x="36736" y="114312"/>
                </a:lnTo>
                <a:close/>
                <a:moveTo>
                  <a:pt x="90430" y="49880"/>
                </a:moveTo>
                <a:cubicBezTo>
                  <a:pt x="89186" y="49880"/>
                  <a:pt x="89186" y="47931"/>
                  <a:pt x="90430" y="47931"/>
                </a:cubicBezTo>
                <a:cubicBezTo>
                  <a:pt x="91466" y="47890"/>
                  <a:pt x="92917" y="46522"/>
                  <a:pt x="93581" y="47848"/>
                </a:cubicBezTo>
                <a:cubicBezTo>
                  <a:pt x="94120" y="49300"/>
                  <a:pt x="91425" y="49714"/>
                  <a:pt x="90430" y="49880"/>
                </a:cubicBezTo>
                <a:close/>
                <a:moveTo>
                  <a:pt x="77618" y="49714"/>
                </a:moveTo>
                <a:cubicBezTo>
                  <a:pt x="77411" y="48056"/>
                  <a:pt x="82718" y="48760"/>
                  <a:pt x="83879" y="48678"/>
                </a:cubicBezTo>
                <a:cubicBezTo>
                  <a:pt x="85123" y="48678"/>
                  <a:pt x="85123" y="50626"/>
                  <a:pt x="83879" y="50585"/>
                </a:cubicBezTo>
                <a:cubicBezTo>
                  <a:pt x="82635" y="50543"/>
                  <a:pt x="81350" y="50502"/>
                  <a:pt x="80106" y="50585"/>
                </a:cubicBezTo>
                <a:cubicBezTo>
                  <a:pt x="79235" y="50585"/>
                  <a:pt x="77659" y="51041"/>
                  <a:pt x="77618" y="49714"/>
                </a:cubicBezTo>
                <a:lnTo>
                  <a:pt x="77618" y="49714"/>
                </a:lnTo>
                <a:close/>
                <a:moveTo>
                  <a:pt x="100837" y="41629"/>
                </a:moveTo>
                <a:cubicBezTo>
                  <a:pt x="99303" y="41919"/>
                  <a:pt x="97727" y="42002"/>
                  <a:pt x="96234" y="42417"/>
                </a:cubicBezTo>
                <a:cubicBezTo>
                  <a:pt x="93664" y="43122"/>
                  <a:pt x="91093" y="43536"/>
                  <a:pt x="88481" y="43992"/>
                </a:cubicBezTo>
                <a:cubicBezTo>
                  <a:pt x="86864" y="44324"/>
                  <a:pt x="85371" y="44987"/>
                  <a:pt x="83713" y="45112"/>
                </a:cubicBezTo>
                <a:cubicBezTo>
                  <a:pt x="82593" y="45153"/>
                  <a:pt x="81432" y="45029"/>
                  <a:pt x="80313" y="45236"/>
                </a:cubicBezTo>
                <a:cubicBezTo>
                  <a:pt x="78862" y="45278"/>
                  <a:pt x="78613" y="47226"/>
                  <a:pt x="80147" y="47309"/>
                </a:cubicBezTo>
                <a:cubicBezTo>
                  <a:pt x="81971" y="47309"/>
                  <a:pt x="83713" y="47765"/>
                  <a:pt x="85537" y="47765"/>
                </a:cubicBezTo>
                <a:cubicBezTo>
                  <a:pt x="88274" y="48014"/>
                  <a:pt x="91093" y="47765"/>
                  <a:pt x="93705" y="46770"/>
                </a:cubicBezTo>
                <a:cubicBezTo>
                  <a:pt x="94493" y="47019"/>
                  <a:pt x="95530" y="46190"/>
                  <a:pt x="96276" y="45941"/>
                </a:cubicBezTo>
                <a:cubicBezTo>
                  <a:pt x="97686" y="45319"/>
                  <a:pt x="99054" y="44656"/>
                  <a:pt x="100422" y="43992"/>
                </a:cubicBezTo>
                <a:cubicBezTo>
                  <a:pt x="101376" y="43661"/>
                  <a:pt x="102329" y="43329"/>
                  <a:pt x="103283" y="43039"/>
                </a:cubicBezTo>
                <a:cubicBezTo>
                  <a:pt x="104568" y="42541"/>
                  <a:pt x="108922" y="42168"/>
                  <a:pt x="108134" y="40095"/>
                </a:cubicBezTo>
                <a:cubicBezTo>
                  <a:pt x="107512" y="38975"/>
                  <a:pt x="105066" y="40344"/>
                  <a:pt x="103366" y="41007"/>
                </a:cubicBezTo>
                <a:cubicBezTo>
                  <a:pt x="103159" y="40841"/>
                  <a:pt x="102827" y="40758"/>
                  <a:pt x="102495" y="40924"/>
                </a:cubicBezTo>
                <a:cubicBezTo>
                  <a:pt x="101956" y="41131"/>
                  <a:pt x="101376" y="41380"/>
                  <a:pt x="100837" y="41629"/>
                </a:cubicBezTo>
                <a:lnTo>
                  <a:pt x="100837" y="41629"/>
                </a:lnTo>
                <a:close/>
                <a:moveTo>
                  <a:pt x="87652" y="18161"/>
                </a:moveTo>
                <a:cubicBezTo>
                  <a:pt x="87859" y="19861"/>
                  <a:pt x="89476" y="18700"/>
                  <a:pt x="90471" y="18576"/>
                </a:cubicBezTo>
                <a:cubicBezTo>
                  <a:pt x="92544" y="18078"/>
                  <a:pt x="94742" y="17954"/>
                  <a:pt x="96525" y="16669"/>
                </a:cubicBezTo>
                <a:cubicBezTo>
                  <a:pt x="98764" y="16461"/>
                  <a:pt x="108300" y="13601"/>
                  <a:pt x="108010" y="10947"/>
                </a:cubicBezTo>
                <a:cubicBezTo>
                  <a:pt x="108507" y="10325"/>
                  <a:pt x="107927" y="9288"/>
                  <a:pt x="107098" y="9413"/>
                </a:cubicBezTo>
                <a:cubicBezTo>
                  <a:pt x="106517" y="9496"/>
                  <a:pt x="105895" y="9703"/>
                  <a:pt x="105315" y="9910"/>
                </a:cubicBezTo>
                <a:cubicBezTo>
                  <a:pt x="104610" y="6759"/>
                  <a:pt x="98888" y="12315"/>
                  <a:pt x="97312" y="12896"/>
                </a:cubicBezTo>
                <a:cubicBezTo>
                  <a:pt x="95613" y="13808"/>
                  <a:pt x="93954" y="14637"/>
                  <a:pt x="92171" y="15383"/>
                </a:cubicBezTo>
                <a:cubicBezTo>
                  <a:pt x="91052" y="16005"/>
                  <a:pt x="89186" y="16047"/>
                  <a:pt x="88440" y="17166"/>
                </a:cubicBezTo>
                <a:cubicBezTo>
                  <a:pt x="88232" y="17249"/>
                  <a:pt x="87983" y="17374"/>
                  <a:pt x="87859" y="17581"/>
                </a:cubicBezTo>
                <a:cubicBezTo>
                  <a:pt x="87735" y="17747"/>
                  <a:pt x="87652" y="17954"/>
                  <a:pt x="87652" y="18161"/>
                </a:cubicBezTo>
                <a:lnTo>
                  <a:pt x="87652" y="18161"/>
                </a:lnTo>
                <a:close/>
                <a:moveTo>
                  <a:pt x="101666" y="13310"/>
                </a:moveTo>
                <a:cubicBezTo>
                  <a:pt x="101956" y="13103"/>
                  <a:pt x="102246" y="12937"/>
                  <a:pt x="102578" y="12730"/>
                </a:cubicBezTo>
                <a:cubicBezTo>
                  <a:pt x="102578" y="12771"/>
                  <a:pt x="102620" y="12813"/>
                  <a:pt x="102661" y="12854"/>
                </a:cubicBezTo>
                <a:cubicBezTo>
                  <a:pt x="102537" y="12896"/>
                  <a:pt x="102412" y="12937"/>
                  <a:pt x="102288" y="13020"/>
                </a:cubicBezTo>
                <a:cubicBezTo>
                  <a:pt x="102081" y="13103"/>
                  <a:pt x="101873" y="13186"/>
                  <a:pt x="101666" y="13310"/>
                </a:cubicBezTo>
                <a:lnTo>
                  <a:pt x="101666" y="13310"/>
                </a:lnTo>
                <a:close/>
                <a:moveTo>
                  <a:pt x="122190" y="86615"/>
                </a:moveTo>
                <a:cubicBezTo>
                  <a:pt x="124553" y="86864"/>
                  <a:pt x="126875" y="86118"/>
                  <a:pt x="129238" y="85828"/>
                </a:cubicBezTo>
                <a:cubicBezTo>
                  <a:pt x="129777" y="85745"/>
                  <a:pt x="130192" y="85372"/>
                  <a:pt x="130399" y="84874"/>
                </a:cubicBezTo>
                <a:cubicBezTo>
                  <a:pt x="130855" y="84667"/>
                  <a:pt x="131229" y="84335"/>
                  <a:pt x="131311" y="83838"/>
                </a:cubicBezTo>
                <a:cubicBezTo>
                  <a:pt x="131726" y="83340"/>
                  <a:pt x="131933" y="82635"/>
                  <a:pt x="131975" y="82055"/>
                </a:cubicBezTo>
                <a:cubicBezTo>
                  <a:pt x="131933" y="80603"/>
                  <a:pt x="130026" y="77867"/>
                  <a:pt x="128658" y="79733"/>
                </a:cubicBezTo>
                <a:cubicBezTo>
                  <a:pt x="127746" y="78862"/>
                  <a:pt x="126585" y="78572"/>
                  <a:pt x="125507" y="78033"/>
                </a:cubicBezTo>
                <a:cubicBezTo>
                  <a:pt x="124138" y="77079"/>
                  <a:pt x="123268" y="75504"/>
                  <a:pt x="121526" y="75130"/>
                </a:cubicBezTo>
                <a:cubicBezTo>
                  <a:pt x="119826" y="74426"/>
                  <a:pt x="119287" y="72228"/>
                  <a:pt x="117422" y="71606"/>
                </a:cubicBezTo>
                <a:cubicBezTo>
                  <a:pt x="116219" y="71233"/>
                  <a:pt x="115307" y="70279"/>
                  <a:pt x="114105" y="69948"/>
                </a:cubicBezTo>
                <a:cubicBezTo>
                  <a:pt x="112695" y="69533"/>
                  <a:pt x="111700" y="69616"/>
                  <a:pt x="111658" y="68497"/>
                </a:cubicBezTo>
                <a:cubicBezTo>
                  <a:pt x="112405" y="67916"/>
                  <a:pt x="112861" y="67211"/>
                  <a:pt x="112322" y="66258"/>
                </a:cubicBezTo>
                <a:cubicBezTo>
                  <a:pt x="112156" y="66092"/>
                  <a:pt x="112032" y="65967"/>
                  <a:pt x="111866" y="65843"/>
                </a:cubicBezTo>
                <a:cubicBezTo>
                  <a:pt x="111327" y="64972"/>
                  <a:pt x="109627" y="65097"/>
                  <a:pt x="109254" y="66714"/>
                </a:cubicBezTo>
                <a:cubicBezTo>
                  <a:pt x="108797" y="67087"/>
                  <a:pt x="108341" y="67460"/>
                  <a:pt x="107968" y="67709"/>
                </a:cubicBezTo>
                <a:cubicBezTo>
                  <a:pt x="107927" y="67750"/>
                  <a:pt x="107885" y="67792"/>
                  <a:pt x="107844" y="67875"/>
                </a:cubicBezTo>
                <a:cubicBezTo>
                  <a:pt x="107761" y="67709"/>
                  <a:pt x="107719" y="67584"/>
                  <a:pt x="107678" y="67418"/>
                </a:cubicBezTo>
                <a:cubicBezTo>
                  <a:pt x="107305" y="66258"/>
                  <a:pt x="105563" y="66175"/>
                  <a:pt x="105066" y="67294"/>
                </a:cubicBezTo>
                <a:cubicBezTo>
                  <a:pt x="104817" y="67792"/>
                  <a:pt x="105066" y="68745"/>
                  <a:pt x="105398" y="69782"/>
                </a:cubicBezTo>
                <a:cubicBezTo>
                  <a:pt x="105066" y="70238"/>
                  <a:pt x="104941" y="70777"/>
                  <a:pt x="105356" y="71440"/>
                </a:cubicBezTo>
                <a:cubicBezTo>
                  <a:pt x="105605" y="71772"/>
                  <a:pt x="105895" y="71938"/>
                  <a:pt x="106185" y="71979"/>
                </a:cubicBezTo>
                <a:cubicBezTo>
                  <a:pt x="106268" y="72311"/>
                  <a:pt x="106351" y="72601"/>
                  <a:pt x="106393" y="72850"/>
                </a:cubicBezTo>
                <a:cubicBezTo>
                  <a:pt x="107637" y="77784"/>
                  <a:pt x="109958" y="82303"/>
                  <a:pt x="111658" y="87072"/>
                </a:cubicBezTo>
                <a:cubicBezTo>
                  <a:pt x="110580" y="87403"/>
                  <a:pt x="109544" y="87818"/>
                  <a:pt x="108466" y="88108"/>
                </a:cubicBezTo>
                <a:cubicBezTo>
                  <a:pt x="106641" y="85745"/>
                  <a:pt x="105356" y="82635"/>
                  <a:pt x="103366" y="80355"/>
                </a:cubicBezTo>
                <a:cubicBezTo>
                  <a:pt x="103532" y="79899"/>
                  <a:pt x="103698" y="79484"/>
                  <a:pt x="103863" y="79069"/>
                </a:cubicBezTo>
                <a:cubicBezTo>
                  <a:pt x="104568" y="77328"/>
                  <a:pt x="101956" y="76250"/>
                  <a:pt x="101210" y="77950"/>
                </a:cubicBezTo>
                <a:cubicBezTo>
                  <a:pt x="100547" y="79650"/>
                  <a:pt x="100007" y="81391"/>
                  <a:pt x="99468" y="83133"/>
                </a:cubicBezTo>
                <a:cubicBezTo>
                  <a:pt x="99386" y="83257"/>
                  <a:pt x="99344" y="83381"/>
                  <a:pt x="99261" y="83506"/>
                </a:cubicBezTo>
                <a:cubicBezTo>
                  <a:pt x="98847" y="83589"/>
                  <a:pt x="98473" y="83838"/>
                  <a:pt x="98266" y="84335"/>
                </a:cubicBezTo>
                <a:cubicBezTo>
                  <a:pt x="97478" y="85952"/>
                  <a:pt x="96691" y="87611"/>
                  <a:pt x="95778" y="89145"/>
                </a:cubicBezTo>
                <a:cubicBezTo>
                  <a:pt x="95737" y="89186"/>
                  <a:pt x="95695" y="89228"/>
                  <a:pt x="95654" y="89269"/>
                </a:cubicBezTo>
                <a:cubicBezTo>
                  <a:pt x="95156" y="89269"/>
                  <a:pt x="94659" y="89228"/>
                  <a:pt x="94120" y="89228"/>
                </a:cubicBezTo>
                <a:cubicBezTo>
                  <a:pt x="94369" y="88191"/>
                  <a:pt x="94617" y="87196"/>
                  <a:pt x="94866" y="86159"/>
                </a:cubicBezTo>
                <a:cubicBezTo>
                  <a:pt x="95488" y="83589"/>
                  <a:pt x="96110" y="81018"/>
                  <a:pt x="96732" y="78447"/>
                </a:cubicBezTo>
                <a:cubicBezTo>
                  <a:pt x="96939" y="77701"/>
                  <a:pt x="96483" y="76872"/>
                  <a:pt x="95737" y="76706"/>
                </a:cubicBezTo>
                <a:cubicBezTo>
                  <a:pt x="95032" y="76499"/>
                  <a:pt x="94161" y="76913"/>
                  <a:pt x="93995" y="77660"/>
                </a:cubicBezTo>
                <a:cubicBezTo>
                  <a:pt x="93249" y="80811"/>
                  <a:pt x="92461" y="83920"/>
                  <a:pt x="91715" y="87072"/>
                </a:cubicBezTo>
                <a:cubicBezTo>
                  <a:pt x="91632" y="87776"/>
                  <a:pt x="91259" y="88730"/>
                  <a:pt x="91093" y="89642"/>
                </a:cubicBezTo>
                <a:cubicBezTo>
                  <a:pt x="90347" y="90554"/>
                  <a:pt x="90222" y="92213"/>
                  <a:pt x="91757" y="92669"/>
                </a:cubicBezTo>
                <a:cubicBezTo>
                  <a:pt x="92420" y="92793"/>
                  <a:pt x="93125" y="92710"/>
                  <a:pt x="93788" y="92628"/>
                </a:cubicBezTo>
                <a:cubicBezTo>
                  <a:pt x="95364" y="92586"/>
                  <a:pt x="96483" y="92545"/>
                  <a:pt x="97354" y="92171"/>
                </a:cubicBezTo>
                <a:cubicBezTo>
                  <a:pt x="99883" y="91798"/>
                  <a:pt x="100505" y="87984"/>
                  <a:pt x="101417" y="86035"/>
                </a:cubicBezTo>
                <a:cubicBezTo>
                  <a:pt x="101583" y="85579"/>
                  <a:pt x="101707" y="85164"/>
                  <a:pt x="101873" y="84750"/>
                </a:cubicBezTo>
                <a:cubicBezTo>
                  <a:pt x="103242" y="86823"/>
                  <a:pt x="104734" y="91342"/>
                  <a:pt x="106973" y="91301"/>
                </a:cubicBezTo>
                <a:cubicBezTo>
                  <a:pt x="109336" y="91218"/>
                  <a:pt x="111658" y="90430"/>
                  <a:pt x="113856" y="89601"/>
                </a:cubicBezTo>
                <a:cubicBezTo>
                  <a:pt x="114602" y="89269"/>
                  <a:pt x="114809" y="88606"/>
                  <a:pt x="114644" y="87984"/>
                </a:cubicBezTo>
                <a:cubicBezTo>
                  <a:pt x="114727" y="87320"/>
                  <a:pt x="114478" y="86491"/>
                  <a:pt x="114229" y="85745"/>
                </a:cubicBezTo>
                <a:cubicBezTo>
                  <a:pt x="114188" y="84584"/>
                  <a:pt x="113275" y="83216"/>
                  <a:pt x="113068" y="82138"/>
                </a:cubicBezTo>
                <a:cubicBezTo>
                  <a:pt x="112156" y="79235"/>
                  <a:pt x="111036" y="76416"/>
                  <a:pt x="110166" y="73513"/>
                </a:cubicBezTo>
                <a:cubicBezTo>
                  <a:pt x="109751" y="72643"/>
                  <a:pt x="109793" y="71109"/>
                  <a:pt x="109046" y="70445"/>
                </a:cubicBezTo>
                <a:cubicBezTo>
                  <a:pt x="109171" y="70362"/>
                  <a:pt x="109254" y="70279"/>
                  <a:pt x="109336" y="70238"/>
                </a:cubicBezTo>
                <a:cubicBezTo>
                  <a:pt x="110000" y="71523"/>
                  <a:pt x="111493" y="72187"/>
                  <a:pt x="113400" y="72518"/>
                </a:cubicBezTo>
                <a:cubicBezTo>
                  <a:pt x="114436" y="73057"/>
                  <a:pt x="115390" y="73721"/>
                  <a:pt x="116509" y="74135"/>
                </a:cubicBezTo>
                <a:cubicBezTo>
                  <a:pt x="117878" y="74923"/>
                  <a:pt x="118417" y="76665"/>
                  <a:pt x="119909" y="77328"/>
                </a:cubicBezTo>
                <a:cubicBezTo>
                  <a:pt x="121692" y="77867"/>
                  <a:pt x="122148" y="78696"/>
                  <a:pt x="123475" y="79857"/>
                </a:cubicBezTo>
                <a:cubicBezTo>
                  <a:pt x="124470" y="80811"/>
                  <a:pt x="125963" y="80852"/>
                  <a:pt x="126958" y="81806"/>
                </a:cubicBezTo>
                <a:cubicBezTo>
                  <a:pt x="127331" y="82013"/>
                  <a:pt x="127621" y="82303"/>
                  <a:pt x="127953" y="82635"/>
                </a:cubicBezTo>
                <a:cubicBezTo>
                  <a:pt x="127538" y="82760"/>
                  <a:pt x="127124" y="82884"/>
                  <a:pt x="126792" y="82925"/>
                </a:cubicBezTo>
                <a:cubicBezTo>
                  <a:pt x="125714" y="83133"/>
                  <a:pt x="124677" y="83340"/>
                  <a:pt x="123599" y="83464"/>
                </a:cubicBezTo>
                <a:cubicBezTo>
                  <a:pt x="124677" y="79774"/>
                  <a:pt x="121526" y="79443"/>
                  <a:pt x="121029" y="81474"/>
                </a:cubicBezTo>
                <a:cubicBezTo>
                  <a:pt x="120946" y="83423"/>
                  <a:pt x="119122" y="86159"/>
                  <a:pt x="122190" y="86615"/>
                </a:cubicBezTo>
                <a:lnTo>
                  <a:pt x="122190" y="86615"/>
                </a:lnTo>
                <a:close/>
                <a:moveTo>
                  <a:pt x="98017" y="74509"/>
                </a:moveTo>
                <a:cubicBezTo>
                  <a:pt x="99842" y="74799"/>
                  <a:pt x="100256" y="71938"/>
                  <a:pt x="98432" y="71689"/>
                </a:cubicBezTo>
                <a:cubicBezTo>
                  <a:pt x="98266" y="71689"/>
                  <a:pt x="98059" y="71648"/>
                  <a:pt x="97851" y="71606"/>
                </a:cubicBezTo>
                <a:cubicBezTo>
                  <a:pt x="97769" y="71109"/>
                  <a:pt x="97395" y="70611"/>
                  <a:pt x="96691" y="70528"/>
                </a:cubicBezTo>
                <a:cubicBezTo>
                  <a:pt x="94369" y="70279"/>
                  <a:pt x="92047" y="69865"/>
                  <a:pt x="89808" y="69326"/>
                </a:cubicBezTo>
                <a:cubicBezTo>
                  <a:pt x="89725" y="68414"/>
                  <a:pt x="88730" y="67543"/>
                  <a:pt x="87693" y="68165"/>
                </a:cubicBezTo>
                <a:cubicBezTo>
                  <a:pt x="87444" y="68289"/>
                  <a:pt x="87237" y="68414"/>
                  <a:pt x="86988" y="68538"/>
                </a:cubicBezTo>
                <a:cubicBezTo>
                  <a:pt x="86698" y="68289"/>
                  <a:pt x="86284" y="68165"/>
                  <a:pt x="85869" y="68248"/>
                </a:cubicBezTo>
                <a:cubicBezTo>
                  <a:pt x="84791" y="67833"/>
                  <a:pt x="84086" y="68414"/>
                  <a:pt x="83920" y="69118"/>
                </a:cubicBezTo>
                <a:cubicBezTo>
                  <a:pt x="82428" y="69782"/>
                  <a:pt x="80935" y="70321"/>
                  <a:pt x="79401" y="70860"/>
                </a:cubicBezTo>
                <a:cubicBezTo>
                  <a:pt x="79028" y="71067"/>
                  <a:pt x="78489" y="71192"/>
                  <a:pt x="77908" y="71316"/>
                </a:cubicBezTo>
                <a:lnTo>
                  <a:pt x="77701" y="70528"/>
                </a:lnTo>
                <a:cubicBezTo>
                  <a:pt x="77494" y="69782"/>
                  <a:pt x="76706" y="69326"/>
                  <a:pt x="75959" y="69533"/>
                </a:cubicBezTo>
                <a:cubicBezTo>
                  <a:pt x="74633" y="69989"/>
                  <a:pt x="74840" y="71233"/>
                  <a:pt x="75255" y="72477"/>
                </a:cubicBezTo>
                <a:cubicBezTo>
                  <a:pt x="75089" y="72684"/>
                  <a:pt x="74964" y="72974"/>
                  <a:pt x="74964" y="73306"/>
                </a:cubicBezTo>
                <a:cubicBezTo>
                  <a:pt x="74923" y="73928"/>
                  <a:pt x="75379" y="74426"/>
                  <a:pt x="75918" y="74633"/>
                </a:cubicBezTo>
                <a:cubicBezTo>
                  <a:pt x="76291" y="75877"/>
                  <a:pt x="76664" y="77079"/>
                  <a:pt x="77079" y="78323"/>
                </a:cubicBezTo>
                <a:cubicBezTo>
                  <a:pt x="78572" y="82428"/>
                  <a:pt x="79981" y="86615"/>
                  <a:pt x="81391" y="90762"/>
                </a:cubicBezTo>
                <a:cubicBezTo>
                  <a:pt x="80189" y="91010"/>
                  <a:pt x="78986" y="91425"/>
                  <a:pt x="77784" y="91549"/>
                </a:cubicBezTo>
                <a:cubicBezTo>
                  <a:pt x="76789" y="90471"/>
                  <a:pt x="76084" y="89145"/>
                  <a:pt x="75420" y="87859"/>
                </a:cubicBezTo>
                <a:cubicBezTo>
                  <a:pt x="75006" y="87279"/>
                  <a:pt x="74591" y="86035"/>
                  <a:pt x="74052" y="84916"/>
                </a:cubicBezTo>
                <a:cubicBezTo>
                  <a:pt x="74550" y="84003"/>
                  <a:pt x="74757" y="83091"/>
                  <a:pt x="74135" y="82428"/>
                </a:cubicBezTo>
                <a:cubicBezTo>
                  <a:pt x="74384" y="81764"/>
                  <a:pt x="73969" y="80977"/>
                  <a:pt x="73306" y="80686"/>
                </a:cubicBezTo>
                <a:cubicBezTo>
                  <a:pt x="72352" y="80272"/>
                  <a:pt x="71482" y="81060"/>
                  <a:pt x="71233" y="81972"/>
                </a:cubicBezTo>
                <a:cubicBezTo>
                  <a:pt x="70652" y="83133"/>
                  <a:pt x="70155" y="84294"/>
                  <a:pt x="69699" y="85496"/>
                </a:cubicBezTo>
                <a:cubicBezTo>
                  <a:pt x="68704" y="87859"/>
                  <a:pt x="67667" y="90264"/>
                  <a:pt x="66133" y="92337"/>
                </a:cubicBezTo>
                <a:cubicBezTo>
                  <a:pt x="65511" y="92296"/>
                  <a:pt x="64640" y="92171"/>
                  <a:pt x="63977" y="92296"/>
                </a:cubicBezTo>
                <a:cubicBezTo>
                  <a:pt x="64640" y="86906"/>
                  <a:pt x="65304" y="81516"/>
                  <a:pt x="66713" y="76291"/>
                </a:cubicBezTo>
                <a:cubicBezTo>
                  <a:pt x="66838" y="76167"/>
                  <a:pt x="66921" y="76043"/>
                  <a:pt x="66962" y="75960"/>
                </a:cubicBezTo>
                <a:cubicBezTo>
                  <a:pt x="68289" y="75877"/>
                  <a:pt x="68869" y="73845"/>
                  <a:pt x="67418" y="73223"/>
                </a:cubicBezTo>
                <a:cubicBezTo>
                  <a:pt x="67252" y="73140"/>
                  <a:pt x="67087" y="73057"/>
                  <a:pt x="66921" y="73016"/>
                </a:cubicBezTo>
                <a:cubicBezTo>
                  <a:pt x="66796" y="72892"/>
                  <a:pt x="66630" y="72809"/>
                  <a:pt x="66423" y="72726"/>
                </a:cubicBezTo>
                <a:cubicBezTo>
                  <a:pt x="65801" y="72518"/>
                  <a:pt x="65179" y="72352"/>
                  <a:pt x="64557" y="72145"/>
                </a:cubicBezTo>
                <a:cubicBezTo>
                  <a:pt x="63065" y="71648"/>
                  <a:pt x="61531" y="71192"/>
                  <a:pt x="60038" y="70735"/>
                </a:cubicBezTo>
                <a:cubicBezTo>
                  <a:pt x="59955" y="70694"/>
                  <a:pt x="59831" y="70653"/>
                  <a:pt x="59748" y="70611"/>
                </a:cubicBezTo>
                <a:cubicBezTo>
                  <a:pt x="59333" y="70487"/>
                  <a:pt x="58877" y="70196"/>
                  <a:pt x="58421" y="70031"/>
                </a:cubicBezTo>
                <a:cubicBezTo>
                  <a:pt x="58089" y="69657"/>
                  <a:pt x="57550" y="69533"/>
                  <a:pt x="57053" y="69657"/>
                </a:cubicBezTo>
                <a:cubicBezTo>
                  <a:pt x="56638" y="69492"/>
                  <a:pt x="56223" y="69284"/>
                  <a:pt x="55809" y="69118"/>
                </a:cubicBezTo>
                <a:cubicBezTo>
                  <a:pt x="55436" y="69118"/>
                  <a:pt x="55104" y="69243"/>
                  <a:pt x="54855" y="69450"/>
                </a:cubicBezTo>
                <a:cubicBezTo>
                  <a:pt x="53902" y="69906"/>
                  <a:pt x="52906" y="70404"/>
                  <a:pt x="51870" y="70777"/>
                </a:cubicBezTo>
                <a:cubicBezTo>
                  <a:pt x="50294" y="71399"/>
                  <a:pt x="48553" y="71689"/>
                  <a:pt x="46977" y="72270"/>
                </a:cubicBezTo>
                <a:cubicBezTo>
                  <a:pt x="46770" y="72270"/>
                  <a:pt x="46563" y="72311"/>
                  <a:pt x="46397" y="72394"/>
                </a:cubicBezTo>
                <a:cubicBezTo>
                  <a:pt x="46107" y="72477"/>
                  <a:pt x="45858" y="72601"/>
                  <a:pt x="45692" y="72809"/>
                </a:cubicBezTo>
                <a:cubicBezTo>
                  <a:pt x="45651" y="72850"/>
                  <a:pt x="45568" y="72850"/>
                  <a:pt x="45526" y="72892"/>
                </a:cubicBezTo>
                <a:cubicBezTo>
                  <a:pt x="44738" y="73389"/>
                  <a:pt x="44738" y="74591"/>
                  <a:pt x="45402" y="75172"/>
                </a:cubicBezTo>
                <a:cubicBezTo>
                  <a:pt x="45568" y="78157"/>
                  <a:pt x="46024" y="81101"/>
                  <a:pt x="46480" y="84045"/>
                </a:cubicBezTo>
                <a:cubicBezTo>
                  <a:pt x="46770" y="86408"/>
                  <a:pt x="47226" y="88730"/>
                  <a:pt x="47475" y="91093"/>
                </a:cubicBezTo>
                <a:cubicBezTo>
                  <a:pt x="46977" y="91093"/>
                  <a:pt x="46438" y="91218"/>
                  <a:pt x="45858" y="91342"/>
                </a:cubicBezTo>
                <a:cubicBezTo>
                  <a:pt x="45070" y="91093"/>
                  <a:pt x="44407" y="90969"/>
                  <a:pt x="43619" y="90886"/>
                </a:cubicBezTo>
                <a:cubicBezTo>
                  <a:pt x="43495" y="90803"/>
                  <a:pt x="43329" y="90720"/>
                  <a:pt x="43163" y="90679"/>
                </a:cubicBezTo>
                <a:cubicBezTo>
                  <a:pt x="42914" y="90140"/>
                  <a:pt x="42541" y="89808"/>
                  <a:pt x="41795" y="89891"/>
                </a:cubicBezTo>
                <a:cubicBezTo>
                  <a:pt x="41339" y="89932"/>
                  <a:pt x="40965" y="90223"/>
                  <a:pt x="40758" y="90554"/>
                </a:cubicBezTo>
                <a:cubicBezTo>
                  <a:pt x="40634" y="90554"/>
                  <a:pt x="40509" y="90513"/>
                  <a:pt x="40385" y="90471"/>
                </a:cubicBezTo>
                <a:cubicBezTo>
                  <a:pt x="39597" y="90015"/>
                  <a:pt x="38768" y="89684"/>
                  <a:pt x="37897" y="89393"/>
                </a:cubicBezTo>
                <a:cubicBezTo>
                  <a:pt x="37980" y="89269"/>
                  <a:pt x="38063" y="89186"/>
                  <a:pt x="38104" y="89103"/>
                </a:cubicBezTo>
                <a:cubicBezTo>
                  <a:pt x="38934" y="87735"/>
                  <a:pt x="37234" y="86491"/>
                  <a:pt x="36156" y="87155"/>
                </a:cubicBezTo>
                <a:cubicBezTo>
                  <a:pt x="35575" y="86823"/>
                  <a:pt x="34787" y="86906"/>
                  <a:pt x="34373" y="87611"/>
                </a:cubicBezTo>
                <a:lnTo>
                  <a:pt x="34331" y="87694"/>
                </a:lnTo>
                <a:cubicBezTo>
                  <a:pt x="33336" y="87362"/>
                  <a:pt x="32258" y="87362"/>
                  <a:pt x="31263" y="87072"/>
                </a:cubicBezTo>
                <a:cubicBezTo>
                  <a:pt x="30973" y="86615"/>
                  <a:pt x="30434" y="86284"/>
                  <a:pt x="29853" y="86367"/>
                </a:cubicBezTo>
                <a:cubicBezTo>
                  <a:pt x="29729" y="86367"/>
                  <a:pt x="29646" y="86408"/>
                  <a:pt x="29563" y="86408"/>
                </a:cubicBezTo>
                <a:cubicBezTo>
                  <a:pt x="28195" y="86118"/>
                  <a:pt x="26744" y="86615"/>
                  <a:pt x="25376" y="86408"/>
                </a:cubicBezTo>
                <a:cubicBezTo>
                  <a:pt x="24671" y="86325"/>
                  <a:pt x="24215" y="85703"/>
                  <a:pt x="23717" y="85289"/>
                </a:cubicBezTo>
                <a:cubicBezTo>
                  <a:pt x="22971" y="84584"/>
                  <a:pt x="22017" y="84252"/>
                  <a:pt x="21188" y="83672"/>
                </a:cubicBezTo>
                <a:cubicBezTo>
                  <a:pt x="20442" y="82055"/>
                  <a:pt x="20690" y="79899"/>
                  <a:pt x="19322" y="78489"/>
                </a:cubicBezTo>
                <a:cubicBezTo>
                  <a:pt x="19198" y="78365"/>
                  <a:pt x="19032" y="78199"/>
                  <a:pt x="18866" y="78074"/>
                </a:cubicBezTo>
                <a:cubicBezTo>
                  <a:pt x="18866" y="77867"/>
                  <a:pt x="18825" y="77660"/>
                  <a:pt x="18825" y="77494"/>
                </a:cubicBezTo>
                <a:cubicBezTo>
                  <a:pt x="18700" y="76706"/>
                  <a:pt x="17995" y="76126"/>
                  <a:pt x="17208" y="76250"/>
                </a:cubicBezTo>
                <a:cubicBezTo>
                  <a:pt x="17042" y="76250"/>
                  <a:pt x="16876" y="76333"/>
                  <a:pt x="16751" y="76374"/>
                </a:cubicBezTo>
                <a:cubicBezTo>
                  <a:pt x="16627" y="76167"/>
                  <a:pt x="16503" y="75960"/>
                  <a:pt x="16378" y="75794"/>
                </a:cubicBezTo>
                <a:cubicBezTo>
                  <a:pt x="15756" y="75338"/>
                  <a:pt x="14803" y="75421"/>
                  <a:pt x="14347" y="76043"/>
                </a:cubicBezTo>
                <a:cubicBezTo>
                  <a:pt x="13766" y="76789"/>
                  <a:pt x="14264" y="77743"/>
                  <a:pt x="14347" y="78572"/>
                </a:cubicBezTo>
                <a:cubicBezTo>
                  <a:pt x="14844" y="81350"/>
                  <a:pt x="15300" y="84169"/>
                  <a:pt x="15342" y="86989"/>
                </a:cubicBezTo>
                <a:cubicBezTo>
                  <a:pt x="13808" y="86947"/>
                  <a:pt x="12232" y="87237"/>
                  <a:pt x="10698" y="87072"/>
                </a:cubicBezTo>
                <a:cubicBezTo>
                  <a:pt x="10366" y="85206"/>
                  <a:pt x="10159" y="83299"/>
                  <a:pt x="9993" y="81433"/>
                </a:cubicBezTo>
                <a:cubicBezTo>
                  <a:pt x="10076" y="80811"/>
                  <a:pt x="9910" y="80147"/>
                  <a:pt x="9496" y="79774"/>
                </a:cubicBezTo>
                <a:cubicBezTo>
                  <a:pt x="9496" y="79525"/>
                  <a:pt x="9454" y="79318"/>
                  <a:pt x="9454" y="79111"/>
                </a:cubicBezTo>
                <a:cubicBezTo>
                  <a:pt x="9454" y="78572"/>
                  <a:pt x="9205" y="78240"/>
                  <a:pt x="8915" y="77991"/>
                </a:cubicBezTo>
                <a:cubicBezTo>
                  <a:pt x="9786" y="76167"/>
                  <a:pt x="7132" y="75048"/>
                  <a:pt x="6137" y="76955"/>
                </a:cubicBezTo>
                <a:cubicBezTo>
                  <a:pt x="5349" y="77950"/>
                  <a:pt x="4562" y="78945"/>
                  <a:pt x="3774" y="79982"/>
                </a:cubicBezTo>
                <a:cubicBezTo>
                  <a:pt x="2986" y="81391"/>
                  <a:pt x="1" y="84003"/>
                  <a:pt x="2281" y="85289"/>
                </a:cubicBezTo>
                <a:cubicBezTo>
                  <a:pt x="3732" y="85869"/>
                  <a:pt x="4271" y="84252"/>
                  <a:pt x="4935" y="83299"/>
                </a:cubicBezTo>
                <a:cubicBezTo>
                  <a:pt x="5515" y="82428"/>
                  <a:pt x="6137" y="81599"/>
                  <a:pt x="6759" y="80811"/>
                </a:cubicBezTo>
                <a:cubicBezTo>
                  <a:pt x="6925" y="82469"/>
                  <a:pt x="7174" y="84169"/>
                  <a:pt x="7464" y="85828"/>
                </a:cubicBezTo>
                <a:cubicBezTo>
                  <a:pt x="7588" y="86408"/>
                  <a:pt x="7671" y="87030"/>
                  <a:pt x="7879" y="87611"/>
                </a:cubicBezTo>
                <a:cubicBezTo>
                  <a:pt x="8335" y="90679"/>
                  <a:pt x="9827" y="91135"/>
                  <a:pt x="13020" y="91176"/>
                </a:cubicBezTo>
                <a:cubicBezTo>
                  <a:pt x="18037" y="91384"/>
                  <a:pt x="19571" y="91218"/>
                  <a:pt x="19405" y="85662"/>
                </a:cubicBezTo>
                <a:lnTo>
                  <a:pt x="19405" y="85620"/>
                </a:lnTo>
                <a:cubicBezTo>
                  <a:pt x="19903" y="86035"/>
                  <a:pt x="20732" y="86533"/>
                  <a:pt x="22059" y="87362"/>
                </a:cubicBezTo>
                <a:cubicBezTo>
                  <a:pt x="23966" y="89435"/>
                  <a:pt x="25541" y="89145"/>
                  <a:pt x="27158" y="89020"/>
                </a:cubicBezTo>
                <a:cubicBezTo>
                  <a:pt x="25127" y="92337"/>
                  <a:pt x="29688" y="93623"/>
                  <a:pt x="32424" y="93913"/>
                </a:cubicBezTo>
                <a:cubicBezTo>
                  <a:pt x="34290" y="94369"/>
                  <a:pt x="35451" y="93125"/>
                  <a:pt x="36446" y="91715"/>
                </a:cubicBezTo>
                <a:cubicBezTo>
                  <a:pt x="36944" y="91840"/>
                  <a:pt x="37441" y="92006"/>
                  <a:pt x="37897" y="92171"/>
                </a:cubicBezTo>
                <a:cubicBezTo>
                  <a:pt x="38726" y="92710"/>
                  <a:pt x="39639" y="93167"/>
                  <a:pt x="40634" y="93291"/>
                </a:cubicBezTo>
                <a:cubicBezTo>
                  <a:pt x="40799" y="93291"/>
                  <a:pt x="40965" y="93291"/>
                  <a:pt x="41090" y="93291"/>
                </a:cubicBezTo>
                <a:cubicBezTo>
                  <a:pt x="41463" y="94120"/>
                  <a:pt x="42043" y="94825"/>
                  <a:pt x="42873" y="95157"/>
                </a:cubicBezTo>
                <a:cubicBezTo>
                  <a:pt x="44075" y="95613"/>
                  <a:pt x="45360" y="95323"/>
                  <a:pt x="46563" y="95074"/>
                </a:cubicBezTo>
                <a:cubicBezTo>
                  <a:pt x="46687" y="95032"/>
                  <a:pt x="46853" y="94949"/>
                  <a:pt x="47060" y="94908"/>
                </a:cubicBezTo>
                <a:cubicBezTo>
                  <a:pt x="47516" y="95157"/>
                  <a:pt x="48055" y="95447"/>
                  <a:pt x="48677" y="95737"/>
                </a:cubicBezTo>
                <a:cubicBezTo>
                  <a:pt x="48802" y="96027"/>
                  <a:pt x="48968" y="96318"/>
                  <a:pt x="49216" y="96566"/>
                </a:cubicBezTo>
                <a:cubicBezTo>
                  <a:pt x="51082" y="98515"/>
                  <a:pt x="50128" y="99966"/>
                  <a:pt x="49133" y="101998"/>
                </a:cubicBezTo>
                <a:cubicBezTo>
                  <a:pt x="48636" y="103408"/>
                  <a:pt x="46148" y="106227"/>
                  <a:pt x="48180" y="107181"/>
                </a:cubicBezTo>
                <a:cubicBezTo>
                  <a:pt x="48843" y="107471"/>
                  <a:pt x="49631" y="107139"/>
                  <a:pt x="49921" y="106476"/>
                </a:cubicBezTo>
                <a:cubicBezTo>
                  <a:pt x="50294" y="105647"/>
                  <a:pt x="50667" y="104817"/>
                  <a:pt x="51082" y="103988"/>
                </a:cubicBezTo>
                <a:cubicBezTo>
                  <a:pt x="51207" y="104071"/>
                  <a:pt x="51372" y="104113"/>
                  <a:pt x="51538" y="104154"/>
                </a:cubicBezTo>
                <a:cubicBezTo>
                  <a:pt x="54109" y="104237"/>
                  <a:pt x="52782" y="100091"/>
                  <a:pt x="53031" y="98432"/>
                </a:cubicBezTo>
                <a:cubicBezTo>
                  <a:pt x="53363" y="96774"/>
                  <a:pt x="52865" y="95571"/>
                  <a:pt x="51953" y="94659"/>
                </a:cubicBezTo>
                <a:cubicBezTo>
                  <a:pt x="52533" y="93581"/>
                  <a:pt x="51787" y="91549"/>
                  <a:pt x="51787" y="90389"/>
                </a:cubicBezTo>
                <a:cubicBezTo>
                  <a:pt x="51331" y="86367"/>
                  <a:pt x="50875" y="82303"/>
                  <a:pt x="50253" y="78323"/>
                </a:cubicBezTo>
                <a:cubicBezTo>
                  <a:pt x="50128" y="77452"/>
                  <a:pt x="49963" y="76582"/>
                  <a:pt x="49880" y="75752"/>
                </a:cubicBezTo>
                <a:cubicBezTo>
                  <a:pt x="52326" y="75006"/>
                  <a:pt x="54648" y="73804"/>
                  <a:pt x="56970" y="72767"/>
                </a:cubicBezTo>
                <a:cubicBezTo>
                  <a:pt x="57675" y="73016"/>
                  <a:pt x="58379" y="73182"/>
                  <a:pt x="59001" y="73431"/>
                </a:cubicBezTo>
                <a:cubicBezTo>
                  <a:pt x="59250" y="73472"/>
                  <a:pt x="59499" y="73555"/>
                  <a:pt x="59748" y="73638"/>
                </a:cubicBezTo>
                <a:cubicBezTo>
                  <a:pt x="60701" y="73928"/>
                  <a:pt x="61696" y="74218"/>
                  <a:pt x="62692" y="74550"/>
                </a:cubicBezTo>
                <a:cubicBezTo>
                  <a:pt x="62650" y="76208"/>
                  <a:pt x="62816" y="77908"/>
                  <a:pt x="62650" y="79567"/>
                </a:cubicBezTo>
                <a:cubicBezTo>
                  <a:pt x="62484" y="81681"/>
                  <a:pt x="62153" y="83755"/>
                  <a:pt x="61821" y="85828"/>
                </a:cubicBezTo>
                <a:cubicBezTo>
                  <a:pt x="61448" y="88440"/>
                  <a:pt x="60950" y="91052"/>
                  <a:pt x="60535" y="93664"/>
                </a:cubicBezTo>
                <a:cubicBezTo>
                  <a:pt x="60494" y="94037"/>
                  <a:pt x="60618" y="94410"/>
                  <a:pt x="60826" y="94701"/>
                </a:cubicBezTo>
                <a:cubicBezTo>
                  <a:pt x="60535" y="96359"/>
                  <a:pt x="60121" y="98349"/>
                  <a:pt x="61779" y="98681"/>
                </a:cubicBezTo>
                <a:cubicBezTo>
                  <a:pt x="63687" y="98805"/>
                  <a:pt x="63521" y="96566"/>
                  <a:pt x="63604" y="94908"/>
                </a:cubicBezTo>
                <a:cubicBezTo>
                  <a:pt x="63894" y="95032"/>
                  <a:pt x="64267" y="95074"/>
                  <a:pt x="64599" y="95115"/>
                </a:cubicBezTo>
                <a:cubicBezTo>
                  <a:pt x="64184" y="95820"/>
                  <a:pt x="64018" y="96525"/>
                  <a:pt x="64806" y="97188"/>
                </a:cubicBezTo>
                <a:cubicBezTo>
                  <a:pt x="66257" y="98266"/>
                  <a:pt x="67128" y="96442"/>
                  <a:pt x="67833" y="95488"/>
                </a:cubicBezTo>
                <a:cubicBezTo>
                  <a:pt x="68786" y="94079"/>
                  <a:pt x="69740" y="92628"/>
                  <a:pt x="70611" y="91176"/>
                </a:cubicBezTo>
                <a:cubicBezTo>
                  <a:pt x="71233" y="90140"/>
                  <a:pt x="71813" y="89103"/>
                  <a:pt x="72394" y="88067"/>
                </a:cubicBezTo>
                <a:cubicBezTo>
                  <a:pt x="73223" y="89850"/>
                  <a:pt x="74259" y="92006"/>
                  <a:pt x="75503" y="93291"/>
                </a:cubicBezTo>
                <a:cubicBezTo>
                  <a:pt x="75586" y="93996"/>
                  <a:pt x="76250" y="94659"/>
                  <a:pt x="77079" y="94618"/>
                </a:cubicBezTo>
                <a:cubicBezTo>
                  <a:pt x="79028" y="94659"/>
                  <a:pt x="80935" y="94286"/>
                  <a:pt x="82759" y="93706"/>
                </a:cubicBezTo>
                <a:cubicBezTo>
                  <a:pt x="83962" y="93457"/>
                  <a:pt x="85869" y="93001"/>
                  <a:pt x="85247" y="91342"/>
                </a:cubicBezTo>
                <a:cubicBezTo>
                  <a:pt x="85164" y="91176"/>
                  <a:pt x="85081" y="91052"/>
                  <a:pt x="84998" y="90928"/>
                </a:cubicBezTo>
                <a:cubicBezTo>
                  <a:pt x="84957" y="90845"/>
                  <a:pt x="84957" y="90762"/>
                  <a:pt x="84915" y="90679"/>
                </a:cubicBezTo>
                <a:cubicBezTo>
                  <a:pt x="83879" y="86076"/>
                  <a:pt x="82718" y="81474"/>
                  <a:pt x="81640" y="76872"/>
                </a:cubicBezTo>
                <a:cubicBezTo>
                  <a:pt x="81474" y="76167"/>
                  <a:pt x="81308" y="75462"/>
                  <a:pt x="81101" y="74799"/>
                </a:cubicBezTo>
                <a:cubicBezTo>
                  <a:pt x="81391" y="74633"/>
                  <a:pt x="81681" y="74467"/>
                  <a:pt x="81971" y="74384"/>
                </a:cubicBezTo>
                <a:cubicBezTo>
                  <a:pt x="83506" y="73638"/>
                  <a:pt x="84998" y="72933"/>
                  <a:pt x="86449" y="72104"/>
                </a:cubicBezTo>
                <a:cubicBezTo>
                  <a:pt x="90264" y="73140"/>
                  <a:pt x="94120" y="73928"/>
                  <a:pt x="98059" y="74509"/>
                </a:cubicBezTo>
                <a:lnTo>
                  <a:pt x="98059" y="74509"/>
                </a:lnTo>
                <a:close/>
                <a:moveTo>
                  <a:pt x="95530" y="65428"/>
                </a:moveTo>
                <a:cubicBezTo>
                  <a:pt x="94037" y="65097"/>
                  <a:pt x="93332" y="62775"/>
                  <a:pt x="93083" y="61406"/>
                </a:cubicBezTo>
                <a:cubicBezTo>
                  <a:pt x="92544" y="58919"/>
                  <a:pt x="93954" y="56472"/>
                  <a:pt x="95986" y="55104"/>
                </a:cubicBezTo>
                <a:cubicBezTo>
                  <a:pt x="97395" y="53902"/>
                  <a:pt x="99261" y="56141"/>
                  <a:pt x="97810" y="57302"/>
                </a:cubicBezTo>
                <a:cubicBezTo>
                  <a:pt x="97022" y="57924"/>
                  <a:pt x="96152" y="58546"/>
                  <a:pt x="95903" y="59582"/>
                </a:cubicBezTo>
                <a:cubicBezTo>
                  <a:pt x="95613" y="60826"/>
                  <a:pt x="96110" y="62111"/>
                  <a:pt x="96815" y="63148"/>
                </a:cubicBezTo>
                <a:cubicBezTo>
                  <a:pt x="97561" y="64060"/>
                  <a:pt x="96732" y="65553"/>
                  <a:pt x="95530" y="65428"/>
                </a:cubicBezTo>
                <a:lnTo>
                  <a:pt x="95530" y="65428"/>
                </a:lnTo>
                <a:close/>
                <a:moveTo>
                  <a:pt x="72891" y="68372"/>
                </a:moveTo>
                <a:cubicBezTo>
                  <a:pt x="71730" y="67543"/>
                  <a:pt x="72560" y="66299"/>
                  <a:pt x="73223" y="65428"/>
                </a:cubicBezTo>
                <a:cubicBezTo>
                  <a:pt x="74094" y="63977"/>
                  <a:pt x="75379" y="61821"/>
                  <a:pt x="74011" y="60287"/>
                </a:cubicBezTo>
                <a:cubicBezTo>
                  <a:pt x="73430" y="59665"/>
                  <a:pt x="72684" y="59085"/>
                  <a:pt x="71813" y="58960"/>
                </a:cubicBezTo>
                <a:cubicBezTo>
                  <a:pt x="70155" y="59541"/>
                  <a:pt x="69201" y="56970"/>
                  <a:pt x="70777" y="56307"/>
                </a:cubicBezTo>
                <a:cubicBezTo>
                  <a:pt x="72186" y="55726"/>
                  <a:pt x="73762" y="56514"/>
                  <a:pt x="74964" y="57302"/>
                </a:cubicBezTo>
                <a:cubicBezTo>
                  <a:pt x="76830" y="58587"/>
                  <a:pt x="77825" y="60867"/>
                  <a:pt x="77328" y="63106"/>
                </a:cubicBezTo>
                <a:cubicBezTo>
                  <a:pt x="77079" y="64309"/>
                  <a:pt x="76498" y="65470"/>
                  <a:pt x="75877" y="66506"/>
                </a:cubicBezTo>
                <a:cubicBezTo>
                  <a:pt x="75255" y="67543"/>
                  <a:pt x="74342" y="69326"/>
                  <a:pt x="72891" y="68372"/>
                </a:cubicBezTo>
                <a:lnTo>
                  <a:pt x="72891" y="68372"/>
                </a:lnTo>
                <a:close/>
                <a:moveTo>
                  <a:pt x="30268" y="89601"/>
                </a:moveTo>
                <a:cubicBezTo>
                  <a:pt x="30931" y="89808"/>
                  <a:pt x="31595" y="89891"/>
                  <a:pt x="32258" y="89974"/>
                </a:cubicBezTo>
                <a:cubicBezTo>
                  <a:pt x="31678" y="90223"/>
                  <a:pt x="31014" y="90306"/>
                  <a:pt x="30144" y="90015"/>
                </a:cubicBezTo>
                <a:cubicBezTo>
                  <a:pt x="30227" y="89891"/>
                  <a:pt x="30268" y="89767"/>
                  <a:pt x="30268" y="89601"/>
                </a:cubicBezTo>
                <a:close/>
                <a:moveTo>
                  <a:pt x="107761" y="23593"/>
                </a:moveTo>
                <a:cubicBezTo>
                  <a:pt x="106849" y="22183"/>
                  <a:pt x="108632" y="20442"/>
                  <a:pt x="109875" y="21769"/>
                </a:cubicBezTo>
                <a:cubicBezTo>
                  <a:pt x="110415" y="21520"/>
                  <a:pt x="111078" y="21354"/>
                  <a:pt x="111410" y="20815"/>
                </a:cubicBezTo>
                <a:cubicBezTo>
                  <a:pt x="110954" y="18286"/>
                  <a:pt x="108715" y="17332"/>
                  <a:pt x="108922" y="16047"/>
                </a:cubicBezTo>
                <a:cubicBezTo>
                  <a:pt x="109005" y="15342"/>
                  <a:pt x="109710" y="14803"/>
                  <a:pt x="110415" y="14927"/>
                </a:cubicBezTo>
                <a:cubicBezTo>
                  <a:pt x="111410" y="15135"/>
                  <a:pt x="111866" y="16213"/>
                  <a:pt x="112488" y="16876"/>
                </a:cubicBezTo>
                <a:cubicBezTo>
                  <a:pt x="113566" y="18493"/>
                  <a:pt x="114851" y="20939"/>
                  <a:pt x="113358" y="22639"/>
                </a:cubicBezTo>
                <a:cubicBezTo>
                  <a:pt x="113068" y="22971"/>
                  <a:pt x="112653" y="23303"/>
                  <a:pt x="112197" y="23593"/>
                </a:cubicBezTo>
                <a:cubicBezTo>
                  <a:pt x="113358" y="23303"/>
                  <a:pt x="114519" y="24588"/>
                  <a:pt x="113814" y="25666"/>
                </a:cubicBezTo>
                <a:cubicBezTo>
                  <a:pt x="114312" y="26081"/>
                  <a:pt x="114809" y="26537"/>
                  <a:pt x="115266" y="26993"/>
                </a:cubicBezTo>
                <a:cubicBezTo>
                  <a:pt x="116468" y="28237"/>
                  <a:pt x="114644" y="30103"/>
                  <a:pt x="113400" y="28859"/>
                </a:cubicBezTo>
                <a:cubicBezTo>
                  <a:pt x="112695" y="28071"/>
                  <a:pt x="111783" y="27573"/>
                  <a:pt x="111119" y="26744"/>
                </a:cubicBezTo>
                <a:cubicBezTo>
                  <a:pt x="110415" y="25956"/>
                  <a:pt x="110539" y="24795"/>
                  <a:pt x="111202" y="24132"/>
                </a:cubicBezTo>
                <a:cubicBezTo>
                  <a:pt x="109958" y="24671"/>
                  <a:pt x="108549" y="24712"/>
                  <a:pt x="107761" y="23593"/>
                </a:cubicBezTo>
                <a:lnTo>
                  <a:pt x="107761" y="23593"/>
                </a:lnTo>
                <a:close/>
                <a:moveTo>
                  <a:pt x="113027" y="39100"/>
                </a:moveTo>
                <a:cubicBezTo>
                  <a:pt x="111783" y="38602"/>
                  <a:pt x="111285" y="37234"/>
                  <a:pt x="110497" y="36239"/>
                </a:cubicBezTo>
                <a:cubicBezTo>
                  <a:pt x="110041" y="35741"/>
                  <a:pt x="109378" y="35410"/>
                  <a:pt x="109046" y="34746"/>
                </a:cubicBezTo>
                <a:cubicBezTo>
                  <a:pt x="108424" y="33668"/>
                  <a:pt x="108176" y="31554"/>
                  <a:pt x="109917" y="31471"/>
                </a:cubicBezTo>
                <a:cubicBezTo>
                  <a:pt x="111161" y="31512"/>
                  <a:pt x="111119" y="32549"/>
                  <a:pt x="111410" y="33461"/>
                </a:cubicBezTo>
                <a:cubicBezTo>
                  <a:pt x="112239" y="34041"/>
                  <a:pt x="112861" y="34829"/>
                  <a:pt x="113358" y="35741"/>
                </a:cubicBezTo>
                <a:cubicBezTo>
                  <a:pt x="113607" y="36073"/>
                  <a:pt x="113773" y="36529"/>
                  <a:pt x="114188" y="36695"/>
                </a:cubicBezTo>
                <a:cubicBezTo>
                  <a:pt x="116800" y="37317"/>
                  <a:pt x="117173" y="35327"/>
                  <a:pt x="118334" y="33585"/>
                </a:cubicBezTo>
                <a:cubicBezTo>
                  <a:pt x="118873" y="32300"/>
                  <a:pt x="119329" y="30932"/>
                  <a:pt x="120365" y="29937"/>
                </a:cubicBezTo>
                <a:cubicBezTo>
                  <a:pt x="120987" y="29398"/>
                  <a:pt x="121609" y="28610"/>
                  <a:pt x="122521" y="28693"/>
                </a:cubicBezTo>
                <a:cubicBezTo>
                  <a:pt x="123641" y="28817"/>
                  <a:pt x="124097" y="30434"/>
                  <a:pt x="123143" y="31098"/>
                </a:cubicBezTo>
                <a:cubicBezTo>
                  <a:pt x="122895" y="31263"/>
                  <a:pt x="122646" y="31471"/>
                  <a:pt x="122397" y="31678"/>
                </a:cubicBezTo>
                <a:cubicBezTo>
                  <a:pt x="121609" y="32341"/>
                  <a:pt x="121319" y="33461"/>
                  <a:pt x="120904" y="34373"/>
                </a:cubicBezTo>
                <a:cubicBezTo>
                  <a:pt x="120241" y="35617"/>
                  <a:pt x="119578" y="36861"/>
                  <a:pt x="118707" y="37939"/>
                </a:cubicBezTo>
                <a:cubicBezTo>
                  <a:pt x="117339" y="39473"/>
                  <a:pt x="114934" y="39805"/>
                  <a:pt x="113027" y="39100"/>
                </a:cubicBezTo>
                <a:lnTo>
                  <a:pt x="113027" y="39100"/>
                </a:lnTo>
                <a:close/>
                <a:moveTo>
                  <a:pt x="83381" y="106476"/>
                </a:moveTo>
                <a:cubicBezTo>
                  <a:pt x="81515" y="105232"/>
                  <a:pt x="80437" y="103905"/>
                  <a:pt x="79898" y="101749"/>
                </a:cubicBezTo>
                <a:cubicBezTo>
                  <a:pt x="78903" y="100339"/>
                  <a:pt x="77037" y="98805"/>
                  <a:pt x="75255" y="99054"/>
                </a:cubicBezTo>
                <a:cubicBezTo>
                  <a:pt x="73969" y="99344"/>
                  <a:pt x="73016" y="100381"/>
                  <a:pt x="72145" y="101293"/>
                </a:cubicBezTo>
                <a:cubicBezTo>
                  <a:pt x="71399" y="102122"/>
                  <a:pt x="69823" y="101500"/>
                  <a:pt x="69864" y="100339"/>
                </a:cubicBezTo>
                <a:cubicBezTo>
                  <a:pt x="70321" y="98598"/>
                  <a:pt x="72933" y="96898"/>
                  <a:pt x="74674" y="96483"/>
                </a:cubicBezTo>
                <a:cubicBezTo>
                  <a:pt x="77991" y="95779"/>
                  <a:pt x="82054" y="98805"/>
                  <a:pt x="82801" y="102039"/>
                </a:cubicBezTo>
                <a:cubicBezTo>
                  <a:pt x="83132" y="103117"/>
                  <a:pt x="84210" y="103698"/>
                  <a:pt x="84998" y="104361"/>
                </a:cubicBezTo>
                <a:cubicBezTo>
                  <a:pt x="86366" y="105398"/>
                  <a:pt x="84749" y="107554"/>
                  <a:pt x="83381" y="106476"/>
                </a:cubicBezTo>
                <a:lnTo>
                  <a:pt x="83381" y="106476"/>
                </a:lnTo>
                <a:close/>
                <a:moveTo>
                  <a:pt x="94078" y="126958"/>
                </a:moveTo>
                <a:cubicBezTo>
                  <a:pt x="94700" y="127083"/>
                  <a:pt x="95073" y="126627"/>
                  <a:pt x="95571" y="126378"/>
                </a:cubicBezTo>
                <a:cubicBezTo>
                  <a:pt x="97395" y="125590"/>
                  <a:pt x="99427" y="124388"/>
                  <a:pt x="99800" y="122273"/>
                </a:cubicBezTo>
                <a:cubicBezTo>
                  <a:pt x="99883" y="121361"/>
                  <a:pt x="99759" y="120449"/>
                  <a:pt x="100007" y="119536"/>
                </a:cubicBezTo>
                <a:cubicBezTo>
                  <a:pt x="100381" y="118334"/>
                  <a:pt x="100298" y="117173"/>
                  <a:pt x="100049" y="115971"/>
                </a:cubicBezTo>
                <a:cubicBezTo>
                  <a:pt x="100090" y="114727"/>
                  <a:pt x="101044" y="113773"/>
                  <a:pt x="101417" y="112654"/>
                </a:cubicBezTo>
                <a:cubicBezTo>
                  <a:pt x="101956" y="111078"/>
                  <a:pt x="102246" y="109337"/>
                  <a:pt x="101998" y="107678"/>
                </a:cubicBezTo>
                <a:cubicBezTo>
                  <a:pt x="101625" y="106227"/>
                  <a:pt x="99178" y="103656"/>
                  <a:pt x="97893" y="105522"/>
                </a:cubicBezTo>
                <a:cubicBezTo>
                  <a:pt x="97437" y="106186"/>
                  <a:pt x="97810" y="107098"/>
                  <a:pt x="98515" y="107430"/>
                </a:cubicBezTo>
                <a:cubicBezTo>
                  <a:pt x="99593" y="107927"/>
                  <a:pt x="99510" y="109005"/>
                  <a:pt x="99303" y="110000"/>
                </a:cubicBezTo>
                <a:cubicBezTo>
                  <a:pt x="99261" y="111203"/>
                  <a:pt x="98722" y="112239"/>
                  <a:pt x="98142" y="113234"/>
                </a:cubicBezTo>
                <a:cubicBezTo>
                  <a:pt x="97064" y="114893"/>
                  <a:pt x="97478" y="116385"/>
                  <a:pt x="97561" y="118127"/>
                </a:cubicBezTo>
                <a:cubicBezTo>
                  <a:pt x="97437" y="118707"/>
                  <a:pt x="97312" y="119288"/>
                  <a:pt x="97230" y="119868"/>
                </a:cubicBezTo>
                <a:cubicBezTo>
                  <a:pt x="97064" y="120863"/>
                  <a:pt x="97478" y="122107"/>
                  <a:pt x="96525" y="122812"/>
                </a:cubicBezTo>
                <a:cubicBezTo>
                  <a:pt x="95447" y="123849"/>
                  <a:pt x="93332" y="123849"/>
                  <a:pt x="92959" y="125466"/>
                </a:cubicBezTo>
                <a:cubicBezTo>
                  <a:pt x="92835" y="126170"/>
                  <a:pt x="93374" y="126834"/>
                  <a:pt x="94078" y="126958"/>
                </a:cubicBezTo>
                <a:lnTo>
                  <a:pt x="94078" y="126958"/>
                </a:lnTo>
                <a:close/>
                <a:moveTo>
                  <a:pt x="65801" y="134048"/>
                </a:moveTo>
                <a:cubicBezTo>
                  <a:pt x="67087" y="134587"/>
                  <a:pt x="67708" y="133219"/>
                  <a:pt x="68040" y="132265"/>
                </a:cubicBezTo>
                <a:cubicBezTo>
                  <a:pt x="69367" y="129985"/>
                  <a:pt x="69864" y="127331"/>
                  <a:pt x="68952" y="124844"/>
                </a:cubicBezTo>
                <a:cubicBezTo>
                  <a:pt x="68786" y="123683"/>
                  <a:pt x="68455" y="122480"/>
                  <a:pt x="67543" y="121693"/>
                </a:cubicBezTo>
                <a:cubicBezTo>
                  <a:pt x="65552" y="120075"/>
                  <a:pt x="62899" y="119578"/>
                  <a:pt x="60535" y="118997"/>
                </a:cubicBezTo>
                <a:cubicBezTo>
                  <a:pt x="59375" y="118956"/>
                  <a:pt x="58255" y="119246"/>
                  <a:pt x="57136" y="118997"/>
                </a:cubicBezTo>
                <a:cubicBezTo>
                  <a:pt x="52741" y="117256"/>
                  <a:pt x="52077" y="118790"/>
                  <a:pt x="48055" y="115390"/>
                </a:cubicBezTo>
                <a:cubicBezTo>
                  <a:pt x="47309" y="114561"/>
                  <a:pt x="47682" y="113151"/>
                  <a:pt x="46729" y="112488"/>
                </a:cubicBezTo>
                <a:cubicBezTo>
                  <a:pt x="43121" y="111493"/>
                  <a:pt x="45194" y="117007"/>
                  <a:pt x="46936" y="117878"/>
                </a:cubicBezTo>
                <a:cubicBezTo>
                  <a:pt x="51041" y="121195"/>
                  <a:pt x="51580" y="119868"/>
                  <a:pt x="55643" y="121361"/>
                </a:cubicBezTo>
                <a:cubicBezTo>
                  <a:pt x="57882" y="122273"/>
                  <a:pt x="60121" y="121154"/>
                  <a:pt x="62360" y="122273"/>
                </a:cubicBezTo>
                <a:cubicBezTo>
                  <a:pt x="63687" y="122605"/>
                  <a:pt x="65469" y="122895"/>
                  <a:pt x="66091" y="124263"/>
                </a:cubicBezTo>
                <a:cubicBezTo>
                  <a:pt x="66382" y="125880"/>
                  <a:pt x="67169" y="127539"/>
                  <a:pt x="66548" y="129156"/>
                </a:cubicBezTo>
                <a:cubicBezTo>
                  <a:pt x="66216" y="130648"/>
                  <a:pt x="63852" y="132970"/>
                  <a:pt x="65843" y="134048"/>
                </a:cubicBezTo>
                <a:lnTo>
                  <a:pt x="65843" y="134048"/>
                </a:lnTo>
                <a:close/>
                <a:moveTo>
                  <a:pt x="26537" y="78282"/>
                </a:moveTo>
                <a:cubicBezTo>
                  <a:pt x="26454" y="76789"/>
                  <a:pt x="25624" y="75379"/>
                  <a:pt x="26039" y="73887"/>
                </a:cubicBezTo>
                <a:cubicBezTo>
                  <a:pt x="26163" y="73306"/>
                  <a:pt x="26454" y="72726"/>
                  <a:pt x="26578" y="72104"/>
                </a:cubicBezTo>
                <a:cubicBezTo>
                  <a:pt x="26702" y="71067"/>
                  <a:pt x="26578" y="69989"/>
                  <a:pt x="27076" y="69036"/>
                </a:cubicBezTo>
                <a:cubicBezTo>
                  <a:pt x="31305" y="62609"/>
                  <a:pt x="34124" y="67792"/>
                  <a:pt x="31180" y="68538"/>
                </a:cubicBezTo>
                <a:cubicBezTo>
                  <a:pt x="29771" y="69533"/>
                  <a:pt x="29107" y="70321"/>
                  <a:pt x="29273" y="72145"/>
                </a:cubicBezTo>
                <a:cubicBezTo>
                  <a:pt x="29232" y="73348"/>
                  <a:pt x="28236" y="74467"/>
                  <a:pt x="28775" y="75628"/>
                </a:cubicBezTo>
                <a:cubicBezTo>
                  <a:pt x="28983" y="76374"/>
                  <a:pt x="29066" y="77162"/>
                  <a:pt x="29190" y="77908"/>
                </a:cubicBezTo>
                <a:cubicBezTo>
                  <a:pt x="29439" y="79608"/>
                  <a:pt x="26785" y="80023"/>
                  <a:pt x="26537" y="78282"/>
                </a:cubicBezTo>
                <a:lnTo>
                  <a:pt x="26537" y="78282"/>
                </a:lnTo>
                <a:close/>
                <a:moveTo>
                  <a:pt x="48511" y="27034"/>
                </a:moveTo>
                <a:cubicBezTo>
                  <a:pt x="50087" y="27739"/>
                  <a:pt x="51124" y="25210"/>
                  <a:pt x="49548" y="24588"/>
                </a:cubicBezTo>
                <a:cubicBezTo>
                  <a:pt x="48677" y="24256"/>
                  <a:pt x="47807" y="23883"/>
                  <a:pt x="47019" y="23386"/>
                </a:cubicBezTo>
                <a:cubicBezTo>
                  <a:pt x="45236" y="22349"/>
                  <a:pt x="43868" y="25168"/>
                  <a:pt x="45858" y="25832"/>
                </a:cubicBezTo>
                <a:cubicBezTo>
                  <a:pt x="46729" y="26247"/>
                  <a:pt x="47599" y="26703"/>
                  <a:pt x="48511" y="27034"/>
                </a:cubicBezTo>
                <a:lnTo>
                  <a:pt x="48511" y="27034"/>
                </a:lnTo>
                <a:close/>
                <a:moveTo>
                  <a:pt x="76913" y="10408"/>
                </a:moveTo>
                <a:cubicBezTo>
                  <a:pt x="77701" y="10740"/>
                  <a:pt x="78654" y="10201"/>
                  <a:pt x="78737" y="9330"/>
                </a:cubicBezTo>
                <a:cubicBezTo>
                  <a:pt x="79608" y="8667"/>
                  <a:pt x="80728" y="9081"/>
                  <a:pt x="81723" y="8832"/>
                </a:cubicBezTo>
                <a:cubicBezTo>
                  <a:pt x="83713" y="8376"/>
                  <a:pt x="85910" y="7589"/>
                  <a:pt x="86740" y="5515"/>
                </a:cubicBezTo>
                <a:cubicBezTo>
                  <a:pt x="86988" y="4935"/>
                  <a:pt x="87030" y="4272"/>
                  <a:pt x="87362" y="3774"/>
                </a:cubicBezTo>
                <a:cubicBezTo>
                  <a:pt x="87983" y="3069"/>
                  <a:pt x="88688" y="2074"/>
                  <a:pt x="87859" y="1286"/>
                </a:cubicBezTo>
                <a:cubicBezTo>
                  <a:pt x="86657" y="125"/>
                  <a:pt x="85413" y="1659"/>
                  <a:pt x="84874" y="2737"/>
                </a:cubicBezTo>
                <a:cubicBezTo>
                  <a:pt x="84418" y="3567"/>
                  <a:pt x="84459" y="4603"/>
                  <a:pt x="83713" y="5267"/>
                </a:cubicBezTo>
                <a:cubicBezTo>
                  <a:pt x="82967" y="5723"/>
                  <a:pt x="82179" y="5930"/>
                  <a:pt x="81308" y="6220"/>
                </a:cubicBezTo>
                <a:cubicBezTo>
                  <a:pt x="80271" y="6345"/>
                  <a:pt x="79193" y="6179"/>
                  <a:pt x="78240" y="6593"/>
                </a:cubicBezTo>
                <a:cubicBezTo>
                  <a:pt x="76664" y="7008"/>
                  <a:pt x="75006" y="9371"/>
                  <a:pt x="76913" y="10408"/>
                </a:cubicBezTo>
                <a:close/>
                <a:moveTo>
                  <a:pt x="76167" y="17249"/>
                </a:moveTo>
                <a:cubicBezTo>
                  <a:pt x="78115" y="18286"/>
                  <a:pt x="79484" y="15757"/>
                  <a:pt x="76830" y="14305"/>
                </a:cubicBezTo>
                <a:cubicBezTo>
                  <a:pt x="75586" y="13601"/>
                  <a:pt x="74094" y="13932"/>
                  <a:pt x="72808" y="13476"/>
                </a:cubicBezTo>
                <a:cubicBezTo>
                  <a:pt x="71606" y="12564"/>
                  <a:pt x="70403" y="12398"/>
                  <a:pt x="68911" y="12398"/>
                </a:cubicBezTo>
                <a:cubicBezTo>
                  <a:pt x="67004" y="11818"/>
                  <a:pt x="68372" y="9745"/>
                  <a:pt x="65304" y="8749"/>
                </a:cubicBezTo>
                <a:cubicBezTo>
                  <a:pt x="63645" y="7920"/>
                  <a:pt x="64350" y="5681"/>
                  <a:pt x="62526" y="4479"/>
                </a:cubicBezTo>
                <a:cubicBezTo>
                  <a:pt x="61199" y="2945"/>
                  <a:pt x="59914" y="1908"/>
                  <a:pt x="57758" y="2323"/>
                </a:cubicBezTo>
                <a:cubicBezTo>
                  <a:pt x="56016" y="2364"/>
                  <a:pt x="53984" y="3567"/>
                  <a:pt x="52450" y="2406"/>
                </a:cubicBezTo>
                <a:cubicBezTo>
                  <a:pt x="53238" y="1535"/>
                  <a:pt x="52782" y="1"/>
                  <a:pt x="51538" y="1"/>
                </a:cubicBezTo>
                <a:cubicBezTo>
                  <a:pt x="49216" y="374"/>
                  <a:pt x="49299" y="3981"/>
                  <a:pt x="51289" y="4852"/>
                </a:cubicBezTo>
                <a:cubicBezTo>
                  <a:pt x="54855" y="7091"/>
                  <a:pt x="58379" y="3111"/>
                  <a:pt x="60370" y="6096"/>
                </a:cubicBezTo>
                <a:cubicBezTo>
                  <a:pt x="61779" y="7008"/>
                  <a:pt x="61489" y="8874"/>
                  <a:pt x="62609" y="9993"/>
                </a:cubicBezTo>
                <a:cubicBezTo>
                  <a:pt x="64309" y="11818"/>
                  <a:pt x="64806" y="10449"/>
                  <a:pt x="65635" y="13144"/>
                </a:cubicBezTo>
                <a:cubicBezTo>
                  <a:pt x="67543" y="15881"/>
                  <a:pt x="69450" y="14430"/>
                  <a:pt x="71025" y="15549"/>
                </a:cubicBezTo>
                <a:cubicBezTo>
                  <a:pt x="71979" y="16130"/>
                  <a:pt x="73140" y="16296"/>
                  <a:pt x="74218" y="16420"/>
                </a:cubicBezTo>
                <a:cubicBezTo>
                  <a:pt x="75047" y="16379"/>
                  <a:pt x="75669" y="16627"/>
                  <a:pt x="76208" y="17249"/>
                </a:cubicBezTo>
                <a:lnTo>
                  <a:pt x="76208" y="17249"/>
                </a:lnTo>
                <a:close/>
                <a:moveTo>
                  <a:pt x="47102" y="20400"/>
                </a:moveTo>
                <a:cubicBezTo>
                  <a:pt x="48263" y="20608"/>
                  <a:pt x="49424" y="20276"/>
                  <a:pt x="50543" y="20027"/>
                </a:cubicBezTo>
                <a:cubicBezTo>
                  <a:pt x="52202" y="19861"/>
                  <a:pt x="53943" y="19695"/>
                  <a:pt x="55270" y="18535"/>
                </a:cubicBezTo>
                <a:cubicBezTo>
                  <a:pt x="56472" y="17747"/>
                  <a:pt x="57509" y="15300"/>
                  <a:pt x="55519" y="14886"/>
                </a:cubicBezTo>
                <a:cubicBezTo>
                  <a:pt x="53777" y="14761"/>
                  <a:pt x="54399" y="16835"/>
                  <a:pt x="52036" y="17166"/>
                </a:cubicBezTo>
                <a:cubicBezTo>
                  <a:pt x="50087" y="17083"/>
                  <a:pt x="47268" y="18991"/>
                  <a:pt x="46231" y="16503"/>
                </a:cubicBezTo>
                <a:cubicBezTo>
                  <a:pt x="45112" y="14886"/>
                  <a:pt x="41960" y="14140"/>
                  <a:pt x="42292" y="11818"/>
                </a:cubicBezTo>
                <a:cubicBezTo>
                  <a:pt x="43080" y="10076"/>
                  <a:pt x="40302" y="8998"/>
                  <a:pt x="39763" y="10905"/>
                </a:cubicBezTo>
                <a:cubicBezTo>
                  <a:pt x="38768" y="13849"/>
                  <a:pt x="41380" y="16254"/>
                  <a:pt x="43660" y="17664"/>
                </a:cubicBezTo>
                <a:cubicBezTo>
                  <a:pt x="44738" y="18825"/>
                  <a:pt x="45277" y="20152"/>
                  <a:pt x="47102" y="20359"/>
                </a:cubicBezTo>
                <a:close/>
              </a:path>
            </a:pathLst>
          </a:custGeom>
          <a:solidFill>
            <a:srgbClr val="000000">
              <a:alpha val="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62;p45">
            <a:extLst>
              <a:ext uri="{FF2B5EF4-FFF2-40B4-BE49-F238E27FC236}">
                <a16:creationId xmlns:a16="http://schemas.microsoft.com/office/drawing/2014/main" id="{E09B7F62-6736-464E-9AA9-EDE4A570CE8A}"/>
              </a:ext>
            </a:extLst>
          </p:cNvPr>
          <p:cNvSpPr/>
          <p:nvPr/>
        </p:nvSpPr>
        <p:spPr>
          <a:xfrm>
            <a:off x="6903581" y="1868414"/>
            <a:ext cx="576985" cy="322046"/>
          </a:xfrm>
          <a:custGeom>
            <a:avLst/>
            <a:gdLst/>
            <a:ahLst/>
            <a:cxnLst/>
            <a:rect l="l" t="t" r="r" b="b"/>
            <a:pathLst>
              <a:path w="39224" h="21893" extrusionOk="0">
                <a:moveTo>
                  <a:pt x="39058" y="3898"/>
                </a:moveTo>
                <a:cubicBezTo>
                  <a:pt x="39224" y="5100"/>
                  <a:pt x="38312" y="6054"/>
                  <a:pt x="37690" y="6966"/>
                </a:cubicBezTo>
                <a:cubicBezTo>
                  <a:pt x="36985" y="8127"/>
                  <a:pt x="36612" y="9495"/>
                  <a:pt x="35741" y="10532"/>
                </a:cubicBezTo>
                <a:cubicBezTo>
                  <a:pt x="34331" y="12025"/>
                  <a:pt x="32217" y="12522"/>
                  <a:pt x="30351" y="13144"/>
                </a:cubicBezTo>
                <a:cubicBezTo>
                  <a:pt x="27698" y="13808"/>
                  <a:pt x="28527" y="17125"/>
                  <a:pt x="29149" y="19032"/>
                </a:cubicBezTo>
                <a:cubicBezTo>
                  <a:pt x="29936" y="21105"/>
                  <a:pt x="29646" y="21893"/>
                  <a:pt x="27324" y="21810"/>
                </a:cubicBezTo>
                <a:cubicBezTo>
                  <a:pt x="25624" y="21810"/>
                  <a:pt x="24339" y="20690"/>
                  <a:pt x="22929" y="19902"/>
                </a:cubicBezTo>
                <a:cubicBezTo>
                  <a:pt x="22473" y="19695"/>
                  <a:pt x="22017" y="19488"/>
                  <a:pt x="21520" y="19281"/>
                </a:cubicBezTo>
                <a:cubicBezTo>
                  <a:pt x="20981" y="19115"/>
                  <a:pt x="20400" y="19073"/>
                  <a:pt x="19903" y="18907"/>
                </a:cubicBezTo>
                <a:cubicBezTo>
                  <a:pt x="17166" y="18078"/>
                  <a:pt x="17498" y="17456"/>
                  <a:pt x="15881" y="15673"/>
                </a:cubicBezTo>
                <a:cubicBezTo>
                  <a:pt x="13725" y="14098"/>
                  <a:pt x="13559" y="12854"/>
                  <a:pt x="12688" y="10573"/>
                </a:cubicBezTo>
                <a:cubicBezTo>
                  <a:pt x="11776" y="9081"/>
                  <a:pt x="9993" y="8376"/>
                  <a:pt x="8335" y="8749"/>
                </a:cubicBezTo>
                <a:cubicBezTo>
                  <a:pt x="7008" y="8956"/>
                  <a:pt x="5681" y="9205"/>
                  <a:pt x="4396" y="9413"/>
                </a:cubicBezTo>
                <a:cubicBezTo>
                  <a:pt x="1908" y="9371"/>
                  <a:pt x="789" y="8127"/>
                  <a:pt x="457" y="5764"/>
                </a:cubicBezTo>
                <a:cubicBezTo>
                  <a:pt x="291" y="5018"/>
                  <a:pt x="1" y="1908"/>
                  <a:pt x="1162" y="2032"/>
                </a:cubicBezTo>
                <a:cubicBezTo>
                  <a:pt x="1328" y="2032"/>
                  <a:pt x="1493" y="2074"/>
                  <a:pt x="1618" y="2157"/>
                </a:cubicBezTo>
                <a:cubicBezTo>
                  <a:pt x="1950" y="2074"/>
                  <a:pt x="2281" y="2032"/>
                  <a:pt x="2613" y="1991"/>
                </a:cubicBezTo>
                <a:cubicBezTo>
                  <a:pt x="3110" y="1576"/>
                  <a:pt x="4230" y="1618"/>
                  <a:pt x="4893" y="1452"/>
                </a:cubicBezTo>
                <a:cubicBezTo>
                  <a:pt x="5557" y="1369"/>
                  <a:pt x="6220" y="1244"/>
                  <a:pt x="6884" y="1162"/>
                </a:cubicBezTo>
                <a:cubicBezTo>
                  <a:pt x="9703" y="913"/>
                  <a:pt x="12564" y="788"/>
                  <a:pt x="15425" y="747"/>
                </a:cubicBezTo>
                <a:cubicBezTo>
                  <a:pt x="15881" y="1"/>
                  <a:pt x="17083" y="374"/>
                  <a:pt x="17788" y="332"/>
                </a:cubicBezTo>
                <a:cubicBezTo>
                  <a:pt x="19073" y="374"/>
                  <a:pt x="20400" y="415"/>
                  <a:pt x="21686" y="498"/>
                </a:cubicBezTo>
                <a:cubicBezTo>
                  <a:pt x="26620" y="954"/>
                  <a:pt x="31512" y="1659"/>
                  <a:pt x="36363" y="2779"/>
                </a:cubicBezTo>
                <a:cubicBezTo>
                  <a:pt x="36985" y="2944"/>
                  <a:pt x="37648" y="3027"/>
                  <a:pt x="38270" y="3276"/>
                </a:cubicBezTo>
                <a:cubicBezTo>
                  <a:pt x="38270" y="3276"/>
                  <a:pt x="38270" y="3276"/>
                  <a:pt x="38270" y="3276"/>
                </a:cubicBezTo>
                <a:cubicBezTo>
                  <a:pt x="38644" y="3235"/>
                  <a:pt x="38975" y="3525"/>
                  <a:pt x="39058" y="3898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63;p45">
            <a:extLst>
              <a:ext uri="{FF2B5EF4-FFF2-40B4-BE49-F238E27FC236}">
                <a16:creationId xmlns:a16="http://schemas.microsoft.com/office/drawing/2014/main" id="{0EDDC094-4F6F-4267-841D-0383E766BD2E}"/>
              </a:ext>
            </a:extLst>
          </p:cNvPr>
          <p:cNvSpPr/>
          <p:nvPr/>
        </p:nvSpPr>
        <p:spPr>
          <a:xfrm>
            <a:off x="6744404" y="2075780"/>
            <a:ext cx="268369" cy="146394"/>
          </a:xfrm>
          <a:custGeom>
            <a:avLst/>
            <a:gdLst/>
            <a:ahLst/>
            <a:cxnLst/>
            <a:rect l="l" t="t" r="r" b="b"/>
            <a:pathLst>
              <a:path w="18244" h="9952" extrusionOk="0">
                <a:moveTo>
                  <a:pt x="17912" y="5971"/>
                </a:moveTo>
                <a:cubicBezTo>
                  <a:pt x="18244" y="7879"/>
                  <a:pt x="17083" y="9744"/>
                  <a:pt x="15051" y="9786"/>
                </a:cubicBezTo>
                <a:cubicBezTo>
                  <a:pt x="14305" y="9786"/>
                  <a:pt x="13683" y="9288"/>
                  <a:pt x="12978" y="9164"/>
                </a:cubicBezTo>
                <a:cubicBezTo>
                  <a:pt x="11651" y="9288"/>
                  <a:pt x="10366" y="9952"/>
                  <a:pt x="8997" y="9786"/>
                </a:cubicBezTo>
                <a:cubicBezTo>
                  <a:pt x="7961" y="9744"/>
                  <a:pt x="7256" y="8998"/>
                  <a:pt x="6551" y="8293"/>
                </a:cubicBezTo>
                <a:cubicBezTo>
                  <a:pt x="5680" y="7671"/>
                  <a:pt x="4644" y="7257"/>
                  <a:pt x="3981" y="6386"/>
                </a:cubicBezTo>
                <a:cubicBezTo>
                  <a:pt x="3442" y="5847"/>
                  <a:pt x="3027" y="5184"/>
                  <a:pt x="2695" y="4479"/>
                </a:cubicBezTo>
                <a:cubicBezTo>
                  <a:pt x="2405" y="3774"/>
                  <a:pt x="2032" y="3193"/>
                  <a:pt x="1285" y="2945"/>
                </a:cubicBezTo>
                <a:cubicBezTo>
                  <a:pt x="415" y="2530"/>
                  <a:pt x="0" y="1576"/>
                  <a:pt x="746" y="830"/>
                </a:cubicBezTo>
                <a:cubicBezTo>
                  <a:pt x="954" y="540"/>
                  <a:pt x="1285" y="415"/>
                  <a:pt x="1659" y="415"/>
                </a:cubicBezTo>
                <a:cubicBezTo>
                  <a:pt x="2198" y="250"/>
                  <a:pt x="2737" y="125"/>
                  <a:pt x="3276" y="84"/>
                </a:cubicBezTo>
                <a:cubicBezTo>
                  <a:pt x="5059" y="1"/>
                  <a:pt x="6883" y="581"/>
                  <a:pt x="8376" y="1535"/>
                </a:cubicBezTo>
                <a:cubicBezTo>
                  <a:pt x="9371" y="2281"/>
                  <a:pt x="10407" y="3193"/>
                  <a:pt x="11734" y="3276"/>
                </a:cubicBezTo>
                <a:cubicBezTo>
                  <a:pt x="12895" y="3318"/>
                  <a:pt x="14097" y="3110"/>
                  <a:pt x="15217" y="3401"/>
                </a:cubicBezTo>
                <a:cubicBezTo>
                  <a:pt x="16461" y="3691"/>
                  <a:pt x="17580" y="4727"/>
                  <a:pt x="17912" y="5971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64;p45">
            <a:extLst>
              <a:ext uri="{FF2B5EF4-FFF2-40B4-BE49-F238E27FC236}">
                <a16:creationId xmlns:a16="http://schemas.microsoft.com/office/drawing/2014/main" id="{CA1826EB-21A3-4C8A-AB22-B87BA9ACA999}"/>
              </a:ext>
            </a:extLst>
          </p:cNvPr>
          <p:cNvSpPr/>
          <p:nvPr/>
        </p:nvSpPr>
        <p:spPr>
          <a:xfrm>
            <a:off x="7753187" y="2077619"/>
            <a:ext cx="406217" cy="438535"/>
          </a:xfrm>
          <a:custGeom>
            <a:avLst/>
            <a:gdLst/>
            <a:ahLst/>
            <a:cxnLst/>
            <a:rect l="l" t="t" r="r" b="b"/>
            <a:pathLst>
              <a:path w="27615" h="29812" extrusionOk="0">
                <a:moveTo>
                  <a:pt x="26910" y="24795"/>
                </a:moveTo>
                <a:cubicBezTo>
                  <a:pt x="27614" y="25168"/>
                  <a:pt x="27200" y="26370"/>
                  <a:pt x="26371" y="26121"/>
                </a:cubicBezTo>
                <a:cubicBezTo>
                  <a:pt x="25624" y="26038"/>
                  <a:pt x="24836" y="25955"/>
                  <a:pt x="24132" y="26080"/>
                </a:cubicBezTo>
                <a:cubicBezTo>
                  <a:pt x="23095" y="26412"/>
                  <a:pt x="22183" y="26951"/>
                  <a:pt x="21105" y="26992"/>
                </a:cubicBezTo>
                <a:cubicBezTo>
                  <a:pt x="18285" y="26577"/>
                  <a:pt x="19322" y="21726"/>
                  <a:pt x="16917" y="20731"/>
                </a:cubicBezTo>
                <a:cubicBezTo>
                  <a:pt x="15798" y="20441"/>
                  <a:pt x="14429" y="20690"/>
                  <a:pt x="13683" y="21643"/>
                </a:cubicBezTo>
                <a:cubicBezTo>
                  <a:pt x="13683" y="21685"/>
                  <a:pt x="13683" y="21726"/>
                  <a:pt x="13683" y="21768"/>
                </a:cubicBezTo>
                <a:cubicBezTo>
                  <a:pt x="13227" y="23095"/>
                  <a:pt x="12854" y="24504"/>
                  <a:pt x="12149" y="25748"/>
                </a:cubicBezTo>
                <a:cubicBezTo>
                  <a:pt x="10988" y="27448"/>
                  <a:pt x="9661" y="29811"/>
                  <a:pt x="7298" y="29604"/>
                </a:cubicBezTo>
                <a:cubicBezTo>
                  <a:pt x="6593" y="29521"/>
                  <a:pt x="5598" y="29231"/>
                  <a:pt x="5598" y="28402"/>
                </a:cubicBezTo>
                <a:cubicBezTo>
                  <a:pt x="4064" y="26868"/>
                  <a:pt x="1" y="24007"/>
                  <a:pt x="2613" y="21809"/>
                </a:cubicBezTo>
                <a:cubicBezTo>
                  <a:pt x="3691" y="21063"/>
                  <a:pt x="5059" y="21187"/>
                  <a:pt x="6220" y="20690"/>
                </a:cubicBezTo>
                <a:cubicBezTo>
                  <a:pt x="7381" y="20358"/>
                  <a:pt x="7339" y="18700"/>
                  <a:pt x="6261" y="18285"/>
                </a:cubicBezTo>
                <a:cubicBezTo>
                  <a:pt x="5349" y="17829"/>
                  <a:pt x="3110" y="16875"/>
                  <a:pt x="4644" y="15714"/>
                </a:cubicBezTo>
                <a:cubicBezTo>
                  <a:pt x="5971" y="15217"/>
                  <a:pt x="7381" y="14719"/>
                  <a:pt x="8500" y="13807"/>
                </a:cubicBezTo>
                <a:cubicBezTo>
                  <a:pt x="9247" y="12978"/>
                  <a:pt x="8874" y="11817"/>
                  <a:pt x="8666" y="10822"/>
                </a:cubicBezTo>
                <a:cubicBezTo>
                  <a:pt x="8500" y="10075"/>
                  <a:pt x="8335" y="9329"/>
                  <a:pt x="8044" y="8624"/>
                </a:cubicBezTo>
                <a:cubicBezTo>
                  <a:pt x="7588" y="7380"/>
                  <a:pt x="6593" y="6551"/>
                  <a:pt x="5474" y="5929"/>
                </a:cubicBezTo>
                <a:cubicBezTo>
                  <a:pt x="4230" y="5224"/>
                  <a:pt x="2944" y="3773"/>
                  <a:pt x="3359" y="2239"/>
                </a:cubicBezTo>
                <a:cubicBezTo>
                  <a:pt x="3608" y="1451"/>
                  <a:pt x="4852" y="0"/>
                  <a:pt x="5474" y="1203"/>
                </a:cubicBezTo>
                <a:cubicBezTo>
                  <a:pt x="5764" y="1161"/>
                  <a:pt x="6096" y="1285"/>
                  <a:pt x="6344" y="1617"/>
                </a:cubicBezTo>
                <a:cubicBezTo>
                  <a:pt x="10947" y="5307"/>
                  <a:pt x="15051" y="9578"/>
                  <a:pt x="19239" y="13683"/>
                </a:cubicBezTo>
                <a:cubicBezTo>
                  <a:pt x="21271" y="15839"/>
                  <a:pt x="23136" y="18244"/>
                  <a:pt x="24422" y="20897"/>
                </a:cubicBezTo>
                <a:cubicBezTo>
                  <a:pt x="24463" y="21021"/>
                  <a:pt x="24505" y="21104"/>
                  <a:pt x="24505" y="21229"/>
                </a:cubicBezTo>
                <a:cubicBezTo>
                  <a:pt x="25293" y="22265"/>
                  <a:pt x="26039" y="23302"/>
                  <a:pt x="26785" y="24421"/>
                </a:cubicBezTo>
                <a:cubicBezTo>
                  <a:pt x="26868" y="24546"/>
                  <a:pt x="26910" y="24670"/>
                  <a:pt x="26910" y="24795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265;p45">
            <a:extLst>
              <a:ext uri="{FF2B5EF4-FFF2-40B4-BE49-F238E27FC236}">
                <a16:creationId xmlns:a16="http://schemas.microsoft.com/office/drawing/2014/main" id="{4FA8C107-D521-4A7D-A21E-EB60BB203128}"/>
              </a:ext>
            </a:extLst>
          </p:cNvPr>
          <p:cNvSpPr/>
          <p:nvPr/>
        </p:nvSpPr>
        <p:spPr>
          <a:xfrm>
            <a:off x="7733063" y="2161172"/>
            <a:ext cx="115282" cy="156147"/>
          </a:xfrm>
          <a:custGeom>
            <a:avLst/>
            <a:gdLst/>
            <a:ahLst/>
            <a:cxnLst/>
            <a:rect l="l" t="t" r="r" b="b"/>
            <a:pathLst>
              <a:path w="7837" h="10615" extrusionOk="0">
                <a:moveTo>
                  <a:pt x="6676" y="4852"/>
                </a:moveTo>
                <a:cubicBezTo>
                  <a:pt x="7837" y="7298"/>
                  <a:pt x="4727" y="10615"/>
                  <a:pt x="2530" y="8417"/>
                </a:cubicBezTo>
                <a:cubicBezTo>
                  <a:pt x="1949" y="7712"/>
                  <a:pt x="1908" y="6759"/>
                  <a:pt x="1908" y="5888"/>
                </a:cubicBezTo>
                <a:cubicBezTo>
                  <a:pt x="1949" y="5432"/>
                  <a:pt x="1908" y="4893"/>
                  <a:pt x="1659" y="4478"/>
                </a:cubicBezTo>
                <a:cubicBezTo>
                  <a:pt x="1078" y="3608"/>
                  <a:pt x="0" y="2654"/>
                  <a:pt x="622" y="1493"/>
                </a:cubicBezTo>
                <a:cubicBezTo>
                  <a:pt x="1617" y="0"/>
                  <a:pt x="3483" y="1618"/>
                  <a:pt x="4603" y="2198"/>
                </a:cubicBezTo>
                <a:cubicBezTo>
                  <a:pt x="5556" y="2861"/>
                  <a:pt x="6220" y="3815"/>
                  <a:pt x="6676" y="4852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266;p45">
            <a:extLst>
              <a:ext uri="{FF2B5EF4-FFF2-40B4-BE49-F238E27FC236}">
                <a16:creationId xmlns:a16="http://schemas.microsoft.com/office/drawing/2014/main" id="{98AE4A36-6089-412D-8FD9-5F403C7AEC2D}"/>
              </a:ext>
            </a:extLst>
          </p:cNvPr>
          <p:cNvSpPr/>
          <p:nvPr/>
        </p:nvSpPr>
        <p:spPr>
          <a:xfrm>
            <a:off x="7786122" y="2503944"/>
            <a:ext cx="492211" cy="683721"/>
          </a:xfrm>
          <a:custGeom>
            <a:avLst/>
            <a:gdLst/>
            <a:ahLst/>
            <a:cxnLst/>
            <a:rect l="l" t="t" r="r" b="b"/>
            <a:pathLst>
              <a:path w="33461" h="46480" extrusionOk="0">
                <a:moveTo>
                  <a:pt x="33087" y="16958"/>
                </a:moveTo>
                <a:cubicBezTo>
                  <a:pt x="33212" y="17414"/>
                  <a:pt x="33461" y="18078"/>
                  <a:pt x="32963" y="18409"/>
                </a:cubicBezTo>
                <a:cubicBezTo>
                  <a:pt x="33087" y="20565"/>
                  <a:pt x="32590" y="22804"/>
                  <a:pt x="32300" y="24919"/>
                </a:cubicBezTo>
                <a:cubicBezTo>
                  <a:pt x="32051" y="26868"/>
                  <a:pt x="32092" y="28816"/>
                  <a:pt x="31802" y="30765"/>
                </a:cubicBezTo>
                <a:cubicBezTo>
                  <a:pt x="31263" y="33294"/>
                  <a:pt x="30434" y="35782"/>
                  <a:pt x="29605" y="38228"/>
                </a:cubicBezTo>
                <a:cubicBezTo>
                  <a:pt x="28858" y="40426"/>
                  <a:pt x="27283" y="46479"/>
                  <a:pt x="24049" y="44945"/>
                </a:cubicBezTo>
                <a:cubicBezTo>
                  <a:pt x="23095" y="44448"/>
                  <a:pt x="22349" y="43618"/>
                  <a:pt x="21395" y="43079"/>
                </a:cubicBezTo>
                <a:cubicBezTo>
                  <a:pt x="20649" y="42706"/>
                  <a:pt x="19861" y="42416"/>
                  <a:pt x="19156" y="41960"/>
                </a:cubicBezTo>
                <a:cubicBezTo>
                  <a:pt x="17581" y="41297"/>
                  <a:pt x="15963" y="40633"/>
                  <a:pt x="14471" y="39804"/>
                </a:cubicBezTo>
                <a:cubicBezTo>
                  <a:pt x="13061" y="39223"/>
                  <a:pt x="11610" y="38684"/>
                  <a:pt x="10615" y="37524"/>
                </a:cubicBezTo>
                <a:cubicBezTo>
                  <a:pt x="9827" y="36694"/>
                  <a:pt x="9081" y="35782"/>
                  <a:pt x="8169" y="35119"/>
                </a:cubicBezTo>
                <a:cubicBezTo>
                  <a:pt x="7339" y="34497"/>
                  <a:pt x="6344" y="34165"/>
                  <a:pt x="5391" y="33792"/>
                </a:cubicBezTo>
                <a:cubicBezTo>
                  <a:pt x="5308" y="33750"/>
                  <a:pt x="5183" y="33709"/>
                  <a:pt x="5059" y="33668"/>
                </a:cubicBezTo>
                <a:cubicBezTo>
                  <a:pt x="4976" y="33709"/>
                  <a:pt x="4893" y="33709"/>
                  <a:pt x="4810" y="33709"/>
                </a:cubicBezTo>
                <a:cubicBezTo>
                  <a:pt x="4603" y="33709"/>
                  <a:pt x="4354" y="33668"/>
                  <a:pt x="4147" y="33668"/>
                </a:cubicBezTo>
                <a:cubicBezTo>
                  <a:pt x="1618" y="33502"/>
                  <a:pt x="954" y="30641"/>
                  <a:pt x="788" y="28526"/>
                </a:cubicBezTo>
                <a:cubicBezTo>
                  <a:pt x="705" y="26868"/>
                  <a:pt x="1" y="25334"/>
                  <a:pt x="1" y="23675"/>
                </a:cubicBezTo>
                <a:cubicBezTo>
                  <a:pt x="42" y="23095"/>
                  <a:pt x="208" y="22556"/>
                  <a:pt x="374" y="22017"/>
                </a:cubicBezTo>
                <a:cubicBezTo>
                  <a:pt x="457" y="21975"/>
                  <a:pt x="540" y="21851"/>
                  <a:pt x="540" y="21768"/>
                </a:cubicBezTo>
                <a:cubicBezTo>
                  <a:pt x="581" y="21644"/>
                  <a:pt x="622" y="21561"/>
                  <a:pt x="622" y="21436"/>
                </a:cubicBezTo>
                <a:cubicBezTo>
                  <a:pt x="747" y="21395"/>
                  <a:pt x="830" y="21312"/>
                  <a:pt x="871" y="21187"/>
                </a:cubicBezTo>
                <a:cubicBezTo>
                  <a:pt x="913" y="21146"/>
                  <a:pt x="913" y="21063"/>
                  <a:pt x="913" y="20980"/>
                </a:cubicBezTo>
                <a:cubicBezTo>
                  <a:pt x="954" y="20814"/>
                  <a:pt x="996" y="20607"/>
                  <a:pt x="1037" y="20441"/>
                </a:cubicBezTo>
                <a:cubicBezTo>
                  <a:pt x="1079" y="20234"/>
                  <a:pt x="1120" y="20026"/>
                  <a:pt x="1120" y="19861"/>
                </a:cubicBezTo>
                <a:cubicBezTo>
                  <a:pt x="1203" y="19446"/>
                  <a:pt x="1162" y="19031"/>
                  <a:pt x="1162" y="18617"/>
                </a:cubicBezTo>
                <a:lnTo>
                  <a:pt x="1162" y="18617"/>
                </a:lnTo>
                <a:lnTo>
                  <a:pt x="1162" y="18575"/>
                </a:lnTo>
                <a:lnTo>
                  <a:pt x="1162" y="18575"/>
                </a:lnTo>
                <a:lnTo>
                  <a:pt x="1162" y="18534"/>
                </a:lnTo>
                <a:lnTo>
                  <a:pt x="1162" y="18534"/>
                </a:lnTo>
                <a:cubicBezTo>
                  <a:pt x="1120" y="18409"/>
                  <a:pt x="1120" y="18285"/>
                  <a:pt x="1120" y="18161"/>
                </a:cubicBezTo>
                <a:cubicBezTo>
                  <a:pt x="1120" y="18078"/>
                  <a:pt x="1120" y="17995"/>
                  <a:pt x="1120" y="17870"/>
                </a:cubicBezTo>
                <a:lnTo>
                  <a:pt x="1120" y="17746"/>
                </a:lnTo>
                <a:cubicBezTo>
                  <a:pt x="1286" y="17124"/>
                  <a:pt x="1493" y="16544"/>
                  <a:pt x="1701" y="15963"/>
                </a:cubicBezTo>
                <a:cubicBezTo>
                  <a:pt x="1742" y="15880"/>
                  <a:pt x="1742" y="15839"/>
                  <a:pt x="1742" y="15756"/>
                </a:cubicBezTo>
                <a:cubicBezTo>
                  <a:pt x="2447" y="14678"/>
                  <a:pt x="3483" y="13766"/>
                  <a:pt x="3649" y="12480"/>
                </a:cubicBezTo>
                <a:cubicBezTo>
                  <a:pt x="3732" y="12397"/>
                  <a:pt x="3815" y="12315"/>
                  <a:pt x="3815" y="12190"/>
                </a:cubicBezTo>
                <a:cubicBezTo>
                  <a:pt x="3857" y="12107"/>
                  <a:pt x="3815" y="11983"/>
                  <a:pt x="3815" y="11900"/>
                </a:cubicBezTo>
                <a:cubicBezTo>
                  <a:pt x="3815" y="11776"/>
                  <a:pt x="3815" y="11693"/>
                  <a:pt x="3815" y="11568"/>
                </a:cubicBezTo>
                <a:cubicBezTo>
                  <a:pt x="3774" y="11402"/>
                  <a:pt x="3774" y="11236"/>
                  <a:pt x="3774" y="11029"/>
                </a:cubicBezTo>
                <a:cubicBezTo>
                  <a:pt x="3774" y="10946"/>
                  <a:pt x="3732" y="10863"/>
                  <a:pt x="3732" y="10780"/>
                </a:cubicBezTo>
                <a:cubicBezTo>
                  <a:pt x="3732" y="10615"/>
                  <a:pt x="3732" y="10449"/>
                  <a:pt x="3732" y="10283"/>
                </a:cubicBezTo>
                <a:cubicBezTo>
                  <a:pt x="3732" y="10200"/>
                  <a:pt x="3691" y="10158"/>
                  <a:pt x="3691" y="10076"/>
                </a:cubicBezTo>
                <a:cubicBezTo>
                  <a:pt x="3691" y="9993"/>
                  <a:pt x="3691" y="9910"/>
                  <a:pt x="3649" y="9868"/>
                </a:cubicBezTo>
                <a:cubicBezTo>
                  <a:pt x="3608" y="9827"/>
                  <a:pt x="3608" y="9785"/>
                  <a:pt x="3566" y="9744"/>
                </a:cubicBezTo>
                <a:cubicBezTo>
                  <a:pt x="3525" y="9412"/>
                  <a:pt x="3483" y="9080"/>
                  <a:pt x="3400" y="8749"/>
                </a:cubicBezTo>
                <a:cubicBezTo>
                  <a:pt x="3400" y="8707"/>
                  <a:pt x="3400" y="8666"/>
                  <a:pt x="3359" y="8624"/>
                </a:cubicBezTo>
                <a:cubicBezTo>
                  <a:pt x="3276" y="6883"/>
                  <a:pt x="3566" y="5266"/>
                  <a:pt x="5183" y="4354"/>
                </a:cubicBezTo>
                <a:cubicBezTo>
                  <a:pt x="5930" y="3981"/>
                  <a:pt x="6759" y="3856"/>
                  <a:pt x="7547" y="3607"/>
                </a:cubicBezTo>
                <a:cubicBezTo>
                  <a:pt x="8500" y="3276"/>
                  <a:pt x="9288" y="2612"/>
                  <a:pt x="10242" y="2364"/>
                </a:cubicBezTo>
                <a:cubicBezTo>
                  <a:pt x="10656" y="2281"/>
                  <a:pt x="11029" y="2322"/>
                  <a:pt x="11444" y="2364"/>
                </a:cubicBezTo>
                <a:cubicBezTo>
                  <a:pt x="12025" y="2405"/>
                  <a:pt x="12605" y="2447"/>
                  <a:pt x="13103" y="2073"/>
                </a:cubicBezTo>
                <a:cubicBezTo>
                  <a:pt x="15300" y="829"/>
                  <a:pt x="18244" y="912"/>
                  <a:pt x="20068" y="2737"/>
                </a:cubicBezTo>
                <a:cubicBezTo>
                  <a:pt x="20524" y="2903"/>
                  <a:pt x="20897" y="3483"/>
                  <a:pt x="20566" y="3981"/>
                </a:cubicBezTo>
                <a:cubicBezTo>
                  <a:pt x="21271" y="4851"/>
                  <a:pt x="21644" y="6012"/>
                  <a:pt x="22597" y="6676"/>
                </a:cubicBezTo>
                <a:cubicBezTo>
                  <a:pt x="24007" y="7132"/>
                  <a:pt x="24919" y="5971"/>
                  <a:pt x="25210" y="4768"/>
                </a:cubicBezTo>
                <a:cubicBezTo>
                  <a:pt x="25168" y="3939"/>
                  <a:pt x="25749" y="3110"/>
                  <a:pt x="26080" y="2405"/>
                </a:cubicBezTo>
                <a:cubicBezTo>
                  <a:pt x="27283" y="0"/>
                  <a:pt x="28775" y="1907"/>
                  <a:pt x="27780" y="2612"/>
                </a:cubicBezTo>
                <a:cubicBezTo>
                  <a:pt x="28775" y="4312"/>
                  <a:pt x="29356" y="6178"/>
                  <a:pt x="30102" y="8002"/>
                </a:cubicBezTo>
                <a:cubicBezTo>
                  <a:pt x="30973" y="10117"/>
                  <a:pt x="31761" y="12315"/>
                  <a:pt x="32383" y="14553"/>
                </a:cubicBezTo>
                <a:cubicBezTo>
                  <a:pt x="32631" y="15341"/>
                  <a:pt x="32839" y="16170"/>
                  <a:pt x="33087" y="16958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267;p45">
            <a:extLst>
              <a:ext uri="{FF2B5EF4-FFF2-40B4-BE49-F238E27FC236}">
                <a16:creationId xmlns:a16="http://schemas.microsoft.com/office/drawing/2014/main" id="{87F9DA51-201D-4E85-BC42-F20D2ECFEC00}"/>
              </a:ext>
            </a:extLst>
          </p:cNvPr>
          <p:cNvSpPr/>
          <p:nvPr/>
        </p:nvSpPr>
        <p:spPr>
          <a:xfrm>
            <a:off x="6095458" y="1937330"/>
            <a:ext cx="1568704" cy="2218253"/>
          </a:xfrm>
          <a:custGeom>
            <a:avLst/>
            <a:gdLst/>
            <a:ahLst/>
            <a:cxnLst/>
            <a:rect l="l" t="t" r="r" b="b"/>
            <a:pathLst>
              <a:path w="106642" h="150799" extrusionOk="0">
                <a:moveTo>
                  <a:pt x="106641" y="109254"/>
                </a:moveTo>
                <a:cubicBezTo>
                  <a:pt x="106641" y="110124"/>
                  <a:pt x="106227" y="110912"/>
                  <a:pt x="105729" y="111617"/>
                </a:cubicBezTo>
                <a:cubicBezTo>
                  <a:pt x="105729" y="111617"/>
                  <a:pt x="105729" y="111659"/>
                  <a:pt x="105687" y="111659"/>
                </a:cubicBezTo>
                <a:cubicBezTo>
                  <a:pt x="105024" y="113773"/>
                  <a:pt x="103780" y="114934"/>
                  <a:pt x="103780" y="117215"/>
                </a:cubicBezTo>
                <a:cubicBezTo>
                  <a:pt x="103780" y="118417"/>
                  <a:pt x="103822" y="119661"/>
                  <a:pt x="103656" y="120863"/>
                </a:cubicBezTo>
                <a:cubicBezTo>
                  <a:pt x="103407" y="122066"/>
                  <a:pt x="102868" y="123185"/>
                  <a:pt x="102039" y="124097"/>
                </a:cubicBezTo>
                <a:cubicBezTo>
                  <a:pt x="99219" y="126834"/>
                  <a:pt x="98017" y="127000"/>
                  <a:pt x="96690" y="131021"/>
                </a:cubicBezTo>
                <a:cubicBezTo>
                  <a:pt x="96773" y="131768"/>
                  <a:pt x="96027" y="132390"/>
                  <a:pt x="95571" y="132929"/>
                </a:cubicBezTo>
                <a:cubicBezTo>
                  <a:pt x="95363" y="133136"/>
                  <a:pt x="95073" y="133302"/>
                  <a:pt x="94824" y="133302"/>
                </a:cubicBezTo>
                <a:cubicBezTo>
                  <a:pt x="93829" y="134297"/>
                  <a:pt x="92585" y="134960"/>
                  <a:pt x="91673" y="136038"/>
                </a:cubicBezTo>
                <a:cubicBezTo>
                  <a:pt x="90803" y="137282"/>
                  <a:pt x="90554" y="138899"/>
                  <a:pt x="89476" y="140060"/>
                </a:cubicBezTo>
                <a:cubicBezTo>
                  <a:pt x="88978" y="140724"/>
                  <a:pt x="88190" y="141097"/>
                  <a:pt x="87527" y="141594"/>
                </a:cubicBezTo>
                <a:cubicBezTo>
                  <a:pt x="86200" y="142548"/>
                  <a:pt x="85869" y="143419"/>
                  <a:pt x="85371" y="144911"/>
                </a:cubicBezTo>
                <a:cubicBezTo>
                  <a:pt x="85578" y="145533"/>
                  <a:pt x="84666" y="146445"/>
                  <a:pt x="84252" y="146901"/>
                </a:cubicBezTo>
                <a:cubicBezTo>
                  <a:pt x="84044" y="147275"/>
                  <a:pt x="83713" y="147565"/>
                  <a:pt x="83381" y="147565"/>
                </a:cubicBezTo>
                <a:cubicBezTo>
                  <a:pt x="83256" y="147814"/>
                  <a:pt x="83174" y="148021"/>
                  <a:pt x="83091" y="148270"/>
                </a:cubicBezTo>
                <a:cubicBezTo>
                  <a:pt x="82842" y="149265"/>
                  <a:pt x="83256" y="150799"/>
                  <a:pt x="81681" y="150675"/>
                </a:cubicBezTo>
                <a:cubicBezTo>
                  <a:pt x="77659" y="150757"/>
                  <a:pt x="77576" y="149928"/>
                  <a:pt x="75047" y="147192"/>
                </a:cubicBezTo>
                <a:cubicBezTo>
                  <a:pt x="73471" y="145575"/>
                  <a:pt x="74466" y="143170"/>
                  <a:pt x="74674" y="141221"/>
                </a:cubicBezTo>
                <a:cubicBezTo>
                  <a:pt x="74881" y="140102"/>
                  <a:pt x="74632" y="138941"/>
                  <a:pt x="73927" y="138029"/>
                </a:cubicBezTo>
                <a:cubicBezTo>
                  <a:pt x="72476" y="136204"/>
                  <a:pt x="70776" y="134007"/>
                  <a:pt x="72145" y="131643"/>
                </a:cubicBezTo>
                <a:cubicBezTo>
                  <a:pt x="72767" y="130068"/>
                  <a:pt x="73513" y="128575"/>
                  <a:pt x="74010" y="127041"/>
                </a:cubicBezTo>
                <a:cubicBezTo>
                  <a:pt x="74093" y="126792"/>
                  <a:pt x="74052" y="126502"/>
                  <a:pt x="74052" y="126212"/>
                </a:cubicBezTo>
                <a:cubicBezTo>
                  <a:pt x="73679" y="125092"/>
                  <a:pt x="72849" y="124056"/>
                  <a:pt x="71896" y="123351"/>
                </a:cubicBezTo>
                <a:cubicBezTo>
                  <a:pt x="70735" y="122356"/>
                  <a:pt x="69408" y="121610"/>
                  <a:pt x="67915" y="121195"/>
                </a:cubicBezTo>
                <a:cubicBezTo>
                  <a:pt x="66091" y="120614"/>
                  <a:pt x="64225" y="120863"/>
                  <a:pt x="62360" y="120739"/>
                </a:cubicBezTo>
                <a:cubicBezTo>
                  <a:pt x="60867" y="120531"/>
                  <a:pt x="59540" y="119827"/>
                  <a:pt x="58089" y="119412"/>
                </a:cubicBezTo>
                <a:cubicBezTo>
                  <a:pt x="56804" y="119039"/>
                  <a:pt x="55477" y="119453"/>
                  <a:pt x="54274" y="118832"/>
                </a:cubicBezTo>
                <a:cubicBezTo>
                  <a:pt x="51165" y="117422"/>
                  <a:pt x="49962" y="113441"/>
                  <a:pt x="50667" y="110290"/>
                </a:cubicBezTo>
                <a:cubicBezTo>
                  <a:pt x="50833" y="109710"/>
                  <a:pt x="51123" y="109171"/>
                  <a:pt x="51496" y="108673"/>
                </a:cubicBezTo>
                <a:cubicBezTo>
                  <a:pt x="52574" y="107098"/>
                  <a:pt x="53818" y="105647"/>
                  <a:pt x="55062" y="104195"/>
                </a:cubicBezTo>
                <a:cubicBezTo>
                  <a:pt x="55974" y="102910"/>
                  <a:pt x="56887" y="101583"/>
                  <a:pt x="57840" y="100381"/>
                </a:cubicBezTo>
                <a:cubicBezTo>
                  <a:pt x="57882" y="100339"/>
                  <a:pt x="57882" y="100298"/>
                  <a:pt x="57923" y="100298"/>
                </a:cubicBezTo>
                <a:cubicBezTo>
                  <a:pt x="57840" y="99635"/>
                  <a:pt x="58047" y="98639"/>
                  <a:pt x="57591" y="97935"/>
                </a:cubicBezTo>
                <a:cubicBezTo>
                  <a:pt x="56596" y="96276"/>
                  <a:pt x="54855" y="95240"/>
                  <a:pt x="53404" y="93996"/>
                </a:cubicBezTo>
                <a:cubicBezTo>
                  <a:pt x="51413" y="92835"/>
                  <a:pt x="49050" y="92959"/>
                  <a:pt x="46894" y="92462"/>
                </a:cubicBezTo>
                <a:cubicBezTo>
                  <a:pt x="45443" y="92088"/>
                  <a:pt x="44323" y="91010"/>
                  <a:pt x="42997" y="90430"/>
                </a:cubicBezTo>
                <a:cubicBezTo>
                  <a:pt x="41794" y="90015"/>
                  <a:pt x="40550" y="89642"/>
                  <a:pt x="39348" y="89186"/>
                </a:cubicBezTo>
                <a:cubicBezTo>
                  <a:pt x="38146" y="88854"/>
                  <a:pt x="36985" y="88523"/>
                  <a:pt x="35865" y="87984"/>
                </a:cubicBezTo>
                <a:cubicBezTo>
                  <a:pt x="35451" y="87776"/>
                  <a:pt x="35036" y="87610"/>
                  <a:pt x="34621" y="87403"/>
                </a:cubicBezTo>
                <a:cubicBezTo>
                  <a:pt x="34165" y="87776"/>
                  <a:pt x="33585" y="87942"/>
                  <a:pt x="33004" y="87776"/>
                </a:cubicBezTo>
                <a:cubicBezTo>
                  <a:pt x="31387" y="87486"/>
                  <a:pt x="29770" y="87320"/>
                  <a:pt x="28153" y="87196"/>
                </a:cubicBezTo>
                <a:cubicBezTo>
                  <a:pt x="25956" y="87113"/>
                  <a:pt x="24670" y="85828"/>
                  <a:pt x="24587" y="83630"/>
                </a:cubicBezTo>
                <a:cubicBezTo>
                  <a:pt x="24505" y="80313"/>
                  <a:pt x="22929" y="80811"/>
                  <a:pt x="20980" y="78903"/>
                </a:cubicBezTo>
                <a:cubicBezTo>
                  <a:pt x="18824" y="76789"/>
                  <a:pt x="17497" y="74011"/>
                  <a:pt x="15549" y="71730"/>
                </a:cubicBezTo>
                <a:cubicBezTo>
                  <a:pt x="13227" y="69118"/>
                  <a:pt x="10324" y="66838"/>
                  <a:pt x="8749" y="63687"/>
                </a:cubicBezTo>
                <a:cubicBezTo>
                  <a:pt x="7795" y="61655"/>
                  <a:pt x="6759" y="59375"/>
                  <a:pt x="7173" y="57053"/>
                </a:cubicBezTo>
                <a:cubicBezTo>
                  <a:pt x="7256" y="53985"/>
                  <a:pt x="7878" y="53985"/>
                  <a:pt x="5142" y="52202"/>
                </a:cubicBezTo>
                <a:cubicBezTo>
                  <a:pt x="4478" y="51704"/>
                  <a:pt x="4064" y="50999"/>
                  <a:pt x="3483" y="50419"/>
                </a:cubicBezTo>
                <a:cubicBezTo>
                  <a:pt x="2488" y="49673"/>
                  <a:pt x="1369" y="49051"/>
                  <a:pt x="705" y="47931"/>
                </a:cubicBezTo>
                <a:cubicBezTo>
                  <a:pt x="456" y="47517"/>
                  <a:pt x="125" y="46687"/>
                  <a:pt x="125" y="46024"/>
                </a:cubicBezTo>
                <a:cubicBezTo>
                  <a:pt x="0" y="44656"/>
                  <a:pt x="1866" y="41629"/>
                  <a:pt x="2364" y="40468"/>
                </a:cubicBezTo>
                <a:cubicBezTo>
                  <a:pt x="2239" y="40012"/>
                  <a:pt x="2654" y="39597"/>
                  <a:pt x="2820" y="39183"/>
                </a:cubicBezTo>
                <a:cubicBezTo>
                  <a:pt x="3317" y="38312"/>
                  <a:pt x="3773" y="37483"/>
                  <a:pt x="4230" y="36612"/>
                </a:cubicBezTo>
                <a:cubicBezTo>
                  <a:pt x="4976" y="35451"/>
                  <a:pt x="5473" y="34166"/>
                  <a:pt x="6303" y="33046"/>
                </a:cubicBezTo>
                <a:cubicBezTo>
                  <a:pt x="9081" y="28610"/>
                  <a:pt x="12107" y="24381"/>
                  <a:pt x="15839" y="20732"/>
                </a:cubicBezTo>
                <a:cubicBezTo>
                  <a:pt x="16917" y="19654"/>
                  <a:pt x="19197" y="15425"/>
                  <a:pt x="20275" y="18659"/>
                </a:cubicBezTo>
                <a:cubicBezTo>
                  <a:pt x="20524" y="19447"/>
                  <a:pt x="20483" y="20359"/>
                  <a:pt x="21022" y="21064"/>
                </a:cubicBezTo>
                <a:cubicBezTo>
                  <a:pt x="21809" y="22349"/>
                  <a:pt x="22970" y="22805"/>
                  <a:pt x="23924" y="23054"/>
                </a:cubicBezTo>
                <a:cubicBezTo>
                  <a:pt x="24339" y="22888"/>
                  <a:pt x="24961" y="22847"/>
                  <a:pt x="25334" y="22681"/>
                </a:cubicBezTo>
                <a:cubicBezTo>
                  <a:pt x="26080" y="22473"/>
                  <a:pt x="27780" y="21603"/>
                  <a:pt x="26868" y="20690"/>
                </a:cubicBezTo>
                <a:cubicBezTo>
                  <a:pt x="25665" y="19654"/>
                  <a:pt x="24422" y="18493"/>
                  <a:pt x="24214" y="16835"/>
                </a:cubicBezTo>
                <a:cubicBezTo>
                  <a:pt x="24173" y="16047"/>
                  <a:pt x="24048" y="15342"/>
                  <a:pt x="23758" y="14637"/>
                </a:cubicBezTo>
                <a:cubicBezTo>
                  <a:pt x="23053" y="12522"/>
                  <a:pt x="26204" y="10408"/>
                  <a:pt x="28029" y="10283"/>
                </a:cubicBezTo>
                <a:cubicBezTo>
                  <a:pt x="29812" y="10740"/>
                  <a:pt x="29314" y="13061"/>
                  <a:pt x="29687" y="14430"/>
                </a:cubicBezTo>
                <a:cubicBezTo>
                  <a:pt x="29895" y="15798"/>
                  <a:pt x="29604" y="18120"/>
                  <a:pt x="31677" y="17705"/>
                </a:cubicBezTo>
                <a:cubicBezTo>
                  <a:pt x="33004" y="17332"/>
                  <a:pt x="34953" y="16917"/>
                  <a:pt x="34953" y="15217"/>
                </a:cubicBezTo>
                <a:cubicBezTo>
                  <a:pt x="35036" y="14347"/>
                  <a:pt x="34538" y="13600"/>
                  <a:pt x="34041" y="12979"/>
                </a:cubicBezTo>
                <a:cubicBezTo>
                  <a:pt x="33460" y="12191"/>
                  <a:pt x="33377" y="11154"/>
                  <a:pt x="33004" y="10283"/>
                </a:cubicBezTo>
                <a:cubicBezTo>
                  <a:pt x="32673" y="9579"/>
                  <a:pt x="31802" y="9330"/>
                  <a:pt x="31346" y="8666"/>
                </a:cubicBezTo>
                <a:cubicBezTo>
                  <a:pt x="30641" y="7049"/>
                  <a:pt x="33751" y="6096"/>
                  <a:pt x="34829" y="5515"/>
                </a:cubicBezTo>
                <a:cubicBezTo>
                  <a:pt x="36155" y="4935"/>
                  <a:pt x="37399" y="4230"/>
                  <a:pt x="38726" y="3567"/>
                </a:cubicBezTo>
                <a:cubicBezTo>
                  <a:pt x="38933" y="3525"/>
                  <a:pt x="39141" y="3401"/>
                  <a:pt x="39431" y="3276"/>
                </a:cubicBezTo>
                <a:cubicBezTo>
                  <a:pt x="39514" y="3152"/>
                  <a:pt x="39638" y="3069"/>
                  <a:pt x="39804" y="3028"/>
                </a:cubicBezTo>
                <a:cubicBezTo>
                  <a:pt x="40799" y="2406"/>
                  <a:pt x="41836" y="1908"/>
                  <a:pt x="42914" y="1452"/>
                </a:cubicBezTo>
                <a:cubicBezTo>
                  <a:pt x="44033" y="1037"/>
                  <a:pt x="45733" y="1"/>
                  <a:pt x="46853" y="623"/>
                </a:cubicBezTo>
                <a:cubicBezTo>
                  <a:pt x="47350" y="954"/>
                  <a:pt x="47640" y="1991"/>
                  <a:pt x="47640" y="3028"/>
                </a:cubicBezTo>
                <a:cubicBezTo>
                  <a:pt x="47765" y="3235"/>
                  <a:pt x="47723" y="3525"/>
                  <a:pt x="47558" y="3774"/>
                </a:cubicBezTo>
                <a:cubicBezTo>
                  <a:pt x="47433" y="4313"/>
                  <a:pt x="47226" y="4728"/>
                  <a:pt x="46853" y="4893"/>
                </a:cubicBezTo>
                <a:cubicBezTo>
                  <a:pt x="46687" y="5184"/>
                  <a:pt x="46521" y="5432"/>
                  <a:pt x="46314" y="5681"/>
                </a:cubicBezTo>
                <a:cubicBezTo>
                  <a:pt x="45360" y="6884"/>
                  <a:pt x="44075" y="7754"/>
                  <a:pt x="43163" y="8998"/>
                </a:cubicBezTo>
                <a:cubicBezTo>
                  <a:pt x="42375" y="10201"/>
                  <a:pt x="42333" y="11735"/>
                  <a:pt x="42582" y="13103"/>
                </a:cubicBezTo>
                <a:cubicBezTo>
                  <a:pt x="42831" y="14513"/>
                  <a:pt x="43619" y="15922"/>
                  <a:pt x="43411" y="17374"/>
                </a:cubicBezTo>
                <a:cubicBezTo>
                  <a:pt x="43038" y="20690"/>
                  <a:pt x="39141" y="19405"/>
                  <a:pt x="37026" y="20359"/>
                </a:cubicBezTo>
                <a:cubicBezTo>
                  <a:pt x="36238" y="20773"/>
                  <a:pt x="35533" y="21271"/>
                  <a:pt x="34912" y="21893"/>
                </a:cubicBezTo>
                <a:cubicBezTo>
                  <a:pt x="34497" y="22266"/>
                  <a:pt x="34829" y="22764"/>
                  <a:pt x="34912" y="23178"/>
                </a:cubicBezTo>
                <a:cubicBezTo>
                  <a:pt x="35285" y="24837"/>
                  <a:pt x="33751" y="27200"/>
                  <a:pt x="35492" y="28361"/>
                </a:cubicBezTo>
                <a:cubicBezTo>
                  <a:pt x="36694" y="28776"/>
                  <a:pt x="37648" y="29605"/>
                  <a:pt x="38353" y="30641"/>
                </a:cubicBezTo>
                <a:cubicBezTo>
                  <a:pt x="38436" y="30724"/>
                  <a:pt x="38477" y="30849"/>
                  <a:pt x="38477" y="30932"/>
                </a:cubicBezTo>
                <a:cubicBezTo>
                  <a:pt x="39016" y="31595"/>
                  <a:pt x="39514" y="32383"/>
                  <a:pt x="40302" y="32839"/>
                </a:cubicBezTo>
                <a:cubicBezTo>
                  <a:pt x="40882" y="33129"/>
                  <a:pt x="41587" y="32880"/>
                  <a:pt x="42209" y="33088"/>
                </a:cubicBezTo>
                <a:cubicBezTo>
                  <a:pt x="42872" y="33295"/>
                  <a:pt x="43411" y="33710"/>
                  <a:pt x="44033" y="33958"/>
                </a:cubicBezTo>
                <a:cubicBezTo>
                  <a:pt x="44697" y="34290"/>
                  <a:pt x="46687" y="34083"/>
                  <a:pt x="46853" y="33212"/>
                </a:cubicBezTo>
                <a:cubicBezTo>
                  <a:pt x="47101" y="31512"/>
                  <a:pt x="46894" y="29771"/>
                  <a:pt x="46728" y="28029"/>
                </a:cubicBezTo>
                <a:cubicBezTo>
                  <a:pt x="46604" y="26868"/>
                  <a:pt x="46272" y="25707"/>
                  <a:pt x="46438" y="24546"/>
                </a:cubicBezTo>
                <a:cubicBezTo>
                  <a:pt x="46770" y="22805"/>
                  <a:pt x="48718" y="21727"/>
                  <a:pt x="50294" y="22722"/>
                </a:cubicBezTo>
                <a:cubicBezTo>
                  <a:pt x="51496" y="23344"/>
                  <a:pt x="51828" y="24754"/>
                  <a:pt x="52782" y="25583"/>
                </a:cubicBezTo>
                <a:cubicBezTo>
                  <a:pt x="53818" y="26495"/>
                  <a:pt x="55394" y="26081"/>
                  <a:pt x="56389" y="25251"/>
                </a:cubicBezTo>
                <a:cubicBezTo>
                  <a:pt x="57135" y="24712"/>
                  <a:pt x="58089" y="24629"/>
                  <a:pt x="58960" y="24629"/>
                </a:cubicBezTo>
                <a:cubicBezTo>
                  <a:pt x="59872" y="24546"/>
                  <a:pt x="60618" y="23925"/>
                  <a:pt x="61447" y="23593"/>
                </a:cubicBezTo>
                <a:cubicBezTo>
                  <a:pt x="63520" y="22639"/>
                  <a:pt x="66050" y="22681"/>
                  <a:pt x="67957" y="24049"/>
                </a:cubicBezTo>
                <a:cubicBezTo>
                  <a:pt x="69532" y="24754"/>
                  <a:pt x="71232" y="24920"/>
                  <a:pt x="72849" y="25376"/>
                </a:cubicBezTo>
                <a:cubicBezTo>
                  <a:pt x="74052" y="25707"/>
                  <a:pt x="75171" y="26205"/>
                  <a:pt x="76208" y="26785"/>
                </a:cubicBezTo>
                <a:cubicBezTo>
                  <a:pt x="77410" y="27366"/>
                  <a:pt x="78696" y="28154"/>
                  <a:pt x="78944" y="29563"/>
                </a:cubicBezTo>
                <a:cubicBezTo>
                  <a:pt x="79069" y="30227"/>
                  <a:pt x="78903" y="30932"/>
                  <a:pt x="78820" y="31595"/>
                </a:cubicBezTo>
                <a:cubicBezTo>
                  <a:pt x="78820" y="32134"/>
                  <a:pt x="78861" y="32632"/>
                  <a:pt x="78861" y="33171"/>
                </a:cubicBezTo>
                <a:cubicBezTo>
                  <a:pt x="78903" y="33295"/>
                  <a:pt x="78861" y="33502"/>
                  <a:pt x="78820" y="33751"/>
                </a:cubicBezTo>
                <a:cubicBezTo>
                  <a:pt x="79069" y="33917"/>
                  <a:pt x="79193" y="34207"/>
                  <a:pt x="79027" y="34539"/>
                </a:cubicBezTo>
                <a:cubicBezTo>
                  <a:pt x="77908" y="37441"/>
                  <a:pt x="74466" y="36156"/>
                  <a:pt x="72186" y="35824"/>
                </a:cubicBezTo>
                <a:cubicBezTo>
                  <a:pt x="69532" y="35451"/>
                  <a:pt x="66837" y="35451"/>
                  <a:pt x="64474" y="36778"/>
                </a:cubicBezTo>
                <a:cubicBezTo>
                  <a:pt x="63728" y="37151"/>
                  <a:pt x="62940" y="37524"/>
                  <a:pt x="62318" y="38063"/>
                </a:cubicBezTo>
                <a:cubicBezTo>
                  <a:pt x="62360" y="38353"/>
                  <a:pt x="62194" y="38602"/>
                  <a:pt x="62069" y="38851"/>
                </a:cubicBezTo>
                <a:cubicBezTo>
                  <a:pt x="61862" y="39224"/>
                  <a:pt x="61696" y="39639"/>
                  <a:pt x="61572" y="40012"/>
                </a:cubicBezTo>
                <a:cubicBezTo>
                  <a:pt x="60908" y="42209"/>
                  <a:pt x="60701" y="44656"/>
                  <a:pt x="59084" y="46439"/>
                </a:cubicBezTo>
                <a:cubicBezTo>
                  <a:pt x="58296" y="47434"/>
                  <a:pt x="57426" y="48429"/>
                  <a:pt x="56638" y="49465"/>
                </a:cubicBezTo>
                <a:cubicBezTo>
                  <a:pt x="56472" y="49714"/>
                  <a:pt x="56182" y="49797"/>
                  <a:pt x="55891" y="49714"/>
                </a:cubicBezTo>
                <a:cubicBezTo>
                  <a:pt x="55518" y="50046"/>
                  <a:pt x="55145" y="50336"/>
                  <a:pt x="54896" y="50585"/>
                </a:cubicBezTo>
                <a:lnTo>
                  <a:pt x="54896" y="50585"/>
                </a:lnTo>
                <a:cubicBezTo>
                  <a:pt x="55228" y="50999"/>
                  <a:pt x="54938" y="51455"/>
                  <a:pt x="54689" y="51746"/>
                </a:cubicBezTo>
                <a:cubicBezTo>
                  <a:pt x="54523" y="52036"/>
                  <a:pt x="54357" y="52285"/>
                  <a:pt x="54150" y="52533"/>
                </a:cubicBezTo>
                <a:cubicBezTo>
                  <a:pt x="53652" y="53280"/>
                  <a:pt x="53113" y="54026"/>
                  <a:pt x="52574" y="54772"/>
                </a:cubicBezTo>
                <a:lnTo>
                  <a:pt x="52533" y="54897"/>
                </a:lnTo>
                <a:cubicBezTo>
                  <a:pt x="52201" y="55436"/>
                  <a:pt x="51787" y="55933"/>
                  <a:pt x="51413" y="56472"/>
                </a:cubicBezTo>
                <a:cubicBezTo>
                  <a:pt x="51331" y="56680"/>
                  <a:pt x="51165" y="56804"/>
                  <a:pt x="50957" y="56887"/>
                </a:cubicBezTo>
                <a:cubicBezTo>
                  <a:pt x="50833" y="57177"/>
                  <a:pt x="50667" y="57426"/>
                  <a:pt x="50501" y="57716"/>
                </a:cubicBezTo>
                <a:cubicBezTo>
                  <a:pt x="49092" y="59333"/>
                  <a:pt x="47640" y="60867"/>
                  <a:pt x="46065" y="62319"/>
                </a:cubicBezTo>
                <a:cubicBezTo>
                  <a:pt x="44862" y="64018"/>
                  <a:pt x="43784" y="65843"/>
                  <a:pt x="42209" y="67253"/>
                </a:cubicBezTo>
                <a:cubicBezTo>
                  <a:pt x="40302" y="69201"/>
                  <a:pt x="37524" y="69409"/>
                  <a:pt x="34953" y="69367"/>
                </a:cubicBezTo>
                <a:cubicBezTo>
                  <a:pt x="33087" y="69201"/>
                  <a:pt x="32465" y="69823"/>
                  <a:pt x="32382" y="71648"/>
                </a:cubicBezTo>
                <a:cubicBezTo>
                  <a:pt x="32258" y="74052"/>
                  <a:pt x="33087" y="73804"/>
                  <a:pt x="32258" y="76747"/>
                </a:cubicBezTo>
                <a:cubicBezTo>
                  <a:pt x="31760" y="78655"/>
                  <a:pt x="32465" y="79774"/>
                  <a:pt x="34082" y="80769"/>
                </a:cubicBezTo>
                <a:cubicBezTo>
                  <a:pt x="34994" y="81764"/>
                  <a:pt x="36363" y="82842"/>
                  <a:pt x="36114" y="84335"/>
                </a:cubicBezTo>
                <a:cubicBezTo>
                  <a:pt x="35990" y="84998"/>
                  <a:pt x="35699" y="85579"/>
                  <a:pt x="35409" y="86201"/>
                </a:cubicBezTo>
                <a:cubicBezTo>
                  <a:pt x="36902" y="86947"/>
                  <a:pt x="38477" y="87486"/>
                  <a:pt x="40094" y="87984"/>
                </a:cubicBezTo>
                <a:cubicBezTo>
                  <a:pt x="40177" y="87901"/>
                  <a:pt x="40302" y="87818"/>
                  <a:pt x="40467" y="87776"/>
                </a:cubicBezTo>
                <a:cubicBezTo>
                  <a:pt x="41297" y="86574"/>
                  <a:pt x="42333" y="85372"/>
                  <a:pt x="43743" y="84791"/>
                </a:cubicBezTo>
                <a:cubicBezTo>
                  <a:pt x="44655" y="84501"/>
                  <a:pt x="45277" y="85496"/>
                  <a:pt x="45858" y="86076"/>
                </a:cubicBezTo>
                <a:cubicBezTo>
                  <a:pt x="48055" y="88191"/>
                  <a:pt x="50709" y="89974"/>
                  <a:pt x="53611" y="91010"/>
                </a:cubicBezTo>
                <a:cubicBezTo>
                  <a:pt x="54191" y="90430"/>
                  <a:pt x="54813" y="91135"/>
                  <a:pt x="55394" y="91384"/>
                </a:cubicBezTo>
                <a:cubicBezTo>
                  <a:pt x="55767" y="91549"/>
                  <a:pt x="56182" y="91715"/>
                  <a:pt x="56638" y="91840"/>
                </a:cubicBezTo>
                <a:cubicBezTo>
                  <a:pt x="57840" y="92254"/>
                  <a:pt x="59167" y="91964"/>
                  <a:pt x="60411" y="92296"/>
                </a:cubicBezTo>
                <a:cubicBezTo>
                  <a:pt x="61406" y="92503"/>
                  <a:pt x="62235" y="93208"/>
                  <a:pt x="63230" y="93498"/>
                </a:cubicBezTo>
                <a:cubicBezTo>
                  <a:pt x="64391" y="93913"/>
                  <a:pt x="65635" y="93705"/>
                  <a:pt x="66837" y="93871"/>
                </a:cubicBezTo>
                <a:cubicBezTo>
                  <a:pt x="68579" y="94244"/>
                  <a:pt x="70486" y="94866"/>
                  <a:pt x="71647" y="96318"/>
                </a:cubicBezTo>
                <a:cubicBezTo>
                  <a:pt x="72684" y="97520"/>
                  <a:pt x="73596" y="98598"/>
                  <a:pt x="74798" y="99635"/>
                </a:cubicBezTo>
                <a:cubicBezTo>
                  <a:pt x="75130" y="99925"/>
                  <a:pt x="75462" y="100174"/>
                  <a:pt x="75835" y="100422"/>
                </a:cubicBezTo>
                <a:cubicBezTo>
                  <a:pt x="76166" y="100256"/>
                  <a:pt x="76540" y="100132"/>
                  <a:pt x="76830" y="99925"/>
                </a:cubicBezTo>
                <a:cubicBezTo>
                  <a:pt x="78779" y="97852"/>
                  <a:pt x="80727" y="97810"/>
                  <a:pt x="83132" y="99096"/>
                </a:cubicBezTo>
                <a:cubicBezTo>
                  <a:pt x="83878" y="99469"/>
                  <a:pt x="84500" y="100008"/>
                  <a:pt x="85039" y="100630"/>
                </a:cubicBezTo>
                <a:cubicBezTo>
                  <a:pt x="85412" y="100630"/>
                  <a:pt x="85703" y="101086"/>
                  <a:pt x="85869" y="101500"/>
                </a:cubicBezTo>
                <a:cubicBezTo>
                  <a:pt x="85951" y="101708"/>
                  <a:pt x="86076" y="101915"/>
                  <a:pt x="86200" y="102081"/>
                </a:cubicBezTo>
                <a:lnTo>
                  <a:pt x="86200" y="102081"/>
                </a:lnTo>
                <a:cubicBezTo>
                  <a:pt x="86947" y="103117"/>
                  <a:pt x="87693" y="104195"/>
                  <a:pt x="88688" y="104942"/>
                </a:cubicBezTo>
                <a:cubicBezTo>
                  <a:pt x="89227" y="105398"/>
                  <a:pt x="89807" y="105771"/>
                  <a:pt x="90388" y="106144"/>
                </a:cubicBezTo>
                <a:cubicBezTo>
                  <a:pt x="90388" y="106186"/>
                  <a:pt x="90429" y="106186"/>
                  <a:pt x="90471" y="106227"/>
                </a:cubicBezTo>
                <a:cubicBezTo>
                  <a:pt x="91466" y="106600"/>
                  <a:pt x="92627" y="106725"/>
                  <a:pt x="94285" y="106559"/>
                </a:cubicBezTo>
                <a:cubicBezTo>
                  <a:pt x="94576" y="105978"/>
                  <a:pt x="95861" y="105937"/>
                  <a:pt x="96483" y="105647"/>
                </a:cubicBezTo>
                <a:cubicBezTo>
                  <a:pt x="98971" y="104651"/>
                  <a:pt x="101956" y="104154"/>
                  <a:pt x="104444" y="105481"/>
                </a:cubicBezTo>
                <a:cubicBezTo>
                  <a:pt x="105853" y="106103"/>
                  <a:pt x="106600" y="107761"/>
                  <a:pt x="106641" y="10925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268;p45">
            <a:extLst>
              <a:ext uri="{FF2B5EF4-FFF2-40B4-BE49-F238E27FC236}">
                <a16:creationId xmlns:a16="http://schemas.microsoft.com/office/drawing/2014/main" id="{4560D325-B5DF-490D-A291-19124AE2D1F1}"/>
              </a:ext>
            </a:extLst>
          </p:cNvPr>
          <p:cNvSpPr/>
          <p:nvPr/>
        </p:nvSpPr>
        <p:spPr>
          <a:xfrm>
            <a:off x="5692934" y="1801932"/>
            <a:ext cx="1468676" cy="1851695"/>
          </a:xfrm>
          <a:custGeom>
            <a:avLst/>
            <a:gdLst/>
            <a:ahLst/>
            <a:cxnLst/>
            <a:rect l="l" t="t" r="r" b="b"/>
            <a:pathLst>
              <a:path w="99842" h="125880" extrusionOk="0">
                <a:moveTo>
                  <a:pt x="65220" y="125880"/>
                </a:moveTo>
                <a:cubicBezTo>
                  <a:pt x="65262" y="125756"/>
                  <a:pt x="65303" y="125631"/>
                  <a:pt x="65386" y="125465"/>
                </a:cubicBezTo>
                <a:cubicBezTo>
                  <a:pt x="65428" y="125341"/>
                  <a:pt x="65469" y="125217"/>
                  <a:pt x="65510" y="125051"/>
                </a:cubicBezTo>
                <a:cubicBezTo>
                  <a:pt x="65676" y="124885"/>
                  <a:pt x="65801" y="124636"/>
                  <a:pt x="65925" y="124387"/>
                </a:cubicBezTo>
                <a:cubicBezTo>
                  <a:pt x="66049" y="124138"/>
                  <a:pt x="66174" y="123890"/>
                  <a:pt x="66298" y="123682"/>
                </a:cubicBezTo>
                <a:lnTo>
                  <a:pt x="66423" y="123351"/>
                </a:lnTo>
                <a:cubicBezTo>
                  <a:pt x="66713" y="123143"/>
                  <a:pt x="66837" y="122770"/>
                  <a:pt x="66962" y="122439"/>
                </a:cubicBezTo>
                <a:cubicBezTo>
                  <a:pt x="67045" y="122148"/>
                  <a:pt x="67086" y="121817"/>
                  <a:pt x="67127" y="121526"/>
                </a:cubicBezTo>
                <a:cubicBezTo>
                  <a:pt x="67127" y="121029"/>
                  <a:pt x="67045" y="120531"/>
                  <a:pt x="66879" y="120075"/>
                </a:cubicBezTo>
                <a:cubicBezTo>
                  <a:pt x="66837" y="119909"/>
                  <a:pt x="66796" y="119743"/>
                  <a:pt x="66713" y="119619"/>
                </a:cubicBezTo>
                <a:cubicBezTo>
                  <a:pt x="66506" y="118997"/>
                  <a:pt x="66132" y="118458"/>
                  <a:pt x="65759" y="117919"/>
                </a:cubicBezTo>
                <a:cubicBezTo>
                  <a:pt x="65635" y="117712"/>
                  <a:pt x="65469" y="117505"/>
                  <a:pt x="65262" y="117380"/>
                </a:cubicBezTo>
                <a:cubicBezTo>
                  <a:pt x="65096" y="117297"/>
                  <a:pt x="64889" y="117256"/>
                  <a:pt x="64723" y="117214"/>
                </a:cubicBezTo>
                <a:cubicBezTo>
                  <a:pt x="64598" y="117131"/>
                  <a:pt x="64474" y="117048"/>
                  <a:pt x="64391" y="116966"/>
                </a:cubicBezTo>
                <a:cubicBezTo>
                  <a:pt x="64267" y="116883"/>
                  <a:pt x="64184" y="116800"/>
                  <a:pt x="64101" y="116758"/>
                </a:cubicBezTo>
                <a:cubicBezTo>
                  <a:pt x="63893" y="116592"/>
                  <a:pt x="63686" y="116468"/>
                  <a:pt x="63437" y="116302"/>
                </a:cubicBezTo>
                <a:cubicBezTo>
                  <a:pt x="63023" y="116053"/>
                  <a:pt x="62525" y="115888"/>
                  <a:pt x="62028" y="115722"/>
                </a:cubicBezTo>
                <a:cubicBezTo>
                  <a:pt x="61696" y="115639"/>
                  <a:pt x="61364" y="115556"/>
                  <a:pt x="61033" y="115473"/>
                </a:cubicBezTo>
                <a:cubicBezTo>
                  <a:pt x="60784" y="115348"/>
                  <a:pt x="60494" y="115307"/>
                  <a:pt x="60245" y="115224"/>
                </a:cubicBezTo>
                <a:cubicBezTo>
                  <a:pt x="59913" y="115141"/>
                  <a:pt x="59623" y="115058"/>
                  <a:pt x="59291" y="115017"/>
                </a:cubicBezTo>
                <a:cubicBezTo>
                  <a:pt x="58959" y="114975"/>
                  <a:pt x="58628" y="114934"/>
                  <a:pt x="58255" y="114934"/>
                </a:cubicBezTo>
                <a:cubicBezTo>
                  <a:pt x="57964" y="114934"/>
                  <a:pt x="57633" y="114975"/>
                  <a:pt x="57342" y="115017"/>
                </a:cubicBezTo>
                <a:cubicBezTo>
                  <a:pt x="56969" y="115058"/>
                  <a:pt x="56638" y="115058"/>
                  <a:pt x="56264" y="115058"/>
                </a:cubicBezTo>
                <a:cubicBezTo>
                  <a:pt x="55808" y="115058"/>
                  <a:pt x="55394" y="115017"/>
                  <a:pt x="54979" y="114975"/>
                </a:cubicBezTo>
                <a:cubicBezTo>
                  <a:pt x="54730" y="114934"/>
                  <a:pt x="54523" y="114851"/>
                  <a:pt x="54316" y="114809"/>
                </a:cubicBezTo>
                <a:cubicBezTo>
                  <a:pt x="54025" y="114685"/>
                  <a:pt x="53694" y="114561"/>
                  <a:pt x="53403" y="114436"/>
                </a:cubicBezTo>
                <a:cubicBezTo>
                  <a:pt x="53362" y="114395"/>
                  <a:pt x="53321" y="114353"/>
                  <a:pt x="53279" y="114312"/>
                </a:cubicBezTo>
                <a:cubicBezTo>
                  <a:pt x="53030" y="114105"/>
                  <a:pt x="52740" y="113980"/>
                  <a:pt x="52450" y="113897"/>
                </a:cubicBezTo>
                <a:lnTo>
                  <a:pt x="51952" y="113690"/>
                </a:lnTo>
                <a:cubicBezTo>
                  <a:pt x="51704" y="113607"/>
                  <a:pt x="51496" y="113524"/>
                  <a:pt x="51247" y="113566"/>
                </a:cubicBezTo>
                <a:cubicBezTo>
                  <a:pt x="51123" y="113607"/>
                  <a:pt x="51040" y="113649"/>
                  <a:pt x="50916" y="113690"/>
                </a:cubicBezTo>
                <a:lnTo>
                  <a:pt x="50750" y="113649"/>
                </a:lnTo>
                <a:cubicBezTo>
                  <a:pt x="50377" y="113607"/>
                  <a:pt x="50045" y="113566"/>
                  <a:pt x="49672" y="113524"/>
                </a:cubicBezTo>
                <a:cubicBezTo>
                  <a:pt x="49423" y="113483"/>
                  <a:pt x="49216" y="113441"/>
                  <a:pt x="48967" y="113441"/>
                </a:cubicBezTo>
                <a:cubicBezTo>
                  <a:pt x="48801" y="113400"/>
                  <a:pt x="48635" y="113400"/>
                  <a:pt x="48469" y="113358"/>
                </a:cubicBezTo>
                <a:cubicBezTo>
                  <a:pt x="48262" y="113358"/>
                  <a:pt x="48096" y="113400"/>
                  <a:pt x="47930" y="113524"/>
                </a:cubicBezTo>
                <a:cubicBezTo>
                  <a:pt x="47889" y="113483"/>
                  <a:pt x="47848" y="113441"/>
                  <a:pt x="47806" y="113400"/>
                </a:cubicBezTo>
                <a:cubicBezTo>
                  <a:pt x="47640" y="113234"/>
                  <a:pt x="47474" y="113110"/>
                  <a:pt x="47267" y="113027"/>
                </a:cubicBezTo>
                <a:cubicBezTo>
                  <a:pt x="47143" y="112902"/>
                  <a:pt x="47018" y="112819"/>
                  <a:pt x="46894" y="112736"/>
                </a:cubicBezTo>
                <a:cubicBezTo>
                  <a:pt x="46645" y="112571"/>
                  <a:pt x="46396" y="112405"/>
                  <a:pt x="46148" y="112197"/>
                </a:cubicBezTo>
                <a:cubicBezTo>
                  <a:pt x="45857" y="111949"/>
                  <a:pt x="45567" y="111700"/>
                  <a:pt x="45277" y="111451"/>
                </a:cubicBezTo>
                <a:cubicBezTo>
                  <a:pt x="45277" y="111285"/>
                  <a:pt x="45194" y="111119"/>
                  <a:pt x="45111" y="110995"/>
                </a:cubicBezTo>
                <a:cubicBezTo>
                  <a:pt x="45070" y="110871"/>
                  <a:pt x="44987" y="110746"/>
                  <a:pt x="44862" y="110663"/>
                </a:cubicBezTo>
                <a:cubicBezTo>
                  <a:pt x="44779" y="110539"/>
                  <a:pt x="44696" y="110414"/>
                  <a:pt x="44613" y="110249"/>
                </a:cubicBezTo>
                <a:cubicBezTo>
                  <a:pt x="44323" y="109710"/>
                  <a:pt x="44074" y="109171"/>
                  <a:pt x="43826" y="108632"/>
                </a:cubicBezTo>
                <a:lnTo>
                  <a:pt x="43826" y="108590"/>
                </a:lnTo>
                <a:cubicBezTo>
                  <a:pt x="43826" y="108424"/>
                  <a:pt x="43784" y="108258"/>
                  <a:pt x="43743" y="108093"/>
                </a:cubicBezTo>
                <a:cubicBezTo>
                  <a:pt x="43743" y="107968"/>
                  <a:pt x="43743" y="107885"/>
                  <a:pt x="43743" y="107802"/>
                </a:cubicBezTo>
                <a:lnTo>
                  <a:pt x="43743" y="107637"/>
                </a:lnTo>
                <a:lnTo>
                  <a:pt x="43784" y="107595"/>
                </a:lnTo>
                <a:cubicBezTo>
                  <a:pt x="44033" y="107305"/>
                  <a:pt x="44033" y="106807"/>
                  <a:pt x="44074" y="106434"/>
                </a:cubicBezTo>
                <a:cubicBezTo>
                  <a:pt x="44074" y="106185"/>
                  <a:pt x="44116" y="105937"/>
                  <a:pt x="44116" y="105688"/>
                </a:cubicBezTo>
                <a:cubicBezTo>
                  <a:pt x="44116" y="105439"/>
                  <a:pt x="44157" y="105149"/>
                  <a:pt x="44157" y="104900"/>
                </a:cubicBezTo>
                <a:cubicBezTo>
                  <a:pt x="44157" y="104651"/>
                  <a:pt x="44157" y="104361"/>
                  <a:pt x="44074" y="104071"/>
                </a:cubicBezTo>
                <a:cubicBezTo>
                  <a:pt x="44116" y="104029"/>
                  <a:pt x="44116" y="103988"/>
                  <a:pt x="44116" y="103905"/>
                </a:cubicBezTo>
                <a:cubicBezTo>
                  <a:pt x="44199" y="103905"/>
                  <a:pt x="44240" y="103863"/>
                  <a:pt x="44282" y="103822"/>
                </a:cubicBezTo>
                <a:cubicBezTo>
                  <a:pt x="44531" y="103656"/>
                  <a:pt x="44655" y="103366"/>
                  <a:pt x="44779" y="103159"/>
                </a:cubicBezTo>
                <a:cubicBezTo>
                  <a:pt x="44862" y="102951"/>
                  <a:pt x="44987" y="102744"/>
                  <a:pt x="45111" y="102537"/>
                </a:cubicBezTo>
                <a:cubicBezTo>
                  <a:pt x="45277" y="102164"/>
                  <a:pt x="45484" y="101832"/>
                  <a:pt x="45733" y="101500"/>
                </a:cubicBezTo>
                <a:cubicBezTo>
                  <a:pt x="46189" y="100795"/>
                  <a:pt x="46687" y="100132"/>
                  <a:pt x="47184" y="99468"/>
                </a:cubicBezTo>
                <a:cubicBezTo>
                  <a:pt x="47516" y="98971"/>
                  <a:pt x="47889" y="98432"/>
                  <a:pt x="48304" y="97934"/>
                </a:cubicBezTo>
                <a:cubicBezTo>
                  <a:pt x="48469" y="97727"/>
                  <a:pt x="48677" y="97478"/>
                  <a:pt x="48843" y="97271"/>
                </a:cubicBezTo>
                <a:cubicBezTo>
                  <a:pt x="49008" y="97064"/>
                  <a:pt x="49174" y="96856"/>
                  <a:pt x="49299" y="96608"/>
                </a:cubicBezTo>
                <a:cubicBezTo>
                  <a:pt x="49423" y="96566"/>
                  <a:pt x="49547" y="96483"/>
                  <a:pt x="49672" y="96359"/>
                </a:cubicBezTo>
                <a:cubicBezTo>
                  <a:pt x="49796" y="96276"/>
                  <a:pt x="49921" y="96193"/>
                  <a:pt x="50045" y="96110"/>
                </a:cubicBezTo>
                <a:cubicBezTo>
                  <a:pt x="50252" y="95861"/>
                  <a:pt x="50418" y="95571"/>
                  <a:pt x="50543" y="95281"/>
                </a:cubicBezTo>
                <a:cubicBezTo>
                  <a:pt x="50626" y="95032"/>
                  <a:pt x="50708" y="94742"/>
                  <a:pt x="50750" y="94493"/>
                </a:cubicBezTo>
                <a:cubicBezTo>
                  <a:pt x="50791" y="94286"/>
                  <a:pt x="50833" y="94078"/>
                  <a:pt x="50833" y="93830"/>
                </a:cubicBezTo>
                <a:cubicBezTo>
                  <a:pt x="50833" y="93539"/>
                  <a:pt x="50833" y="93208"/>
                  <a:pt x="50750" y="92917"/>
                </a:cubicBezTo>
                <a:cubicBezTo>
                  <a:pt x="50750" y="92835"/>
                  <a:pt x="50750" y="92752"/>
                  <a:pt x="50708" y="92710"/>
                </a:cubicBezTo>
                <a:cubicBezTo>
                  <a:pt x="50667" y="92420"/>
                  <a:pt x="50584" y="92130"/>
                  <a:pt x="50501" y="91881"/>
                </a:cubicBezTo>
                <a:cubicBezTo>
                  <a:pt x="50377" y="91466"/>
                  <a:pt x="50169" y="91010"/>
                  <a:pt x="49796" y="90761"/>
                </a:cubicBezTo>
                <a:cubicBezTo>
                  <a:pt x="49589" y="90678"/>
                  <a:pt x="49382" y="90637"/>
                  <a:pt x="49174" y="90678"/>
                </a:cubicBezTo>
                <a:cubicBezTo>
                  <a:pt x="48884" y="90388"/>
                  <a:pt x="48594" y="90139"/>
                  <a:pt x="48262" y="89891"/>
                </a:cubicBezTo>
                <a:cubicBezTo>
                  <a:pt x="48262" y="89849"/>
                  <a:pt x="48262" y="89849"/>
                  <a:pt x="48221" y="89808"/>
                </a:cubicBezTo>
                <a:cubicBezTo>
                  <a:pt x="48055" y="89559"/>
                  <a:pt x="47848" y="89352"/>
                  <a:pt x="47599" y="89144"/>
                </a:cubicBezTo>
                <a:cubicBezTo>
                  <a:pt x="47433" y="88979"/>
                  <a:pt x="47226" y="88854"/>
                  <a:pt x="47018" y="88688"/>
                </a:cubicBezTo>
                <a:cubicBezTo>
                  <a:pt x="46811" y="88564"/>
                  <a:pt x="46645" y="88440"/>
                  <a:pt x="46438" y="88315"/>
                </a:cubicBezTo>
                <a:cubicBezTo>
                  <a:pt x="46148" y="88191"/>
                  <a:pt x="45816" y="88025"/>
                  <a:pt x="45484" y="88025"/>
                </a:cubicBezTo>
                <a:lnTo>
                  <a:pt x="45443" y="88025"/>
                </a:lnTo>
                <a:cubicBezTo>
                  <a:pt x="45401" y="87983"/>
                  <a:pt x="45318" y="87983"/>
                  <a:pt x="45235" y="87942"/>
                </a:cubicBezTo>
                <a:cubicBezTo>
                  <a:pt x="45028" y="87901"/>
                  <a:pt x="44821" y="87818"/>
                  <a:pt x="44613" y="87818"/>
                </a:cubicBezTo>
                <a:cubicBezTo>
                  <a:pt x="44406" y="87776"/>
                  <a:pt x="44199" y="87776"/>
                  <a:pt x="44033" y="87735"/>
                </a:cubicBezTo>
                <a:cubicBezTo>
                  <a:pt x="43784" y="87735"/>
                  <a:pt x="43577" y="87693"/>
                  <a:pt x="43328" y="87652"/>
                </a:cubicBezTo>
                <a:cubicBezTo>
                  <a:pt x="42457" y="87403"/>
                  <a:pt x="41587" y="87071"/>
                  <a:pt x="40633" y="86947"/>
                </a:cubicBezTo>
                <a:cubicBezTo>
                  <a:pt x="40177" y="86905"/>
                  <a:pt x="39721" y="86905"/>
                  <a:pt x="39265" y="86864"/>
                </a:cubicBezTo>
                <a:lnTo>
                  <a:pt x="39223" y="86864"/>
                </a:lnTo>
                <a:cubicBezTo>
                  <a:pt x="39223" y="86864"/>
                  <a:pt x="39223" y="86864"/>
                  <a:pt x="39223" y="86864"/>
                </a:cubicBezTo>
                <a:cubicBezTo>
                  <a:pt x="39016" y="86781"/>
                  <a:pt x="38809" y="86657"/>
                  <a:pt x="38601" y="86574"/>
                </a:cubicBezTo>
                <a:cubicBezTo>
                  <a:pt x="38436" y="86408"/>
                  <a:pt x="38228" y="86283"/>
                  <a:pt x="38062" y="86159"/>
                </a:cubicBezTo>
                <a:cubicBezTo>
                  <a:pt x="37897" y="85993"/>
                  <a:pt x="37731" y="85869"/>
                  <a:pt x="37565" y="85703"/>
                </a:cubicBezTo>
                <a:cubicBezTo>
                  <a:pt x="37358" y="85537"/>
                  <a:pt x="37150" y="85371"/>
                  <a:pt x="36984" y="85205"/>
                </a:cubicBezTo>
                <a:cubicBezTo>
                  <a:pt x="36736" y="84957"/>
                  <a:pt x="36445" y="84791"/>
                  <a:pt x="36155" y="84666"/>
                </a:cubicBezTo>
                <a:cubicBezTo>
                  <a:pt x="35533" y="84376"/>
                  <a:pt x="34870" y="84210"/>
                  <a:pt x="34206" y="84086"/>
                </a:cubicBezTo>
                <a:cubicBezTo>
                  <a:pt x="33585" y="83962"/>
                  <a:pt x="32963" y="83879"/>
                  <a:pt x="32341" y="83879"/>
                </a:cubicBezTo>
                <a:cubicBezTo>
                  <a:pt x="32050" y="83837"/>
                  <a:pt x="31760" y="83837"/>
                  <a:pt x="31470" y="83837"/>
                </a:cubicBezTo>
                <a:cubicBezTo>
                  <a:pt x="31346" y="83837"/>
                  <a:pt x="31263" y="83837"/>
                  <a:pt x="31138" y="83837"/>
                </a:cubicBezTo>
                <a:cubicBezTo>
                  <a:pt x="31097" y="83837"/>
                  <a:pt x="31097" y="83837"/>
                  <a:pt x="31097" y="83837"/>
                </a:cubicBezTo>
                <a:cubicBezTo>
                  <a:pt x="31014" y="83713"/>
                  <a:pt x="30890" y="83630"/>
                  <a:pt x="30765" y="83588"/>
                </a:cubicBezTo>
                <a:cubicBezTo>
                  <a:pt x="30682" y="83588"/>
                  <a:pt x="30599" y="83547"/>
                  <a:pt x="30558" y="83506"/>
                </a:cubicBezTo>
                <a:cubicBezTo>
                  <a:pt x="30475" y="83506"/>
                  <a:pt x="30392" y="83506"/>
                  <a:pt x="30351" y="83464"/>
                </a:cubicBezTo>
                <a:cubicBezTo>
                  <a:pt x="30143" y="83423"/>
                  <a:pt x="29977" y="83381"/>
                  <a:pt x="29770" y="83340"/>
                </a:cubicBezTo>
                <a:lnTo>
                  <a:pt x="29397" y="83215"/>
                </a:lnTo>
                <a:cubicBezTo>
                  <a:pt x="29272" y="83091"/>
                  <a:pt x="29148" y="82967"/>
                  <a:pt x="28982" y="82884"/>
                </a:cubicBezTo>
                <a:cubicBezTo>
                  <a:pt x="28692" y="82759"/>
                  <a:pt x="28360" y="82676"/>
                  <a:pt x="28070" y="82593"/>
                </a:cubicBezTo>
                <a:cubicBezTo>
                  <a:pt x="27780" y="82510"/>
                  <a:pt x="27531" y="82428"/>
                  <a:pt x="27282" y="82345"/>
                </a:cubicBezTo>
                <a:cubicBezTo>
                  <a:pt x="26660" y="82179"/>
                  <a:pt x="26038" y="82054"/>
                  <a:pt x="25375" y="81930"/>
                </a:cubicBezTo>
                <a:cubicBezTo>
                  <a:pt x="24712" y="81847"/>
                  <a:pt x="24048" y="81764"/>
                  <a:pt x="23426" y="81723"/>
                </a:cubicBezTo>
                <a:cubicBezTo>
                  <a:pt x="23095" y="81723"/>
                  <a:pt x="22804" y="81723"/>
                  <a:pt x="22514" y="81723"/>
                </a:cubicBezTo>
                <a:lnTo>
                  <a:pt x="22182" y="81723"/>
                </a:lnTo>
                <a:cubicBezTo>
                  <a:pt x="22100" y="81640"/>
                  <a:pt x="22017" y="81598"/>
                  <a:pt x="21934" y="81557"/>
                </a:cubicBezTo>
                <a:cubicBezTo>
                  <a:pt x="21726" y="81474"/>
                  <a:pt x="21519" y="81474"/>
                  <a:pt x="21312" y="81432"/>
                </a:cubicBezTo>
                <a:lnTo>
                  <a:pt x="20856" y="81349"/>
                </a:lnTo>
                <a:cubicBezTo>
                  <a:pt x="20565" y="81308"/>
                  <a:pt x="20275" y="81267"/>
                  <a:pt x="19943" y="81184"/>
                </a:cubicBezTo>
                <a:lnTo>
                  <a:pt x="19073" y="81018"/>
                </a:lnTo>
                <a:cubicBezTo>
                  <a:pt x="19031" y="81018"/>
                  <a:pt x="19031" y="81018"/>
                  <a:pt x="18990" y="81018"/>
                </a:cubicBezTo>
                <a:cubicBezTo>
                  <a:pt x="18948" y="80893"/>
                  <a:pt x="18865" y="80728"/>
                  <a:pt x="18783" y="80603"/>
                </a:cubicBezTo>
                <a:lnTo>
                  <a:pt x="18783" y="80603"/>
                </a:lnTo>
                <a:cubicBezTo>
                  <a:pt x="18700" y="80313"/>
                  <a:pt x="18492" y="80023"/>
                  <a:pt x="18368" y="79774"/>
                </a:cubicBezTo>
                <a:cubicBezTo>
                  <a:pt x="18202" y="79567"/>
                  <a:pt x="18078" y="79318"/>
                  <a:pt x="17912" y="79069"/>
                </a:cubicBezTo>
                <a:cubicBezTo>
                  <a:pt x="17829" y="78986"/>
                  <a:pt x="17787" y="78862"/>
                  <a:pt x="17705" y="78779"/>
                </a:cubicBezTo>
                <a:cubicBezTo>
                  <a:pt x="17705" y="78696"/>
                  <a:pt x="17663" y="78654"/>
                  <a:pt x="17622" y="78572"/>
                </a:cubicBezTo>
                <a:cubicBezTo>
                  <a:pt x="17705" y="78489"/>
                  <a:pt x="17746" y="78406"/>
                  <a:pt x="17787" y="78281"/>
                </a:cubicBezTo>
                <a:cubicBezTo>
                  <a:pt x="17912" y="77908"/>
                  <a:pt x="17787" y="77493"/>
                  <a:pt x="17663" y="77120"/>
                </a:cubicBezTo>
                <a:cubicBezTo>
                  <a:pt x="17580" y="76913"/>
                  <a:pt x="17497" y="76706"/>
                  <a:pt x="17414" y="76498"/>
                </a:cubicBezTo>
                <a:cubicBezTo>
                  <a:pt x="17414" y="76415"/>
                  <a:pt x="17373" y="76333"/>
                  <a:pt x="17331" y="76250"/>
                </a:cubicBezTo>
                <a:cubicBezTo>
                  <a:pt x="17331" y="76084"/>
                  <a:pt x="17331" y="75959"/>
                  <a:pt x="17248" y="75835"/>
                </a:cubicBezTo>
                <a:cubicBezTo>
                  <a:pt x="17166" y="75545"/>
                  <a:pt x="16917" y="75337"/>
                  <a:pt x="16709" y="75130"/>
                </a:cubicBezTo>
                <a:cubicBezTo>
                  <a:pt x="16502" y="74964"/>
                  <a:pt x="16295" y="74840"/>
                  <a:pt x="16088" y="74674"/>
                </a:cubicBezTo>
                <a:cubicBezTo>
                  <a:pt x="16088" y="74716"/>
                  <a:pt x="16129" y="74716"/>
                  <a:pt x="16170" y="74757"/>
                </a:cubicBezTo>
                <a:cubicBezTo>
                  <a:pt x="15880" y="74550"/>
                  <a:pt x="15590" y="74342"/>
                  <a:pt x="15300" y="74177"/>
                </a:cubicBezTo>
                <a:cubicBezTo>
                  <a:pt x="14968" y="74011"/>
                  <a:pt x="14678" y="73803"/>
                  <a:pt x="14346" y="73679"/>
                </a:cubicBezTo>
                <a:cubicBezTo>
                  <a:pt x="13931" y="73555"/>
                  <a:pt x="13434" y="73762"/>
                  <a:pt x="13227" y="74177"/>
                </a:cubicBezTo>
                <a:lnTo>
                  <a:pt x="13227" y="74177"/>
                </a:lnTo>
                <a:cubicBezTo>
                  <a:pt x="13061" y="74508"/>
                  <a:pt x="13102" y="74923"/>
                  <a:pt x="13351" y="75172"/>
                </a:cubicBezTo>
                <a:cubicBezTo>
                  <a:pt x="13392" y="75213"/>
                  <a:pt x="13434" y="75255"/>
                  <a:pt x="13475" y="75296"/>
                </a:cubicBezTo>
                <a:lnTo>
                  <a:pt x="13392" y="75296"/>
                </a:lnTo>
                <a:lnTo>
                  <a:pt x="13268" y="75255"/>
                </a:lnTo>
                <a:lnTo>
                  <a:pt x="13144" y="75213"/>
                </a:lnTo>
                <a:lnTo>
                  <a:pt x="13019" y="75172"/>
                </a:lnTo>
                <a:lnTo>
                  <a:pt x="12895" y="75130"/>
                </a:lnTo>
                <a:lnTo>
                  <a:pt x="12771" y="75089"/>
                </a:lnTo>
                <a:lnTo>
                  <a:pt x="12605" y="75047"/>
                </a:lnTo>
                <a:lnTo>
                  <a:pt x="12480" y="75006"/>
                </a:lnTo>
                <a:lnTo>
                  <a:pt x="12356" y="75006"/>
                </a:lnTo>
                <a:lnTo>
                  <a:pt x="12232" y="74964"/>
                </a:lnTo>
                <a:lnTo>
                  <a:pt x="12107" y="74923"/>
                </a:lnTo>
                <a:lnTo>
                  <a:pt x="11941" y="74881"/>
                </a:lnTo>
                <a:lnTo>
                  <a:pt x="11817" y="74840"/>
                </a:lnTo>
                <a:lnTo>
                  <a:pt x="11693" y="74798"/>
                </a:lnTo>
                <a:lnTo>
                  <a:pt x="11568" y="74798"/>
                </a:lnTo>
                <a:lnTo>
                  <a:pt x="11444" y="74757"/>
                </a:lnTo>
                <a:lnTo>
                  <a:pt x="11278" y="74716"/>
                </a:lnTo>
                <a:lnTo>
                  <a:pt x="11154" y="74674"/>
                </a:lnTo>
                <a:lnTo>
                  <a:pt x="11029" y="74674"/>
                </a:lnTo>
                <a:lnTo>
                  <a:pt x="10905" y="74633"/>
                </a:lnTo>
                <a:lnTo>
                  <a:pt x="10822" y="74591"/>
                </a:lnTo>
                <a:lnTo>
                  <a:pt x="10697" y="74591"/>
                </a:lnTo>
                <a:lnTo>
                  <a:pt x="10573" y="74550"/>
                </a:lnTo>
                <a:lnTo>
                  <a:pt x="10449" y="74550"/>
                </a:lnTo>
                <a:lnTo>
                  <a:pt x="10324" y="74508"/>
                </a:lnTo>
                <a:lnTo>
                  <a:pt x="10241" y="74508"/>
                </a:lnTo>
                <a:lnTo>
                  <a:pt x="10117" y="74508"/>
                </a:lnTo>
                <a:lnTo>
                  <a:pt x="10034" y="74467"/>
                </a:lnTo>
                <a:lnTo>
                  <a:pt x="9910" y="74467"/>
                </a:lnTo>
                <a:lnTo>
                  <a:pt x="9827" y="74425"/>
                </a:lnTo>
                <a:lnTo>
                  <a:pt x="9702" y="74425"/>
                </a:lnTo>
                <a:lnTo>
                  <a:pt x="9619" y="74425"/>
                </a:lnTo>
                <a:lnTo>
                  <a:pt x="9495" y="74384"/>
                </a:lnTo>
                <a:lnTo>
                  <a:pt x="9412" y="74384"/>
                </a:lnTo>
                <a:lnTo>
                  <a:pt x="9329" y="74384"/>
                </a:lnTo>
                <a:lnTo>
                  <a:pt x="9246" y="74342"/>
                </a:lnTo>
                <a:lnTo>
                  <a:pt x="9122" y="74342"/>
                </a:lnTo>
                <a:lnTo>
                  <a:pt x="9039" y="74301"/>
                </a:lnTo>
                <a:lnTo>
                  <a:pt x="8956" y="74301"/>
                </a:lnTo>
                <a:lnTo>
                  <a:pt x="8873" y="74259"/>
                </a:lnTo>
                <a:lnTo>
                  <a:pt x="8749" y="74259"/>
                </a:lnTo>
                <a:lnTo>
                  <a:pt x="8666" y="74218"/>
                </a:lnTo>
                <a:lnTo>
                  <a:pt x="8583" y="74177"/>
                </a:lnTo>
                <a:lnTo>
                  <a:pt x="8500" y="74177"/>
                </a:lnTo>
                <a:lnTo>
                  <a:pt x="8417" y="74135"/>
                </a:lnTo>
                <a:lnTo>
                  <a:pt x="8334" y="74094"/>
                </a:lnTo>
                <a:lnTo>
                  <a:pt x="8251" y="74052"/>
                </a:lnTo>
                <a:lnTo>
                  <a:pt x="8168" y="74011"/>
                </a:lnTo>
                <a:lnTo>
                  <a:pt x="8085" y="73969"/>
                </a:lnTo>
                <a:lnTo>
                  <a:pt x="8002" y="73928"/>
                </a:lnTo>
                <a:lnTo>
                  <a:pt x="7919" y="73886"/>
                </a:lnTo>
                <a:lnTo>
                  <a:pt x="7837" y="73803"/>
                </a:lnTo>
                <a:lnTo>
                  <a:pt x="7754" y="73762"/>
                </a:lnTo>
                <a:lnTo>
                  <a:pt x="7671" y="73720"/>
                </a:lnTo>
                <a:lnTo>
                  <a:pt x="7588" y="73679"/>
                </a:lnTo>
                <a:lnTo>
                  <a:pt x="7505" y="73638"/>
                </a:lnTo>
                <a:lnTo>
                  <a:pt x="7422" y="73555"/>
                </a:lnTo>
                <a:lnTo>
                  <a:pt x="7380" y="73513"/>
                </a:lnTo>
                <a:lnTo>
                  <a:pt x="7298" y="73472"/>
                </a:lnTo>
                <a:lnTo>
                  <a:pt x="7215" y="73430"/>
                </a:lnTo>
                <a:lnTo>
                  <a:pt x="7132" y="73389"/>
                </a:lnTo>
                <a:lnTo>
                  <a:pt x="7049" y="73306"/>
                </a:lnTo>
                <a:lnTo>
                  <a:pt x="6966" y="73264"/>
                </a:lnTo>
                <a:lnTo>
                  <a:pt x="6883" y="73223"/>
                </a:lnTo>
                <a:lnTo>
                  <a:pt x="6800" y="73181"/>
                </a:lnTo>
                <a:lnTo>
                  <a:pt x="6717" y="73099"/>
                </a:lnTo>
                <a:lnTo>
                  <a:pt x="6634" y="73057"/>
                </a:lnTo>
                <a:lnTo>
                  <a:pt x="6510" y="72974"/>
                </a:lnTo>
                <a:lnTo>
                  <a:pt x="6427" y="72933"/>
                </a:lnTo>
                <a:lnTo>
                  <a:pt x="6302" y="72891"/>
                </a:lnTo>
                <a:lnTo>
                  <a:pt x="6220" y="72850"/>
                </a:lnTo>
                <a:lnTo>
                  <a:pt x="6095" y="72808"/>
                </a:lnTo>
                <a:lnTo>
                  <a:pt x="6012" y="72725"/>
                </a:lnTo>
                <a:lnTo>
                  <a:pt x="5888" y="72684"/>
                </a:lnTo>
                <a:lnTo>
                  <a:pt x="5763" y="72642"/>
                </a:lnTo>
                <a:lnTo>
                  <a:pt x="5681" y="72601"/>
                </a:lnTo>
                <a:lnTo>
                  <a:pt x="5556" y="72601"/>
                </a:lnTo>
                <a:lnTo>
                  <a:pt x="5432" y="72559"/>
                </a:lnTo>
                <a:lnTo>
                  <a:pt x="5266" y="72518"/>
                </a:lnTo>
                <a:lnTo>
                  <a:pt x="5141" y="72518"/>
                </a:lnTo>
                <a:lnTo>
                  <a:pt x="5017" y="72477"/>
                </a:lnTo>
                <a:lnTo>
                  <a:pt x="4851" y="72477"/>
                </a:lnTo>
                <a:lnTo>
                  <a:pt x="4727" y="72477"/>
                </a:lnTo>
                <a:lnTo>
                  <a:pt x="4561" y="72477"/>
                </a:lnTo>
                <a:lnTo>
                  <a:pt x="4395" y="72477"/>
                </a:lnTo>
                <a:lnTo>
                  <a:pt x="4271" y="72518"/>
                </a:lnTo>
                <a:lnTo>
                  <a:pt x="4105" y="72518"/>
                </a:lnTo>
                <a:lnTo>
                  <a:pt x="3939" y="72559"/>
                </a:lnTo>
                <a:lnTo>
                  <a:pt x="3773" y="72601"/>
                </a:lnTo>
                <a:lnTo>
                  <a:pt x="3607" y="72601"/>
                </a:lnTo>
                <a:lnTo>
                  <a:pt x="3442" y="72642"/>
                </a:lnTo>
                <a:lnTo>
                  <a:pt x="3276" y="72684"/>
                </a:lnTo>
                <a:lnTo>
                  <a:pt x="3110" y="72725"/>
                </a:lnTo>
                <a:lnTo>
                  <a:pt x="2985" y="72767"/>
                </a:lnTo>
                <a:lnTo>
                  <a:pt x="2820" y="72808"/>
                </a:lnTo>
                <a:lnTo>
                  <a:pt x="2654" y="72850"/>
                </a:lnTo>
                <a:lnTo>
                  <a:pt x="2529" y="72891"/>
                </a:lnTo>
                <a:lnTo>
                  <a:pt x="2364" y="72933"/>
                </a:lnTo>
                <a:lnTo>
                  <a:pt x="2239" y="72974"/>
                </a:lnTo>
                <a:lnTo>
                  <a:pt x="2073" y="73016"/>
                </a:lnTo>
                <a:lnTo>
                  <a:pt x="1949" y="73057"/>
                </a:lnTo>
                <a:lnTo>
                  <a:pt x="1825" y="73099"/>
                </a:lnTo>
                <a:lnTo>
                  <a:pt x="1700" y="73099"/>
                </a:lnTo>
                <a:lnTo>
                  <a:pt x="1534" y="73140"/>
                </a:lnTo>
                <a:lnTo>
                  <a:pt x="1410" y="73181"/>
                </a:lnTo>
                <a:lnTo>
                  <a:pt x="1286" y="73181"/>
                </a:lnTo>
                <a:lnTo>
                  <a:pt x="1286" y="73181"/>
                </a:lnTo>
                <a:cubicBezTo>
                  <a:pt x="456" y="68994"/>
                  <a:pt x="0" y="64640"/>
                  <a:pt x="0" y="60162"/>
                </a:cubicBezTo>
                <a:cubicBezTo>
                  <a:pt x="0" y="43619"/>
                  <a:pt x="6137" y="28485"/>
                  <a:pt x="16253" y="16959"/>
                </a:cubicBezTo>
                <a:cubicBezTo>
                  <a:pt x="16461" y="17042"/>
                  <a:pt x="16668" y="17083"/>
                  <a:pt x="16917" y="17083"/>
                </a:cubicBezTo>
                <a:lnTo>
                  <a:pt x="17000" y="17083"/>
                </a:lnTo>
                <a:cubicBezTo>
                  <a:pt x="17124" y="17125"/>
                  <a:pt x="17207" y="17125"/>
                  <a:pt x="17331" y="17125"/>
                </a:cubicBezTo>
                <a:cubicBezTo>
                  <a:pt x="17373" y="17125"/>
                  <a:pt x="17414" y="17166"/>
                  <a:pt x="17497" y="17166"/>
                </a:cubicBezTo>
                <a:cubicBezTo>
                  <a:pt x="17663" y="17166"/>
                  <a:pt x="17829" y="17125"/>
                  <a:pt x="17995" y="17083"/>
                </a:cubicBezTo>
                <a:cubicBezTo>
                  <a:pt x="18119" y="17083"/>
                  <a:pt x="18285" y="17042"/>
                  <a:pt x="18451" y="17000"/>
                </a:cubicBezTo>
                <a:cubicBezTo>
                  <a:pt x="18741" y="16917"/>
                  <a:pt x="18990" y="16793"/>
                  <a:pt x="19239" y="16627"/>
                </a:cubicBezTo>
                <a:cubicBezTo>
                  <a:pt x="19404" y="16503"/>
                  <a:pt x="19487" y="16378"/>
                  <a:pt x="19570" y="16254"/>
                </a:cubicBezTo>
                <a:cubicBezTo>
                  <a:pt x="19943" y="16047"/>
                  <a:pt x="20151" y="15673"/>
                  <a:pt x="20109" y="15259"/>
                </a:cubicBezTo>
                <a:cubicBezTo>
                  <a:pt x="20109" y="15093"/>
                  <a:pt x="20068" y="14968"/>
                  <a:pt x="20026" y="14803"/>
                </a:cubicBezTo>
                <a:cubicBezTo>
                  <a:pt x="19902" y="14471"/>
                  <a:pt x="19653" y="14139"/>
                  <a:pt x="19322" y="14015"/>
                </a:cubicBezTo>
                <a:cubicBezTo>
                  <a:pt x="19239" y="13973"/>
                  <a:pt x="19156" y="13932"/>
                  <a:pt x="19073" y="13890"/>
                </a:cubicBezTo>
                <a:cubicBezTo>
                  <a:pt x="20358" y="12605"/>
                  <a:pt x="21726" y="11320"/>
                  <a:pt x="23136" y="10117"/>
                </a:cubicBezTo>
                <a:cubicBezTo>
                  <a:pt x="23136" y="10283"/>
                  <a:pt x="23136" y="10449"/>
                  <a:pt x="23136" y="10615"/>
                </a:cubicBezTo>
                <a:cubicBezTo>
                  <a:pt x="23136" y="10947"/>
                  <a:pt x="23219" y="11320"/>
                  <a:pt x="23468" y="11569"/>
                </a:cubicBezTo>
                <a:cubicBezTo>
                  <a:pt x="23675" y="11776"/>
                  <a:pt x="23924" y="11942"/>
                  <a:pt x="24214" y="12066"/>
                </a:cubicBezTo>
                <a:cubicBezTo>
                  <a:pt x="24463" y="12149"/>
                  <a:pt x="24753" y="12191"/>
                  <a:pt x="25002" y="12191"/>
                </a:cubicBezTo>
                <a:cubicBezTo>
                  <a:pt x="25334" y="12191"/>
                  <a:pt x="25665" y="12108"/>
                  <a:pt x="25997" y="12025"/>
                </a:cubicBezTo>
                <a:cubicBezTo>
                  <a:pt x="26287" y="11900"/>
                  <a:pt x="26577" y="11776"/>
                  <a:pt x="26826" y="11569"/>
                </a:cubicBezTo>
                <a:cubicBezTo>
                  <a:pt x="26826" y="11569"/>
                  <a:pt x="26868" y="11527"/>
                  <a:pt x="26909" y="11527"/>
                </a:cubicBezTo>
                <a:cubicBezTo>
                  <a:pt x="27116" y="11527"/>
                  <a:pt x="27365" y="11444"/>
                  <a:pt x="27531" y="11320"/>
                </a:cubicBezTo>
                <a:cubicBezTo>
                  <a:pt x="27738" y="11154"/>
                  <a:pt x="27904" y="10988"/>
                  <a:pt x="28070" y="10781"/>
                </a:cubicBezTo>
                <a:cubicBezTo>
                  <a:pt x="28194" y="10573"/>
                  <a:pt x="28319" y="10408"/>
                  <a:pt x="28402" y="10200"/>
                </a:cubicBezTo>
                <a:cubicBezTo>
                  <a:pt x="28526" y="9869"/>
                  <a:pt x="28609" y="9495"/>
                  <a:pt x="28651" y="9122"/>
                </a:cubicBezTo>
                <a:cubicBezTo>
                  <a:pt x="28692" y="8708"/>
                  <a:pt x="28651" y="8252"/>
                  <a:pt x="28443" y="7837"/>
                </a:cubicBezTo>
                <a:cubicBezTo>
                  <a:pt x="28277" y="7464"/>
                  <a:pt x="27987" y="7132"/>
                  <a:pt x="27697" y="6842"/>
                </a:cubicBezTo>
                <a:cubicBezTo>
                  <a:pt x="27655" y="6800"/>
                  <a:pt x="27573" y="6718"/>
                  <a:pt x="27531" y="6676"/>
                </a:cubicBezTo>
                <a:cubicBezTo>
                  <a:pt x="31180" y="4064"/>
                  <a:pt x="35119" y="1825"/>
                  <a:pt x="39306" y="1"/>
                </a:cubicBezTo>
                <a:cubicBezTo>
                  <a:pt x="39306" y="1"/>
                  <a:pt x="39265" y="42"/>
                  <a:pt x="39223" y="42"/>
                </a:cubicBezTo>
                <a:cubicBezTo>
                  <a:pt x="39099" y="208"/>
                  <a:pt x="38933" y="374"/>
                  <a:pt x="38809" y="540"/>
                </a:cubicBezTo>
                <a:lnTo>
                  <a:pt x="38809" y="540"/>
                </a:lnTo>
                <a:cubicBezTo>
                  <a:pt x="38643" y="623"/>
                  <a:pt x="38519" y="747"/>
                  <a:pt x="38394" y="830"/>
                </a:cubicBezTo>
                <a:cubicBezTo>
                  <a:pt x="38311" y="913"/>
                  <a:pt x="38228" y="1037"/>
                  <a:pt x="38145" y="1120"/>
                </a:cubicBezTo>
                <a:cubicBezTo>
                  <a:pt x="37606" y="1162"/>
                  <a:pt x="37275" y="1701"/>
                  <a:pt x="37026" y="2115"/>
                </a:cubicBezTo>
                <a:cubicBezTo>
                  <a:pt x="36860" y="2364"/>
                  <a:pt x="36694" y="2654"/>
                  <a:pt x="36570" y="2903"/>
                </a:cubicBezTo>
                <a:cubicBezTo>
                  <a:pt x="36445" y="3193"/>
                  <a:pt x="36280" y="3483"/>
                  <a:pt x="36155" y="3774"/>
                </a:cubicBezTo>
                <a:cubicBezTo>
                  <a:pt x="36072" y="3940"/>
                  <a:pt x="35989" y="4105"/>
                  <a:pt x="35948" y="4313"/>
                </a:cubicBezTo>
                <a:cubicBezTo>
                  <a:pt x="35824" y="4520"/>
                  <a:pt x="35782" y="4769"/>
                  <a:pt x="35865" y="4976"/>
                </a:cubicBezTo>
                <a:cubicBezTo>
                  <a:pt x="35865" y="5515"/>
                  <a:pt x="35865" y="6013"/>
                  <a:pt x="35865" y="6510"/>
                </a:cubicBezTo>
                <a:cubicBezTo>
                  <a:pt x="35824" y="6676"/>
                  <a:pt x="35782" y="6842"/>
                  <a:pt x="35824" y="7008"/>
                </a:cubicBezTo>
                <a:cubicBezTo>
                  <a:pt x="35865" y="7215"/>
                  <a:pt x="35865" y="7422"/>
                  <a:pt x="35906" y="7671"/>
                </a:cubicBezTo>
                <a:cubicBezTo>
                  <a:pt x="35948" y="8003"/>
                  <a:pt x="35948" y="8417"/>
                  <a:pt x="36155" y="8749"/>
                </a:cubicBezTo>
                <a:cubicBezTo>
                  <a:pt x="36155" y="8749"/>
                  <a:pt x="36197" y="8791"/>
                  <a:pt x="36238" y="8832"/>
                </a:cubicBezTo>
                <a:lnTo>
                  <a:pt x="36363" y="9330"/>
                </a:lnTo>
                <a:cubicBezTo>
                  <a:pt x="36404" y="9620"/>
                  <a:pt x="36445" y="9869"/>
                  <a:pt x="36487" y="10159"/>
                </a:cubicBezTo>
                <a:cubicBezTo>
                  <a:pt x="36487" y="10325"/>
                  <a:pt x="36487" y="10491"/>
                  <a:pt x="36487" y="10656"/>
                </a:cubicBezTo>
                <a:cubicBezTo>
                  <a:pt x="36487" y="10864"/>
                  <a:pt x="36487" y="11071"/>
                  <a:pt x="36445" y="11278"/>
                </a:cubicBezTo>
                <a:cubicBezTo>
                  <a:pt x="36404" y="11486"/>
                  <a:pt x="36363" y="11693"/>
                  <a:pt x="36321" y="11859"/>
                </a:cubicBezTo>
                <a:cubicBezTo>
                  <a:pt x="36280" y="12025"/>
                  <a:pt x="36238" y="12149"/>
                  <a:pt x="36197" y="12273"/>
                </a:cubicBezTo>
                <a:cubicBezTo>
                  <a:pt x="36155" y="12356"/>
                  <a:pt x="36114" y="12481"/>
                  <a:pt x="36072" y="12564"/>
                </a:cubicBezTo>
                <a:cubicBezTo>
                  <a:pt x="36031" y="12605"/>
                  <a:pt x="35989" y="12688"/>
                  <a:pt x="35948" y="12730"/>
                </a:cubicBezTo>
                <a:lnTo>
                  <a:pt x="35824" y="12854"/>
                </a:lnTo>
                <a:cubicBezTo>
                  <a:pt x="35782" y="12895"/>
                  <a:pt x="35741" y="12937"/>
                  <a:pt x="35699" y="12978"/>
                </a:cubicBezTo>
                <a:cubicBezTo>
                  <a:pt x="35658" y="13020"/>
                  <a:pt x="35575" y="13061"/>
                  <a:pt x="35533" y="13103"/>
                </a:cubicBezTo>
                <a:cubicBezTo>
                  <a:pt x="35450" y="13144"/>
                  <a:pt x="35326" y="13186"/>
                  <a:pt x="35243" y="13227"/>
                </a:cubicBezTo>
                <a:cubicBezTo>
                  <a:pt x="35119" y="13310"/>
                  <a:pt x="34953" y="13351"/>
                  <a:pt x="34828" y="13393"/>
                </a:cubicBezTo>
                <a:cubicBezTo>
                  <a:pt x="34580" y="13476"/>
                  <a:pt x="34331" y="13517"/>
                  <a:pt x="34082" y="13559"/>
                </a:cubicBezTo>
                <a:cubicBezTo>
                  <a:pt x="33502" y="13642"/>
                  <a:pt x="32963" y="13642"/>
                  <a:pt x="32382" y="13766"/>
                </a:cubicBezTo>
                <a:cubicBezTo>
                  <a:pt x="31802" y="13890"/>
                  <a:pt x="31263" y="14098"/>
                  <a:pt x="30724" y="14347"/>
                </a:cubicBezTo>
                <a:cubicBezTo>
                  <a:pt x="30433" y="14471"/>
                  <a:pt x="30143" y="14595"/>
                  <a:pt x="29853" y="14720"/>
                </a:cubicBezTo>
                <a:cubicBezTo>
                  <a:pt x="29811" y="14720"/>
                  <a:pt x="29729" y="14761"/>
                  <a:pt x="29687" y="14761"/>
                </a:cubicBezTo>
                <a:cubicBezTo>
                  <a:pt x="29687" y="14803"/>
                  <a:pt x="29646" y="14803"/>
                  <a:pt x="29604" y="14803"/>
                </a:cubicBezTo>
                <a:cubicBezTo>
                  <a:pt x="29438" y="14886"/>
                  <a:pt x="29231" y="14968"/>
                  <a:pt x="29065" y="15093"/>
                </a:cubicBezTo>
                <a:cubicBezTo>
                  <a:pt x="28733" y="15259"/>
                  <a:pt x="28485" y="15466"/>
                  <a:pt x="28277" y="15798"/>
                </a:cubicBezTo>
                <a:cubicBezTo>
                  <a:pt x="28070" y="16047"/>
                  <a:pt x="27987" y="16337"/>
                  <a:pt x="27946" y="16668"/>
                </a:cubicBezTo>
                <a:cubicBezTo>
                  <a:pt x="27863" y="17207"/>
                  <a:pt x="27904" y="17746"/>
                  <a:pt x="27863" y="18285"/>
                </a:cubicBezTo>
                <a:cubicBezTo>
                  <a:pt x="27821" y="18824"/>
                  <a:pt x="27697" y="19363"/>
                  <a:pt x="27697" y="19944"/>
                </a:cubicBezTo>
                <a:cubicBezTo>
                  <a:pt x="27655" y="20566"/>
                  <a:pt x="27780" y="21188"/>
                  <a:pt x="28070" y="21727"/>
                </a:cubicBezTo>
                <a:cubicBezTo>
                  <a:pt x="28319" y="22141"/>
                  <a:pt x="28692" y="22432"/>
                  <a:pt x="29065" y="22722"/>
                </a:cubicBezTo>
                <a:cubicBezTo>
                  <a:pt x="29272" y="22929"/>
                  <a:pt x="29480" y="23095"/>
                  <a:pt x="29729" y="23261"/>
                </a:cubicBezTo>
                <a:cubicBezTo>
                  <a:pt x="29936" y="23427"/>
                  <a:pt x="30185" y="23593"/>
                  <a:pt x="30392" y="23758"/>
                </a:cubicBezTo>
                <a:cubicBezTo>
                  <a:pt x="30475" y="23841"/>
                  <a:pt x="30599" y="23924"/>
                  <a:pt x="30682" y="24007"/>
                </a:cubicBezTo>
                <a:cubicBezTo>
                  <a:pt x="30765" y="24090"/>
                  <a:pt x="30848" y="24173"/>
                  <a:pt x="30890" y="24256"/>
                </a:cubicBezTo>
                <a:cubicBezTo>
                  <a:pt x="30972" y="24380"/>
                  <a:pt x="31055" y="24505"/>
                  <a:pt x="31138" y="24629"/>
                </a:cubicBezTo>
                <a:cubicBezTo>
                  <a:pt x="31346" y="24961"/>
                  <a:pt x="31553" y="25293"/>
                  <a:pt x="31760" y="25624"/>
                </a:cubicBezTo>
                <a:cubicBezTo>
                  <a:pt x="32050" y="25956"/>
                  <a:pt x="32341" y="26246"/>
                  <a:pt x="32714" y="26536"/>
                </a:cubicBezTo>
                <a:cubicBezTo>
                  <a:pt x="33336" y="26951"/>
                  <a:pt x="34082" y="27075"/>
                  <a:pt x="34745" y="27366"/>
                </a:cubicBezTo>
                <a:cubicBezTo>
                  <a:pt x="35119" y="27490"/>
                  <a:pt x="35492" y="27697"/>
                  <a:pt x="35865" y="27822"/>
                </a:cubicBezTo>
                <a:cubicBezTo>
                  <a:pt x="36238" y="27988"/>
                  <a:pt x="36611" y="28153"/>
                  <a:pt x="37026" y="28278"/>
                </a:cubicBezTo>
                <a:cubicBezTo>
                  <a:pt x="37275" y="28361"/>
                  <a:pt x="37523" y="28444"/>
                  <a:pt x="37772" y="28444"/>
                </a:cubicBezTo>
                <a:cubicBezTo>
                  <a:pt x="38021" y="28444"/>
                  <a:pt x="38228" y="28402"/>
                  <a:pt x="38436" y="28278"/>
                </a:cubicBezTo>
                <a:cubicBezTo>
                  <a:pt x="38519" y="28278"/>
                  <a:pt x="38601" y="28236"/>
                  <a:pt x="38643" y="28195"/>
                </a:cubicBezTo>
                <a:cubicBezTo>
                  <a:pt x="38809" y="28195"/>
                  <a:pt x="38975" y="28195"/>
                  <a:pt x="39140" y="28153"/>
                </a:cubicBezTo>
                <a:cubicBezTo>
                  <a:pt x="39679" y="27905"/>
                  <a:pt x="40011" y="27449"/>
                  <a:pt x="40260" y="26910"/>
                </a:cubicBezTo>
                <a:cubicBezTo>
                  <a:pt x="40467" y="26495"/>
                  <a:pt x="40633" y="26080"/>
                  <a:pt x="40509" y="25624"/>
                </a:cubicBezTo>
                <a:cubicBezTo>
                  <a:pt x="40467" y="25417"/>
                  <a:pt x="40343" y="25251"/>
                  <a:pt x="40219" y="25127"/>
                </a:cubicBezTo>
                <a:cubicBezTo>
                  <a:pt x="40219" y="24588"/>
                  <a:pt x="40219" y="24090"/>
                  <a:pt x="40219" y="23551"/>
                </a:cubicBezTo>
                <a:cubicBezTo>
                  <a:pt x="40219" y="22971"/>
                  <a:pt x="40177" y="22390"/>
                  <a:pt x="40136" y="21810"/>
                </a:cubicBezTo>
                <a:cubicBezTo>
                  <a:pt x="40053" y="21271"/>
                  <a:pt x="39970" y="20732"/>
                  <a:pt x="39845" y="20193"/>
                </a:cubicBezTo>
                <a:cubicBezTo>
                  <a:pt x="39762" y="19695"/>
                  <a:pt x="39762" y="19198"/>
                  <a:pt x="39721" y="18659"/>
                </a:cubicBezTo>
                <a:cubicBezTo>
                  <a:pt x="39721" y="18493"/>
                  <a:pt x="39721" y="18285"/>
                  <a:pt x="39721" y="18078"/>
                </a:cubicBezTo>
                <a:cubicBezTo>
                  <a:pt x="39762" y="18037"/>
                  <a:pt x="39845" y="17954"/>
                  <a:pt x="39887" y="17912"/>
                </a:cubicBezTo>
                <a:cubicBezTo>
                  <a:pt x="40219" y="17581"/>
                  <a:pt x="40592" y="17290"/>
                  <a:pt x="40965" y="16959"/>
                </a:cubicBezTo>
                <a:lnTo>
                  <a:pt x="41297" y="16710"/>
                </a:lnTo>
                <a:cubicBezTo>
                  <a:pt x="41379" y="16751"/>
                  <a:pt x="41504" y="16793"/>
                  <a:pt x="41628" y="16834"/>
                </a:cubicBezTo>
                <a:cubicBezTo>
                  <a:pt x="41877" y="16876"/>
                  <a:pt x="42126" y="16793"/>
                  <a:pt x="42375" y="16710"/>
                </a:cubicBezTo>
                <a:cubicBezTo>
                  <a:pt x="42457" y="16710"/>
                  <a:pt x="42540" y="16668"/>
                  <a:pt x="42623" y="16668"/>
                </a:cubicBezTo>
                <a:lnTo>
                  <a:pt x="42623" y="16668"/>
                </a:lnTo>
                <a:cubicBezTo>
                  <a:pt x="42748" y="16668"/>
                  <a:pt x="42914" y="16668"/>
                  <a:pt x="43038" y="16710"/>
                </a:cubicBezTo>
                <a:cubicBezTo>
                  <a:pt x="43162" y="16710"/>
                  <a:pt x="43328" y="16751"/>
                  <a:pt x="43453" y="16751"/>
                </a:cubicBezTo>
                <a:cubicBezTo>
                  <a:pt x="43618" y="16793"/>
                  <a:pt x="43784" y="16834"/>
                  <a:pt x="43950" y="16917"/>
                </a:cubicBezTo>
                <a:cubicBezTo>
                  <a:pt x="43992" y="16917"/>
                  <a:pt x="44033" y="16917"/>
                  <a:pt x="44074" y="16959"/>
                </a:cubicBezTo>
                <a:cubicBezTo>
                  <a:pt x="44157" y="17125"/>
                  <a:pt x="44240" y="17290"/>
                  <a:pt x="44365" y="17456"/>
                </a:cubicBezTo>
                <a:cubicBezTo>
                  <a:pt x="44572" y="17746"/>
                  <a:pt x="44779" y="18037"/>
                  <a:pt x="44945" y="18368"/>
                </a:cubicBezTo>
                <a:cubicBezTo>
                  <a:pt x="45070" y="18576"/>
                  <a:pt x="45153" y="18742"/>
                  <a:pt x="45277" y="18949"/>
                </a:cubicBezTo>
                <a:cubicBezTo>
                  <a:pt x="45360" y="19198"/>
                  <a:pt x="45484" y="19446"/>
                  <a:pt x="45609" y="19654"/>
                </a:cubicBezTo>
                <a:cubicBezTo>
                  <a:pt x="45816" y="19944"/>
                  <a:pt x="46023" y="20193"/>
                  <a:pt x="46313" y="20359"/>
                </a:cubicBezTo>
                <a:cubicBezTo>
                  <a:pt x="46562" y="20524"/>
                  <a:pt x="46894" y="20607"/>
                  <a:pt x="47184" y="20607"/>
                </a:cubicBezTo>
                <a:cubicBezTo>
                  <a:pt x="47309" y="20607"/>
                  <a:pt x="47391" y="20607"/>
                  <a:pt x="47516" y="20607"/>
                </a:cubicBezTo>
                <a:cubicBezTo>
                  <a:pt x="47682" y="20566"/>
                  <a:pt x="47889" y="20483"/>
                  <a:pt x="48055" y="20400"/>
                </a:cubicBezTo>
                <a:cubicBezTo>
                  <a:pt x="48138" y="20359"/>
                  <a:pt x="48262" y="20276"/>
                  <a:pt x="48345" y="20193"/>
                </a:cubicBezTo>
                <a:cubicBezTo>
                  <a:pt x="48552" y="20068"/>
                  <a:pt x="48718" y="19944"/>
                  <a:pt x="48926" y="19778"/>
                </a:cubicBezTo>
                <a:cubicBezTo>
                  <a:pt x="49050" y="19695"/>
                  <a:pt x="49174" y="19571"/>
                  <a:pt x="49299" y="19488"/>
                </a:cubicBezTo>
                <a:cubicBezTo>
                  <a:pt x="49423" y="19446"/>
                  <a:pt x="49506" y="19363"/>
                  <a:pt x="49589" y="19281"/>
                </a:cubicBezTo>
                <a:cubicBezTo>
                  <a:pt x="49672" y="19198"/>
                  <a:pt x="49755" y="19073"/>
                  <a:pt x="49838" y="18949"/>
                </a:cubicBezTo>
                <a:cubicBezTo>
                  <a:pt x="49879" y="18990"/>
                  <a:pt x="49962" y="18990"/>
                  <a:pt x="50045" y="18990"/>
                </a:cubicBezTo>
                <a:cubicBezTo>
                  <a:pt x="50169" y="18990"/>
                  <a:pt x="50294" y="18949"/>
                  <a:pt x="50418" y="18907"/>
                </a:cubicBezTo>
                <a:cubicBezTo>
                  <a:pt x="50543" y="18866"/>
                  <a:pt x="50667" y="18824"/>
                  <a:pt x="50833" y="18742"/>
                </a:cubicBezTo>
                <a:lnTo>
                  <a:pt x="50999" y="18700"/>
                </a:lnTo>
                <a:cubicBezTo>
                  <a:pt x="51082" y="18700"/>
                  <a:pt x="51165" y="18659"/>
                  <a:pt x="51247" y="18659"/>
                </a:cubicBezTo>
                <a:cubicBezTo>
                  <a:pt x="51538" y="18617"/>
                  <a:pt x="51869" y="18617"/>
                  <a:pt x="52160" y="18534"/>
                </a:cubicBezTo>
                <a:cubicBezTo>
                  <a:pt x="52450" y="18493"/>
                  <a:pt x="52740" y="18410"/>
                  <a:pt x="53030" y="18327"/>
                </a:cubicBezTo>
                <a:cubicBezTo>
                  <a:pt x="53403" y="18161"/>
                  <a:pt x="53735" y="17995"/>
                  <a:pt x="54067" y="17788"/>
                </a:cubicBezTo>
                <a:cubicBezTo>
                  <a:pt x="54357" y="17622"/>
                  <a:pt x="54647" y="17498"/>
                  <a:pt x="54938" y="17332"/>
                </a:cubicBezTo>
                <a:cubicBezTo>
                  <a:pt x="55145" y="17249"/>
                  <a:pt x="55352" y="17166"/>
                  <a:pt x="55601" y="17083"/>
                </a:cubicBezTo>
                <a:cubicBezTo>
                  <a:pt x="55933" y="17000"/>
                  <a:pt x="56264" y="16876"/>
                  <a:pt x="56596" y="16793"/>
                </a:cubicBezTo>
                <a:lnTo>
                  <a:pt x="56679" y="16793"/>
                </a:lnTo>
                <a:cubicBezTo>
                  <a:pt x="56803" y="16793"/>
                  <a:pt x="56886" y="16793"/>
                  <a:pt x="57011" y="16834"/>
                </a:cubicBezTo>
                <a:cubicBezTo>
                  <a:pt x="57052" y="16834"/>
                  <a:pt x="57052" y="16834"/>
                  <a:pt x="57094" y="16834"/>
                </a:cubicBezTo>
                <a:cubicBezTo>
                  <a:pt x="57218" y="16959"/>
                  <a:pt x="57342" y="17042"/>
                  <a:pt x="57508" y="17125"/>
                </a:cubicBezTo>
                <a:cubicBezTo>
                  <a:pt x="57674" y="17166"/>
                  <a:pt x="57798" y="17166"/>
                  <a:pt x="57923" y="17207"/>
                </a:cubicBezTo>
                <a:cubicBezTo>
                  <a:pt x="58420" y="17290"/>
                  <a:pt x="58876" y="17415"/>
                  <a:pt x="59374" y="17539"/>
                </a:cubicBezTo>
                <a:cubicBezTo>
                  <a:pt x="59913" y="17664"/>
                  <a:pt x="60411" y="17829"/>
                  <a:pt x="60950" y="17954"/>
                </a:cubicBezTo>
                <a:cubicBezTo>
                  <a:pt x="61074" y="17995"/>
                  <a:pt x="61198" y="18037"/>
                  <a:pt x="61323" y="18078"/>
                </a:cubicBezTo>
                <a:cubicBezTo>
                  <a:pt x="61323" y="18078"/>
                  <a:pt x="61323" y="18078"/>
                  <a:pt x="61364" y="18120"/>
                </a:cubicBezTo>
                <a:cubicBezTo>
                  <a:pt x="61406" y="18203"/>
                  <a:pt x="61447" y="18285"/>
                  <a:pt x="61489" y="18368"/>
                </a:cubicBezTo>
                <a:cubicBezTo>
                  <a:pt x="61613" y="18534"/>
                  <a:pt x="61779" y="18659"/>
                  <a:pt x="61945" y="18742"/>
                </a:cubicBezTo>
                <a:cubicBezTo>
                  <a:pt x="62111" y="18824"/>
                  <a:pt x="62276" y="18866"/>
                  <a:pt x="62442" y="18907"/>
                </a:cubicBezTo>
                <a:cubicBezTo>
                  <a:pt x="62815" y="19032"/>
                  <a:pt x="63230" y="19073"/>
                  <a:pt x="63645" y="19115"/>
                </a:cubicBezTo>
                <a:cubicBezTo>
                  <a:pt x="64308" y="19239"/>
                  <a:pt x="64971" y="19405"/>
                  <a:pt x="65635" y="19612"/>
                </a:cubicBezTo>
                <a:cubicBezTo>
                  <a:pt x="66132" y="19737"/>
                  <a:pt x="66671" y="19902"/>
                  <a:pt x="67169" y="20068"/>
                </a:cubicBezTo>
                <a:cubicBezTo>
                  <a:pt x="67666" y="20234"/>
                  <a:pt x="68123" y="20359"/>
                  <a:pt x="68620" y="20566"/>
                </a:cubicBezTo>
                <a:cubicBezTo>
                  <a:pt x="68910" y="20690"/>
                  <a:pt x="69242" y="20856"/>
                  <a:pt x="69532" y="20981"/>
                </a:cubicBezTo>
                <a:cubicBezTo>
                  <a:pt x="69947" y="21105"/>
                  <a:pt x="70362" y="21229"/>
                  <a:pt x="70776" y="21354"/>
                </a:cubicBezTo>
                <a:cubicBezTo>
                  <a:pt x="70983" y="21395"/>
                  <a:pt x="71191" y="21437"/>
                  <a:pt x="71398" y="21520"/>
                </a:cubicBezTo>
                <a:lnTo>
                  <a:pt x="71398" y="21520"/>
                </a:lnTo>
                <a:lnTo>
                  <a:pt x="71440" y="21561"/>
                </a:lnTo>
                <a:lnTo>
                  <a:pt x="71440" y="21561"/>
                </a:lnTo>
                <a:lnTo>
                  <a:pt x="71481" y="21602"/>
                </a:lnTo>
                <a:lnTo>
                  <a:pt x="71522" y="21644"/>
                </a:lnTo>
                <a:lnTo>
                  <a:pt x="71564" y="21644"/>
                </a:lnTo>
                <a:lnTo>
                  <a:pt x="71564" y="21685"/>
                </a:lnTo>
                <a:lnTo>
                  <a:pt x="71605" y="21727"/>
                </a:lnTo>
                <a:lnTo>
                  <a:pt x="71647" y="21727"/>
                </a:lnTo>
                <a:lnTo>
                  <a:pt x="71688" y="21768"/>
                </a:lnTo>
                <a:lnTo>
                  <a:pt x="71688" y="21810"/>
                </a:lnTo>
                <a:lnTo>
                  <a:pt x="71730" y="21810"/>
                </a:lnTo>
                <a:lnTo>
                  <a:pt x="71771" y="21851"/>
                </a:lnTo>
                <a:lnTo>
                  <a:pt x="71771" y="21851"/>
                </a:lnTo>
                <a:lnTo>
                  <a:pt x="71813" y="21893"/>
                </a:lnTo>
                <a:lnTo>
                  <a:pt x="71813" y="21893"/>
                </a:lnTo>
                <a:cubicBezTo>
                  <a:pt x="71813" y="22266"/>
                  <a:pt x="71979" y="22639"/>
                  <a:pt x="72144" y="22971"/>
                </a:cubicBezTo>
                <a:cubicBezTo>
                  <a:pt x="72186" y="23137"/>
                  <a:pt x="72227" y="23261"/>
                  <a:pt x="72269" y="23427"/>
                </a:cubicBezTo>
                <a:cubicBezTo>
                  <a:pt x="72310" y="23551"/>
                  <a:pt x="72435" y="23717"/>
                  <a:pt x="72518" y="23800"/>
                </a:cubicBezTo>
                <a:cubicBezTo>
                  <a:pt x="72559" y="23883"/>
                  <a:pt x="72559" y="23966"/>
                  <a:pt x="72559" y="24007"/>
                </a:cubicBezTo>
                <a:lnTo>
                  <a:pt x="72559" y="24049"/>
                </a:lnTo>
                <a:lnTo>
                  <a:pt x="72559" y="24049"/>
                </a:lnTo>
                <a:lnTo>
                  <a:pt x="72559" y="24090"/>
                </a:lnTo>
                <a:lnTo>
                  <a:pt x="72559" y="24090"/>
                </a:lnTo>
                <a:lnTo>
                  <a:pt x="72559" y="24132"/>
                </a:lnTo>
                <a:lnTo>
                  <a:pt x="72559" y="24132"/>
                </a:lnTo>
                <a:lnTo>
                  <a:pt x="72559" y="24173"/>
                </a:lnTo>
                <a:lnTo>
                  <a:pt x="72559" y="24173"/>
                </a:lnTo>
                <a:lnTo>
                  <a:pt x="72559" y="24215"/>
                </a:lnTo>
                <a:lnTo>
                  <a:pt x="72559" y="24215"/>
                </a:lnTo>
                <a:lnTo>
                  <a:pt x="72559" y="24256"/>
                </a:lnTo>
                <a:lnTo>
                  <a:pt x="72559" y="24256"/>
                </a:lnTo>
                <a:lnTo>
                  <a:pt x="72559" y="24297"/>
                </a:lnTo>
                <a:lnTo>
                  <a:pt x="72559" y="24297"/>
                </a:lnTo>
                <a:lnTo>
                  <a:pt x="72559" y="24339"/>
                </a:lnTo>
                <a:lnTo>
                  <a:pt x="72559" y="24339"/>
                </a:lnTo>
                <a:lnTo>
                  <a:pt x="72559" y="24380"/>
                </a:lnTo>
                <a:lnTo>
                  <a:pt x="72559" y="24380"/>
                </a:lnTo>
                <a:lnTo>
                  <a:pt x="72559" y="24422"/>
                </a:lnTo>
                <a:lnTo>
                  <a:pt x="72559" y="24422"/>
                </a:lnTo>
                <a:lnTo>
                  <a:pt x="72559" y="24463"/>
                </a:lnTo>
                <a:lnTo>
                  <a:pt x="72559" y="24463"/>
                </a:lnTo>
                <a:lnTo>
                  <a:pt x="72559" y="24505"/>
                </a:lnTo>
                <a:lnTo>
                  <a:pt x="72559" y="24505"/>
                </a:lnTo>
                <a:lnTo>
                  <a:pt x="72559" y="24546"/>
                </a:lnTo>
                <a:lnTo>
                  <a:pt x="72559" y="24546"/>
                </a:lnTo>
                <a:lnTo>
                  <a:pt x="72559" y="24588"/>
                </a:lnTo>
                <a:lnTo>
                  <a:pt x="72559" y="24588"/>
                </a:lnTo>
                <a:lnTo>
                  <a:pt x="72559" y="24629"/>
                </a:lnTo>
                <a:lnTo>
                  <a:pt x="72559" y="24629"/>
                </a:lnTo>
                <a:lnTo>
                  <a:pt x="72559" y="24671"/>
                </a:lnTo>
                <a:lnTo>
                  <a:pt x="72559" y="24671"/>
                </a:lnTo>
                <a:lnTo>
                  <a:pt x="72559" y="24712"/>
                </a:lnTo>
                <a:lnTo>
                  <a:pt x="72559" y="24712"/>
                </a:lnTo>
                <a:lnTo>
                  <a:pt x="72559" y="24754"/>
                </a:lnTo>
                <a:lnTo>
                  <a:pt x="72559" y="24754"/>
                </a:lnTo>
                <a:lnTo>
                  <a:pt x="72559" y="24795"/>
                </a:lnTo>
                <a:lnTo>
                  <a:pt x="72559" y="24795"/>
                </a:lnTo>
                <a:lnTo>
                  <a:pt x="72559" y="24836"/>
                </a:lnTo>
                <a:lnTo>
                  <a:pt x="72559" y="24836"/>
                </a:lnTo>
                <a:lnTo>
                  <a:pt x="72559" y="24878"/>
                </a:lnTo>
                <a:lnTo>
                  <a:pt x="72559" y="24878"/>
                </a:lnTo>
                <a:lnTo>
                  <a:pt x="72559" y="24919"/>
                </a:lnTo>
                <a:lnTo>
                  <a:pt x="72559" y="24919"/>
                </a:lnTo>
                <a:lnTo>
                  <a:pt x="72559" y="24961"/>
                </a:lnTo>
                <a:lnTo>
                  <a:pt x="72518" y="24961"/>
                </a:lnTo>
                <a:lnTo>
                  <a:pt x="72518" y="25002"/>
                </a:lnTo>
                <a:lnTo>
                  <a:pt x="72518" y="25044"/>
                </a:lnTo>
                <a:lnTo>
                  <a:pt x="72518" y="25044"/>
                </a:lnTo>
                <a:lnTo>
                  <a:pt x="72518" y="25085"/>
                </a:lnTo>
                <a:lnTo>
                  <a:pt x="72518" y="25127"/>
                </a:lnTo>
                <a:lnTo>
                  <a:pt x="72518" y="25127"/>
                </a:lnTo>
                <a:lnTo>
                  <a:pt x="72518" y="25168"/>
                </a:lnTo>
                <a:lnTo>
                  <a:pt x="72476" y="25168"/>
                </a:lnTo>
                <a:lnTo>
                  <a:pt x="72476" y="25210"/>
                </a:lnTo>
                <a:lnTo>
                  <a:pt x="72476" y="25251"/>
                </a:lnTo>
                <a:lnTo>
                  <a:pt x="72476" y="25251"/>
                </a:lnTo>
                <a:lnTo>
                  <a:pt x="72476" y="25293"/>
                </a:lnTo>
                <a:lnTo>
                  <a:pt x="72476" y="25334"/>
                </a:lnTo>
                <a:lnTo>
                  <a:pt x="72476" y="25334"/>
                </a:lnTo>
                <a:lnTo>
                  <a:pt x="72476" y="25376"/>
                </a:lnTo>
                <a:lnTo>
                  <a:pt x="72435" y="25376"/>
                </a:lnTo>
                <a:lnTo>
                  <a:pt x="72435" y="25417"/>
                </a:lnTo>
                <a:lnTo>
                  <a:pt x="72435" y="25458"/>
                </a:lnTo>
                <a:lnTo>
                  <a:pt x="72435" y="25458"/>
                </a:lnTo>
                <a:lnTo>
                  <a:pt x="72435" y="25500"/>
                </a:lnTo>
                <a:lnTo>
                  <a:pt x="72435" y="25541"/>
                </a:lnTo>
                <a:lnTo>
                  <a:pt x="72435" y="25541"/>
                </a:lnTo>
                <a:lnTo>
                  <a:pt x="72435" y="25583"/>
                </a:lnTo>
                <a:lnTo>
                  <a:pt x="72393" y="25624"/>
                </a:lnTo>
                <a:lnTo>
                  <a:pt x="72393" y="25666"/>
                </a:lnTo>
                <a:lnTo>
                  <a:pt x="72393" y="25666"/>
                </a:lnTo>
                <a:lnTo>
                  <a:pt x="72393" y="25707"/>
                </a:lnTo>
                <a:lnTo>
                  <a:pt x="72393" y="25749"/>
                </a:lnTo>
                <a:lnTo>
                  <a:pt x="72393" y="25790"/>
                </a:lnTo>
                <a:lnTo>
                  <a:pt x="72393" y="25790"/>
                </a:lnTo>
                <a:lnTo>
                  <a:pt x="72393" y="25832"/>
                </a:lnTo>
                <a:lnTo>
                  <a:pt x="72352" y="25873"/>
                </a:lnTo>
                <a:lnTo>
                  <a:pt x="72352" y="25915"/>
                </a:lnTo>
                <a:lnTo>
                  <a:pt x="72352" y="25915"/>
                </a:lnTo>
                <a:lnTo>
                  <a:pt x="72352" y="25956"/>
                </a:lnTo>
                <a:lnTo>
                  <a:pt x="72352" y="25997"/>
                </a:lnTo>
                <a:lnTo>
                  <a:pt x="72352" y="25997"/>
                </a:lnTo>
                <a:lnTo>
                  <a:pt x="72352" y="26039"/>
                </a:lnTo>
                <a:lnTo>
                  <a:pt x="72352" y="26039"/>
                </a:lnTo>
                <a:lnTo>
                  <a:pt x="72352" y="26080"/>
                </a:lnTo>
                <a:lnTo>
                  <a:pt x="72352" y="26122"/>
                </a:lnTo>
                <a:lnTo>
                  <a:pt x="72352" y="26122"/>
                </a:lnTo>
                <a:lnTo>
                  <a:pt x="72352" y="26163"/>
                </a:lnTo>
                <a:lnTo>
                  <a:pt x="72352" y="26205"/>
                </a:lnTo>
                <a:lnTo>
                  <a:pt x="72352" y="26205"/>
                </a:lnTo>
                <a:lnTo>
                  <a:pt x="72352" y="26246"/>
                </a:lnTo>
                <a:lnTo>
                  <a:pt x="72352" y="26246"/>
                </a:lnTo>
                <a:lnTo>
                  <a:pt x="72352" y="26288"/>
                </a:lnTo>
                <a:lnTo>
                  <a:pt x="72352" y="26329"/>
                </a:lnTo>
                <a:lnTo>
                  <a:pt x="72352" y="26329"/>
                </a:lnTo>
                <a:lnTo>
                  <a:pt x="72352" y="26412"/>
                </a:lnTo>
                <a:lnTo>
                  <a:pt x="72352" y="26412"/>
                </a:lnTo>
                <a:lnTo>
                  <a:pt x="72352" y="26454"/>
                </a:lnTo>
                <a:lnTo>
                  <a:pt x="72352" y="26454"/>
                </a:lnTo>
                <a:lnTo>
                  <a:pt x="72352" y="26495"/>
                </a:lnTo>
                <a:lnTo>
                  <a:pt x="72352" y="26536"/>
                </a:lnTo>
                <a:lnTo>
                  <a:pt x="72352" y="26536"/>
                </a:lnTo>
                <a:lnTo>
                  <a:pt x="72352" y="26578"/>
                </a:lnTo>
                <a:lnTo>
                  <a:pt x="72352" y="26619"/>
                </a:lnTo>
                <a:lnTo>
                  <a:pt x="72352" y="26619"/>
                </a:lnTo>
                <a:lnTo>
                  <a:pt x="72352" y="26661"/>
                </a:lnTo>
                <a:lnTo>
                  <a:pt x="72352" y="26702"/>
                </a:lnTo>
                <a:lnTo>
                  <a:pt x="72352" y="26744"/>
                </a:lnTo>
                <a:lnTo>
                  <a:pt x="72393" y="26744"/>
                </a:lnTo>
                <a:lnTo>
                  <a:pt x="72393" y="26785"/>
                </a:lnTo>
                <a:lnTo>
                  <a:pt x="72393" y="26827"/>
                </a:lnTo>
                <a:lnTo>
                  <a:pt x="72393" y="26868"/>
                </a:lnTo>
                <a:lnTo>
                  <a:pt x="72435" y="26868"/>
                </a:lnTo>
                <a:lnTo>
                  <a:pt x="72435" y="26910"/>
                </a:lnTo>
                <a:lnTo>
                  <a:pt x="72435" y="26951"/>
                </a:lnTo>
                <a:lnTo>
                  <a:pt x="72435" y="26993"/>
                </a:lnTo>
                <a:lnTo>
                  <a:pt x="72476" y="27034"/>
                </a:lnTo>
                <a:lnTo>
                  <a:pt x="72476" y="27075"/>
                </a:lnTo>
                <a:lnTo>
                  <a:pt x="72476" y="27117"/>
                </a:lnTo>
                <a:lnTo>
                  <a:pt x="72518" y="27158"/>
                </a:lnTo>
                <a:lnTo>
                  <a:pt x="72518" y="27200"/>
                </a:lnTo>
                <a:lnTo>
                  <a:pt x="72518" y="27241"/>
                </a:lnTo>
                <a:lnTo>
                  <a:pt x="72559" y="27283"/>
                </a:lnTo>
                <a:lnTo>
                  <a:pt x="72559" y="27324"/>
                </a:lnTo>
                <a:lnTo>
                  <a:pt x="72559" y="27366"/>
                </a:lnTo>
                <a:lnTo>
                  <a:pt x="72600" y="27407"/>
                </a:lnTo>
                <a:lnTo>
                  <a:pt x="72600" y="27449"/>
                </a:lnTo>
                <a:lnTo>
                  <a:pt x="72642" y="27490"/>
                </a:lnTo>
                <a:lnTo>
                  <a:pt x="72642" y="27532"/>
                </a:lnTo>
                <a:cubicBezTo>
                  <a:pt x="72642" y="27573"/>
                  <a:pt x="72642" y="27614"/>
                  <a:pt x="72642" y="27656"/>
                </a:cubicBezTo>
                <a:cubicBezTo>
                  <a:pt x="72600" y="27822"/>
                  <a:pt x="72600" y="27988"/>
                  <a:pt x="72559" y="28112"/>
                </a:cubicBezTo>
                <a:cubicBezTo>
                  <a:pt x="72518" y="28402"/>
                  <a:pt x="72435" y="28651"/>
                  <a:pt x="72352" y="28900"/>
                </a:cubicBezTo>
                <a:cubicBezTo>
                  <a:pt x="72269" y="29231"/>
                  <a:pt x="72144" y="29563"/>
                  <a:pt x="72020" y="29853"/>
                </a:cubicBezTo>
                <a:cubicBezTo>
                  <a:pt x="71979" y="29936"/>
                  <a:pt x="71937" y="30019"/>
                  <a:pt x="71937" y="30102"/>
                </a:cubicBezTo>
                <a:cubicBezTo>
                  <a:pt x="71896" y="30144"/>
                  <a:pt x="71854" y="30144"/>
                  <a:pt x="71813" y="30185"/>
                </a:cubicBezTo>
                <a:cubicBezTo>
                  <a:pt x="71647" y="30227"/>
                  <a:pt x="71440" y="30268"/>
                  <a:pt x="71274" y="30351"/>
                </a:cubicBezTo>
                <a:cubicBezTo>
                  <a:pt x="71149" y="30434"/>
                  <a:pt x="70983" y="30475"/>
                  <a:pt x="70859" y="30558"/>
                </a:cubicBezTo>
                <a:cubicBezTo>
                  <a:pt x="70569" y="30641"/>
                  <a:pt x="70279" y="30766"/>
                  <a:pt x="69988" y="30849"/>
                </a:cubicBezTo>
                <a:cubicBezTo>
                  <a:pt x="69905" y="30807"/>
                  <a:pt x="69823" y="30724"/>
                  <a:pt x="69698" y="30724"/>
                </a:cubicBezTo>
                <a:cubicBezTo>
                  <a:pt x="69532" y="30641"/>
                  <a:pt x="69325" y="30641"/>
                  <a:pt x="69159" y="30641"/>
                </a:cubicBezTo>
                <a:cubicBezTo>
                  <a:pt x="68952" y="30600"/>
                  <a:pt x="68786" y="30600"/>
                  <a:pt x="68620" y="30558"/>
                </a:cubicBezTo>
                <a:cubicBezTo>
                  <a:pt x="68247" y="30517"/>
                  <a:pt x="67874" y="30517"/>
                  <a:pt x="67501" y="30434"/>
                </a:cubicBezTo>
                <a:cubicBezTo>
                  <a:pt x="67252" y="30392"/>
                  <a:pt x="67003" y="30351"/>
                  <a:pt x="66754" y="30351"/>
                </a:cubicBezTo>
                <a:cubicBezTo>
                  <a:pt x="66464" y="30310"/>
                  <a:pt x="66174" y="30268"/>
                  <a:pt x="65884" y="30268"/>
                </a:cubicBezTo>
                <a:cubicBezTo>
                  <a:pt x="65386" y="30227"/>
                  <a:pt x="64847" y="30227"/>
                  <a:pt x="64349" y="30185"/>
                </a:cubicBezTo>
                <a:cubicBezTo>
                  <a:pt x="63810" y="30185"/>
                  <a:pt x="63230" y="30268"/>
                  <a:pt x="62691" y="30310"/>
                </a:cubicBezTo>
                <a:cubicBezTo>
                  <a:pt x="62401" y="30351"/>
                  <a:pt x="62069" y="30392"/>
                  <a:pt x="61779" y="30434"/>
                </a:cubicBezTo>
                <a:cubicBezTo>
                  <a:pt x="61654" y="30392"/>
                  <a:pt x="61530" y="30351"/>
                  <a:pt x="61406" y="30351"/>
                </a:cubicBezTo>
                <a:cubicBezTo>
                  <a:pt x="61323" y="30351"/>
                  <a:pt x="61198" y="30351"/>
                  <a:pt x="61074" y="30351"/>
                </a:cubicBezTo>
                <a:cubicBezTo>
                  <a:pt x="60950" y="30351"/>
                  <a:pt x="60784" y="30351"/>
                  <a:pt x="60659" y="30392"/>
                </a:cubicBezTo>
                <a:cubicBezTo>
                  <a:pt x="60286" y="30434"/>
                  <a:pt x="59955" y="30475"/>
                  <a:pt x="59623" y="30558"/>
                </a:cubicBezTo>
                <a:cubicBezTo>
                  <a:pt x="59250" y="30641"/>
                  <a:pt x="58918" y="30766"/>
                  <a:pt x="58586" y="30890"/>
                </a:cubicBezTo>
                <a:lnTo>
                  <a:pt x="58586" y="30890"/>
                </a:lnTo>
                <a:cubicBezTo>
                  <a:pt x="58545" y="30890"/>
                  <a:pt x="58462" y="30890"/>
                  <a:pt x="58420" y="30931"/>
                </a:cubicBezTo>
                <a:cubicBezTo>
                  <a:pt x="57923" y="31097"/>
                  <a:pt x="57384" y="31263"/>
                  <a:pt x="56928" y="31553"/>
                </a:cubicBezTo>
                <a:cubicBezTo>
                  <a:pt x="56720" y="31719"/>
                  <a:pt x="56513" y="31885"/>
                  <a:pt x="56306" y="32051"/>
                </a:cubicBezTo>
                <a:cubicBezTo>
                  <a:pt x="56099" y="32217"/>
                  <a:pt x="55933" y="32383"/>
                  <a:pt x="55767" y="32548"/>
                </a:cubicBezTo>
                <a:cubicBezTo>
                  <a:pt x="55269" y="33046"/>
                  <a:pt x="54564" y="33834"/>
                  <a:pt x="54938" y="34580"/>
                </a:cubicBezTo>
                <a:cubicBezTo>
                  <a:pt x="54855" y="34704"/>
                  <a:pt x="54813" y="34870"/>
                  <a:pt x="54730" y="35036"/>
                </a:cubicBezTo>
                <a:cubicBezTo>
                  <a:pt x="54606" y="35368"/>
                  <a:pt x="54481" y="35741"/>
                  <a:pt x="54399" y="36114"/>
                </a:cubicBezTo>
                <a:cubicBezTo>
                  <a:pt x="54316" y="36487"/>
                  <a:pt x="54274" y="36861"/>
                  <a:pt x="54191" y="37275"/>
                </a:cubicBezTo>
                <a:cubicBezTo>
                  <a:pt x="54150" y="37565"/>
                  <a:pt x="54108" y="37897"/>
                  <a:pt x="54067" y="38229"/>
                </a:cubicBezTo>
                <a:cubicBezTo>
                  <a:pt x="54067" y="38353"/>
                  <a:pt x="54067" y="38436"/>
                  <a:pt x="54108" y="38560"/>
                </a:cubicBezTo>
                <a:cubicBezTo>
                  <a:pt x="54067" y="38643"/>
                  <a:pt x="54025" y="38768"/>
                  <a:pt x="54025" y="38892"/>
                </a:cubicBezTo>
                <a:cubicBezTo>
                  <a:pt x="53735" y="39141"/>
                  <a:pt x="53528" y="39473"/>
                  <a:pt x="53321" y="39804"/>
                </a:cubicBezTo>
                <a:cubicBezTo>
                  <a:pt x="53155" y="40053"/>
                  <a:pt x="52947" y="40343"/>
                  <a:pt x="52782" y="40634"/>
                </a:cubicBezTo>
                <a:cubicBezTo>
                  <a:pt x="52740" y="40717"/>
                  <a:pt x="52657" y="40758"/>
                  <a:pt x="52616" y="40841"/>
                </a:cubicBezTo>
                <a:cubicBezTo>
                  <a:pt x="52533" y="40924"/>
                  <a:pt x="52450" y="41007"/>
                  <a:pt x="52408" y="41090"/>
                </a:cubicBezTo>
                <a:cubicBezTo>
                  <a:pt x="52243" y="41256"/>
                  <a:pt x="52118" y="41421"/>
                  <a:pt x="52035" y="41587"/>
                </a:cubicBezTo>
                <a:lnTo>
                  <a:pt x="52035" y="41587"/>
                </a:lnTo>
                <a:lnTo>
                  <a:pt x="52035" y="41587"/>
                </a:lnTo>
                <a:cubicBezTo>
                  <a:pt x="51994" y="41587"/>
                  <a:pt x="51994" y="41629"/>
                  <a:pt x="51994" y="41629"/>
                </a:cubicBezTo>
                <a:cubicBezTo>
                  <a:pt x="51994" y="41629"/>
                  <a:pt x="51994" y="41629"/>
                  <a:pt x="51994" y="41629"/>
                </a:cubicBez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lnTo>
                  <a:pt x="51994" y="41629"/>
                </a:lnTo>
                <a:cubicBezTo>
                  <a:pt x="51994" y="41629"/>
                  <a:pt x="51952" y="41629"/>
                  <a:pt x="51952" y="41670"/>
                </a:cubicBezTo>
                <a:cubicBezTo>
                  <a:pt x="51952" y="41670"/>
                  <a:pt x="51952" y="41629"/>
                  <a:pt x="51994" y="41629"/>
                </a:cubicBezTo>
                <a:cubicBezTo>
                  <a:pt x="51952" y="41670"/>
                  <a:pt x="51952" y="41670"/>
                  <a:pt x="51952" y="41712"/>
                </a:cubicBezTo>
                <a:cubicBezTo>
                  <a:pt x="51952" y="41670"/>
                  <a:pt x="51952" y="41670"/>
                  <a:pt x="51952" y="41629"/>
                </a:cubicBezTo>
                <a:cubicBezTo>
                  <a:pt x="51952" y="41670"/>
                  <a:pt x="51952" y="41712"/>
                  <a:pt x="51911" y="41712"/>
                </a:cubicBezTo>
                <a:cubicBezTo>
                  <a:pt x="51911" y="41712"/>
                  <a:pt x="51911" y="41712"/>
                  <a:pt x="51952" y="41712"/>
                </a:cubicBezTo>
                <a:cubicBezTo>
                  <a:pt x="51828" y="41836"/>
                  <a:pt x="51745" y="41960"/>
                  <a:pt x="51621" y="42085"/>
                </a:cubicBezTo>
                <a:cubicBezTo>
                  <a:pt x="51538" y="42168"/>
                  <a:pt x="51455" y="42251"/>
                  <a:pt x="51372" y="42334"/>
                </a:cubicBezTo>
                <a:cubicBezTo>
                  <a:pt x="51247" y="42416"/>
                  <a:pt x="51123" y="42541"/>
                  <a:pt x="51040" y="42665"/>
                </a:cubicBezTo>
                <a:cubicBezTo>
                  <a:pt x="50916" y="42748"/>
                  <a:pt x="50833" y="42831"/>
                  <a:pt x="50750" y="42873"/>
                </a:cubicBezTo>
                <a:cubicBezTo>
                  <a:pt x="50460" y="42955"/>
                  <a:pt x="50211" y="43204"/>
                  <a:pt x="50004" y="43412"/>
                </a:cubicBezTo>
                <a:cubicBezTo>
                  <a:pt x="49879" y="43536"/>
                  <a:pt x="49796" y="43660"/>
                  <a:pt x="49672" y="43826"/>
                </a:cubicBezTo>
                <a:cubicBezTo>
                  <a:pt x="49465" y="44075"/>
                  <a:pt x="49257" y="44365"/>
                  <a:pt x="49050" y="44614"/>
                </a:cubicBezTo>
                <a:cubicBezTo>
                  <a:pt x="48843" y="44863"/>
                  <a:pt x="48635" y="45153"/>
                  <a:pt x="48469" y="45402"/>
                </a:cubicBezTo>
                <a:cubicBezTo>
                  <a:pt x="48262" y="45651"/>
                  <a:pt x="48096" y="45899"/>
                  <a:pt x="47930" y="46148"/>
                </a:cubicBezTo>
                <a:lnTo>
                  <a:pt x="47930" y="46148"/>
                </a:lnTo>
                <a:cubicBezTo>
                  <a:pt x="47889" y="46231"/>
                  <a:pt x="47848" y="46314"/>
                  <a:pt x="47806" y="46438"/>
                </a:cubicBezTo>
                <a:cubicBezTo>
                  <a:pt x="47599" y="46894"/>
                  <a:pt x="47309" y="47350"/>
                  <a:pt x="47060" y="47848"/>
                </a:cubicBezTo>
                <a:cubicBezTo>
                  <a:pt x="47018" y="47848"/>
                  <a:pt x="46977" y="47848"/>
                  <a:pt x="46977" y="47848"/>
                </a:cubicBezTo>
                <a:cubicBezTo>
                  <a:pt x="46604" y="47931"/>
                  <a:pt x="46355" y="48263"/>
                  <a:pt x="46148" y="48553"/>
                </a:cubicBezTo>
                <a:cubicBezTo>
                  <a:pt x="46023" y="48719"/>
                  <a:pt x="45857" y="48926"/>
                  <a:pt x="45733" y="49133"/>
                </a:cubicBezTo>
                <a:cubicBezTo>
                  <a:pt x="45526" y="49507"/>
                  <a:pt x="45277" y="49838"/>
                  <a:pt x="45111" y="50211"/>
                </a:cubicBezTo>
                <a:cubicBezTo>
                  <a:pt x="44904" y="50626"/>
                  <a:pt x="44738" y="51041"/>
                  <a:pt x="44572" y="51455"/>
                </a:cubicBezTo>
                <a:cubicBezTo>
                  <a:pt x="44489" y="51663"/>
                  <a:pt x="44448" y="51911"/>
                  <a:pt x="44365" y="52119"/>
                </a:cubicBezTo>
                <a:cubicBezTo>
                  <a:pt x="44323" y="52367"/>
                  <a:pt x="44199" y="52658"/>
                  <a:pt x="44282" y="52906"/>
                </a:cubicBezTo>
                <a:cubicBezTo>
                  <a:pt x="44365" y="53321"/>
                  <a:pt x="44696" y="53653"/>
                  <a:pt x="45111" y="53694"/>
                </a:cubicBezTo>
                <a:lnTo>
                  <a:pt x="45194" y="53694"/>
                </a:lnTo>
                <a:cubicBezTo>
                  <a:pt x="45235" y="53694"/>
                  <a:pt x="45318" y="53694"/>
                  <a:pt x="45360" y="53653"/>
                </a:cubicBezTo>
                <a:lnTo>
                  <a:pt x="45360" y="53694"/>
                </a:lnTo>
                <a:lnTo>
                  <a:pt x="45318" y="53736"/>
                </a:lnTo>
                <a:lnTo>
                  <a:pt x="45318" y="53819"/>
                </a:lnTo>
                <a:lnTo>
                  <a:pt x="45277" y="53860"/>
                </a:lnTo>
                <a:lnTo>
                  <a:pt x="45277" y="53902"/>
                </a:lnTo>
                <a:lnTo>
                  <a:pt x="45235" y="53984"/>
                </a:lnTo>
                <a:lnTo>
                  <a:pt x="45194" y="54026"/>
                </a:lnTo>
                <a:lnTo>
                  <a:pt x="45194" y="54067"/>
                </a:lnTo>
                <a:lnTo>
                  <a:pt x="45153" y="54109"/>
                </a:lnTo>
                <a:lnTo>
                  <a:pt x="45153" y="54192"/>
                </a:lnTo>
                <a:lnTo>
                  <a:pt x="45111" y="54233"/>
                </a:lnTo>
                <a:lnTo>
                  <a:pt x="45070" y="54275"/>
                </a:lnTo>
                <a:lnTo>
                  <a:pt x="45070" y="54316"/>
                </a:lnTo>
                <a:lnTo>
                  <a:pt x="45028" y="54399"/>
                </a:lnTo>
                <a:lnTo>
                  <a:pt x="44987" y="54441"/>
                </a:lnTo>
                <a:lnTo>
                  <a:pt x="44987" y="54482"/>
                </a:lnTo>
                <a:lnTo>
                  <a:pt x="44945" y="54523"/>
                </a:lnTo>
                <a:lnTo>
                  <a:pt x="44904" y="54606"/>
                </a:lnTo>
                <a:lnTo>
                  <a:pt x="44904" y="54648"/>
                </a:lnTo>
                <a:lnTo>
                  <a:pt x="44862" y="54689"/>
                </a:lnTo>
                <a:lnTo>
                  <a:pt x="44821" y="54772"/>
                </a:lnTo>
                <a:lnTo>
                  <a:pt x="44779" y="54814"/>
                </a:lnTo>
                <a:lnTo>
                  <a:pt x="44779" y="54897"/>
                </a:lnTo>
                <a:lnTo>
                  <a:pt x="44738" y="54938"/>
                </a:lnTo>
                <a:lnTo>
                  <a:pt x="44696" y="55021"/>
                </a:lnTo>
                <a:lnTo>
                  <a:pt x="44655" y="55062"/>
                </a:lnTo>
                <a:lnTo>
                  <a:pt x="44613" y="55145"/>
                </a:lnTo>
                <a:lnTo>
                  <a:pt x="44572" y="55228"/>
                </a:lnTo>
                <a:lnTo>
                  <a:pt x="44531" y="55311"/>
                </a:lnTo>
                <a:lnTo>
                  <a:pt x="44489" y="55394"/>
                </a:lnTo>
                <a:lnTo>
                  <a:pt x="44448" y="55477"/>
                </a:lnTo>
                <a:lnTo>
                  <a:pt x="44406" y="55519"/>
                </a:lnTo>
                <a:lnTo>
                  <a:pt x="44365" y="55601"/>
                </a:lnTo>
                <a:lnTo>
                  <a:pt x="44323" y="55684"/>
                </a:lnTo>
                <a:lnTo>
                  <a:pt x="44282" y="55767"/>
                </a:lnTo>
                <a:lnTo>
                  <a:pt x="44240" y="55850"/>
                </a:lnTo>
                <a:lnTo>
                  <a:pt x="44199" y="55933"/>
                </a:lnTo>
                <a:lnTo>
                  <a:pt x="44157" y="56016"/>
                </a:lnTo>
                <a:lnTo>
                  <a:pt x="44157" y="56099"/>
                </a:lnTo>
                <a:lnTo>
                  <a:pt x="44116" y="56140"/>
                </a:lnTo>
                <a:lnTo>
                  <a:pt x="44074" y="56223"/>
                </a:lnTo>
                <a:lnTo>
                  <a:pt x="44033" y="56306"/>
                </a:lnTo>
                <a:lnTo>
                  <a:pt x="43992" y="56389"/>
                </a:lnTo>
                <a:lnTo>
                  <a:pt x="43992" y="56431"/>
                </a:lnTo>
                <a:lnTo>
                  <a:pt x="43950" y="56514"/>
                </a:lnTo>
                <a:lnTo>
                  <a:pt x="43909" y="56597"/>
                </a:lnTo>
                <a:lnTo>
                  <a:pt x="43867" y="56679"/>
                </a:lnTo>
                <a:lnTo>
                  <a:pt x="43867" y="56721"/>
                </a:lnTo>
                <a:lnTo>
                  <a:pt x="43826" y="56804"/>
                </a:lnTo>
                <a:lnTo>
                  <a:pt x="43784" y="56845"/>
                </a:lnTo>
                <a:lnTo>
                  <a:pt x="43743" y="56928"/>
                </a:lnTo>
                <a:lnTo>
                  <a:pt x="43743" y="56970"/>
                </a:lnTo>
                <a:lnTo>
                  <a:pt x="43701" y="57053"/>
                </a:lnTo>
                <a:lnTo>
                  <a:pt x="43660" y="57094"/>
                </a:lnTo>
                <a:lnTo>
                  <a:pt x="43660" y="57136"/>
                </a:lnTo>
                <a:lnTo>
                  <a:pt x="43618" y="57218"/>
                </a:lnTo>
                <a:lnTo>
                  <a:pt x="43577" y="57260"/>
                </a:lnTo>
                <a:lnTo>
                  <a:pt x="43577" y="57301"/>
                </a:lnTo>
                <a:lnTo>
                  <a:pt x="43535" y="57384"/>
                </a:lnTo>
                <a:lnTo>
                  <a:pt x="43535" y="57426"/>
                </a:lnTo>
                <a:lnTo>
                  <a:pt x="43494" y="57467"/>
                </a:lnTo>
                <a:lnTo>
                  <a:pt x="43453" y="57509"/>
                </a:lnTo>
                <a:lnTo>
                  <a:pt x="43453" y="57550"/>
                </a:lnTo>
                <a:lnTo>
                  <a:pt x="43411" y="57592"/>
                </a:lnTo>
                <a:lnTo>
                  <a:pt x="43370" y="57633"/>
                </a:lnTo>
                <a:lnTo>
                  <a:pt x="43370" y="57716"/>
                </a:lnTo>
                <a:lnTo>
                  <a:pt x="43328" y="57757"/>
                </a:lnTo>
                <a:lnTo>
                  <a:pt x="43328" y="57799"/>
                </a:lnTo>
                <a:lnTo>
                  <a:pt x="43287" y="57840"/>
                </a:lnTo>
                <a:lnTo>
                  <a:pt x="43245" y="57882"/>
                </a:lnTo>
                <a:lnTo>
                  <a:pt x="43245" y="57923"/>
                </a:lnTo>
                <a:lnTo>
                  <a:pt x="43204" y="57965"/>
                </a:lnTo>
                <a:lnTo>
                  <a:pt x="43162" y="58006"/>
                </a:lnTo>
                <a:lnTo>
                  <a:pt x="43121" y="58048"/>
                </a:lnTo>
                <a:lnTo>
                  <a:pt x="43121" y="58089"/>
                </a:lnTo>
                <a:lnTo>
                  <a:pt x="43079" y="58131"/>
                </a:lnTo>
                <a:lnTo>
                  <a:pt x="43038" y="58172"/>
                </a:lnTo>
                <a:lnTo>
                  <a:pt x="42996" y="58214"/>
                </a:lnTo>
                <a:lnTo>
                  <a:pt x="42955" y="58255"/>
                </a:lnTo>
                <a:lnTo>
                  <a:pt x="42914" y="58296"/>
                </a:lnTo>
                <a:lnTo>
                  <a:pt x="42872" y="58338"/>
                </a:lnTo>
                <a:lnTo>
                  <a:pt x="42831" y="58379"/>
                </a:lnTo>
                <a:lnTo>
                  <a:pt x="42748" y="58421"/>
                </a:lnTo>
                <a:lnTo>
                  <a:pt x="42706" y="58462"/>
                </a:lnTo>
                <a:lnTo>
                  <a:pt x="42665" y="58504"/>
                </a:lnTo>
                <a:lnTo>
                  <a:pt x="42582" y="58545"/>
                </a:lnTo>
                <a:lnTo>
                  <a:pt x="42540" y="58587"/>
                </a:lnTo>
                <a:lnTo>
                  <a:pt x="42457" y="58628"/>
                </a:lnTo>
                <a:lnTo>
                  <a:pt x="42375" y="58670"/>
                </a:lnTo>
                <a:lnTo>
                  <a:pt x="42333" y="58711"/>
                </a:lnTo>
                <a:lnTo>
                  <a:pt x="42250" y="58753"/>
                </a:lnTo>
                <a:lnTo>
                  <a:pt x="42167" y="58836"/>
                </a:lnTo>
                <a:lnTo>
                  <a:pt x="42084" y="58877"/>
                </a:lnTo>
                <a:lnTo>
                  <a:pt x="41960" y="58918"/>
                </a:lnTo>
                <a:lnTo>
                  <a:pt x="41877" y="59001"/>
                </a:lnTo>
                <a:lnTo>
                  <a:pt x="41794" y="59043"/>
                </a:lnTo>
                <a:lnTo>
                  <a:pt x="41670" y="59126"/>
                </a:lnTo>
                <a:lnTo>
                  <a:pt x="41587" y="59167"/>
                </a:lnTo>
                <a:lnTo>
                  <a:pt x="41462" y="59250"/>
                </a:lnTo>
                <a:lnTo>
                  <a:pt x="41338" y="59333"/>
                </a:lnTo>
                <a:lnTo>
                  <a:pt x="41214" y="59375"/>
                </a:lnTo>
                <a:lnTo>
                  <a:pt x="41131" y="59457"/>
                </a:lnTo>
                <a:lnTo>
                  <a:pt x="41006" y="59540"/>
                </a:lnTo>
                <a:lnTo>
                  <a:pt x="40882" y="59623"/>
                </a:lnTo>
                <a:lnTo>
                  <a:pt x="40799" y="59706"/>
                </a:lnTo>
                <a:lnTo>
                  <a:pt x="40675" y="59789"/>
                </a:lnTo>
                <a:lnTo>
                  <a:pt x="40550" y="59872"/>
                </a:lnTo>
                <a:lnTo>
                  <a:pt x="40467" y="59955"/>
                </a:lnTo>
                <a:lnTo>
                  <a:pt x="40384" y="59996"/>
                </a:lnTo>
                <a:lnTo>
                  <a:pt x="40260" y="60079"/>
                </a:lnTo>
                <a:lnTo>
                  <a:pt x="40177" y="60162"/>
                </a:lnTo>
                <a:lnTo>
                  <a:pt x="40094" y="60204"/>
                </a:lnTo>
                <a:lnTo>
                  <a:pt x="40011" y="60287"/>
                </a:lnTo>
                <a:lnTo>
                  <a:pt x="39928" y="60370"/>
                </a:lnTo>
                <a:lnTo>
                  <a:pt x="39845" y="60411"/>
                </a:lnTo>
                <a:lnTo>
                  <a:pt x="39762" y="60494"/>
                </a:lnTo>
                <a:lnTo>
                  <a:pt x="39679" y="60577"/>
                </a:lnTo>
                <a:lnTo>
                  <a:pt x="39638" y="60618"/>
                </a:lnTo>
                <a:lnTo>
                  <a:pt x="39555" y="60701"/>
                </a:lnTo>
                <a:lnTo>
                  <a:pt x="39472" y="60743"/>
                </a:lnTo>
                <a:lnTo>
                  <a:pt x="39431" y="60826"/>
                </a:lnTo>
                <a:lnTo>
                  <a:pt x="39348" y="60909"/>
                </a:lnTo>
                <a:lnTo>
                  <a:pt x="39265" y="60950"/>
                </a:lnTo>
                <a:lnTo>
                  <a:pt x="39223" y="61033"/>
                </a:lnTo>
                <a:lnTo>
                  <a:pt x="39140" y="61116"/>
                </a:lnTo>
                <a:lnTo>
                  <a:pt x="39099" y="61157"/>
                </a:lnTo>
                <a:lnTo>
                  <a:pt x="39016" y="61240"/>
                </a:lnTo>
                <a:lnTo>
                  <a:pt x="38975" y="61323"/>
                </a:lnTo>
                <a:lnTo>
                  <a:pt x="38892" y="61406"/>
                </a:lnTo>
                <a:lnTo>
                  <a:pt x="38850" y="61448"/>
                </a:lnTo>
                <a:lnTo>
                  <a:pt x="38767" y="61531"/>
                </a:lnTo>
                <a:lnTo>
                  <a:pt x="38726" y="61613"/>
                </a:lnTo>
                <a:lnTo>
                  <a:pt x="38684" y="61696"/>
                </a:lnTo>
                <a:lnTo>
                  <a:pt x="38601" y="61738"/>
                </a:lnTo>
                <a:lnTo>
                  <a:pt x="38560" y="61821"/>
                </a:lnTo>
                <a:lnTo>
                  <a:pt x="38519" y="61862"/>
                </a:lnTo>
                <a:lnTo>
                  <a:pt x="38436" y="61945"/>
                </a:lnTo>
                <a:lnTo>
                  <a:pt x="38394" y="61987"/>
                </a:lnTo>
                <a:lnTo>
                  <a:pt x="38353" y="62070"/>
                </a:lnTo>
                <a:lnTo>
                  <a:pt x="38270" y="62111"/>
                </a:lnTo>
                <a:lnTo>
                  <a:pt x="38228" y="62194"/>
                </a:lnTo>
                <a:lnTo>
                  <a:pt x="38187" y="62235"/>
                </a:lnTo>
                <a:lnTo>
                  <a:pt x="38104" y="62277"/>
                </a:lnTo>
                <a:lnTo>
                  <a:pt x="38062" y="62360"/>
                </a:lnTo>
                <a:lnTo>
                  <a:pt x="37980" y="62401"/>
                </a:lnTo>
                <a:lnTo>
                  <a:pt x="37938" y="62443"/>
                </a:lnTo>
                <a:lnTo>
                  <a:pt x="37855" y="62484"/>
                </a:lnTo>
                <a:lnTo>
                  <a:pt x="37814" y="62567"/>
                </a:lnTo>
                <a:lnTo>
                  <a:pt x="37731" y="62609"/>
                </a:lnTo>
                <a:lnTo>
                  <a:pt x="37648" y="62650"/>
                </a:lnTo>
                <a:lnTo>
                  <a:pt x="37565" y="62691"/>
                </a:lnTo>
                <a:lnTo>
                  <a:pt x="37482" y="62774"/>
                </a:lnTo>
                <a:lnTo>
                  <a:pt x="37399" y="62816"/>
                </a:lnTo>
                <a:lnTo>
                  <a:pt x="37316" y="62857"/>
                </a:lnTo>
                <a:lnTo>
                  <a:pt x="37233" y="62899"/>
                </a:lnTo>
                <a:lnTo>
                  <a:pt x="37109" y="62982"/>
                </a:lnTo>
                <a:lnTo>
                  <a:pt x="37026" y="63023"/>
                </a:lnTo>
                <a:lnTo>
                  <a:pt x="36902" y="63065"/>
                </a:lnTo>
                <a:lnTo>
                  <a:pt x="36819" y="63106"/>
                </a:lnTo>
                <a:lnTo>
                  <a:pt x="36694" y="63148"/>
                </a:lnTo>
                <a:lnTo>
                  <a:pt x="36611" y="63189"/>
                </a:lnTo>
                <a:lnTo>
                  <a:pt x="36487" y="63230"/>
                </a:lnTo>
                <a:lnTo>
                  <a:pt x="36363" y="63272"/>
                </a:lnTo>
                <a:lnTo>
                  <a:pt x="36238" y="63313"/>
                </a:lnTo>
                <a:lnTo>
                  <a:pt x="36114" y="63355"/>
                </a:lnTo>
                <a:lnTo>
                  <a:pt x="35989" y="63396"/>
                </a:lnTo>
                <a:lnTo>
                  <a:pt x="35865" y="63438"/>
                </a:lnTo>
                <a:lnTo>
                  <a:pt x="35741" y="63438"/>
                </a:lnTo>
                <a:lnTo>
                  <a:pt x="35616" y="63479"/>
                </a:lnTo>
                <a:lnTo>
                  <a:pt x="35492" y="63521"/>
                </a:lnTo>
                <a:lnTo>
                  <a:pt x="35367" y="63562"/>
                </a:lnTo>
                <a:lnTo>
                  <a:pt x="35243" y="63604"/>
                </a:lnTo>
                <a:lnTo>
                  <a:pt x="35119" y="63604"/>
                </a:lnTo>
                <a:lnTo>
                  <a:pt x="34994" y="63645"/>
                </a:lnTo>
                <a:lnTo>
                  <a:pt x="34870" y="63687"/>
                </a:lnTo>
                <a:lnTo>
                  <a:pt x="34745" y="63728"/>
                </a:lnTo>
                <a:lnTo>
                  <a:pt x="34580" y="63728"/>
                </a:lnTo>
                <a:lnTo>
                  <a:pt x="34455" y="63770"/>
                </a:lnTo>
                <a:lnTo>
                  <a:pt x="34331" y="63770"/>
                </a:lnTo>
                <a:lnTo>
                  <a:pt x="34206" y="63811"/>
                </a:lnTo>
                <a:lnTo>
                  <a:pt x="34041" y="63852"/>
                </a:lnTo>
                <a:lnTo>
                  <a:pt x="33916" y="63852"/>
                </a:lnTo>
                <a:lnTo>
                  <a:pt x="33792" y="63852"/>
                </a:lnTo>
                <a:lnTo>
                  <a:pt x="33667" y="63894"/>
                </a:lnTo>
                <a:lnTo>
                  <a:pt x="33502" y="63894"/>
                </a:lnTo>
                <a:lnTo>
                  <a:pt x="33377" y="63894"/>
                </a:lnTo>
                <a:lnTo>
                  <a:pt x="33253" y="63935"/>
                </a:lnTo>
                <a:lnTo>
                  <a:pt x="33128" y="63935"/>
                </a:lnTo>
                <a:lnTo>
                  <a:pt x="33004" y="63935"/>
                </a:lnTo>
                <a:lnTo>
                  <a:pt x="32880" y="63935"/>
                </a:lnTo>
                <a:lnTo>
                  <a:pt x="32755" y="63935"/>
                </a:lnTo>
                <a:lnTo>
                  <a:pt x="32631" y="63977"/>
                </a:lnTo>
                <a:lnTo>
                  <a:pt x="32507" y="63977"/>
                </a:lnTo>
                <a:lnTo>
                  <a:pt x="32382" y="63977"/>
                </a:lnTo>
                <a:lnTo>
                  <a:pt x="32258" y="63977"/>
                </a:lnTo>
                <a:lnTo>
                  <a:pt x="32175" y="64018"/>
                </a:lnTo>
                <a:lnTo>
                  <a:pt x="32050" y="64018"/>
                </a:lnTo>
                <a:lnTo>
                  <a:pt x="31926" y="64060"/>
                </a:lnTo>
                <a:lnTo>
                  <a:pt x="31802" y="64060"/>
                </a:lnTo>
                <a:lnTo>
                  <a:pt x="31719" y="64101"/>
                </a:lnTo>
                <a:lnTo>
                  <a:pt x="31594" y="64101"/>
                </a:lnTo>
                <a:lnTo>
                  <a:pt x="31511" y="64143"/>
                </a:lnTo>
                <a:lnTo>
                  <a:pt x="31387" y="64184"/>
                </a:lnTo>
                <a:lnTo>
                  <a:pt x="31304" y="64184"/>
                </a:lnTo>
                <a:lnTo>
                  <a:pt x="31221" y="64226"/>
                </a:lnTo>
                <a:lnTo>
                  <a:pt x="31138" y="64267"/>
                </a:lnTo>
                <a:lnTo>
                  <a:pt x="31055" y="64309"/>
                </a:lnTo>
                <a:lnTo>
                  <a:pt x="30972" y="64309"/>
                </a:lnTo>
                <a:lnTo>
                  <a:pt x="30931" y="64350"/>
                </a:lnTo>
                <a:lnTo>
                  <a:pt x="30848" y="64391"/>
                </a:lnTo>
                <a:lnTo>
                  <a:pt x="30765" y="64433"/>
                </a:lnTo>
                <a:lnTo>
                  <a:pt x="30724" y="64433"/>
                </a:lnTo>
                <a:lnTo>
                  <a:pt x="30682" y="64474"/>
                </a:lnTo>
                <a:lnTo>
                  <a:pt x="30599" y="64516"/>
                </a:lnTo>
                <a:lnTo>
                  <a:pt x="30558" y="64557"/>
                </a:lnTo>
                <a:lnTo>
                  <a:pt x="30516" y="64599"/>
                </a:lnTo>
                <a:lnTo>
                  <a:pt x="30433" y="64599"/>
                </a:lnTo>
                <a:lnTo>
                  <a:pt x="30392" y="64640"/>
                </a:lnTo>
                <a:lnTo>
                  <a:pt x="30351" y="64682"/>
                </a:lnTo>
                <a:lnTo>
                  <a:pt x="30309" y="64723"/>
                </a:lnTo>
                <a:lnTo>
                  <a:pt x="30226" y="64765"/>
                </a:lnTo>
                <a:lnTo>
                  <a:pt x="30185" y="64848"/>
                </a:lnTo>
                <a:lnTo>
                  <a:pt x="30143" y="64889"/>
                </a:lnTo>
                <a:lnTo>
                  <a:pt x="30102" y="64930"/>
                </a:lnTo>
                <a:lnTo>
                  <a:pt x="30019" y="65013"/>
                </a:lnTo>
                <a:lnTo>
                  <a:pt x="29977" y="65055"/>
                </a:lnTo>
                <a:lnTo>
                  <a:pt x="29936" y="65138"/>
                </a:lnTo>
                <a:lnTo>
                  <a:pt x="29894" y="65179"/>
                </a:lnTo>
                <a:cubicBezTo>
                  <a:pt x="29687" y="65013"/>
                  <a:pt x="29397" y="64930"/>
                  <a:pt x="29148" y="64972"/>
                </a:cubicBezTo>
                <a:cubicBezTo>
                  <a:pt x="28899" y="64972"/>
                  <a:pt x="28692" y="65096"/>
                  <a:pt x="28485" y="65262"/>
                </a:cubicBezTo>
                <a:cubicBezTo>
                  <a:pt x="28485" y="65262"/>
                  <a:pt x="28443" y="65221"/>
                  <a:pt x="28443" y="65221"/>
                </a:cubicBezTo>
                <a:cubicBezTo>
                  <a:pt x="28443" y="65096"/>
                  <a:pt x="28402" y="65013"/>
                  <a:pt x="28360" y="64889"/>
                </a:cubicBezTo>
                <a:cubicBezTo>
                  <a:pt x="28277" y="64557"/>
                  <a:pt x="27987" y="64184"/>
                  <a:pt x="27573" y="64101"/>
                </a:cubicBezTo>
                <a:cubicBezTo>
                  <a:pt x="27448" y="64101"/>
                  <a:pt x="27365" y="64101"/>
                  <a:pt x="27241" y="64101"/>
                </a:cubicBezTo>
                <a:cubicBezTo>
                  <a:pt x="26992" y="64018"/>
                  <a:pt x="26743" y="63977"/>
                  <a:pt x="26495" y="64060"/>
                </a:cubicBezTo>
                <a:cubicBezTo>
                  <a:pt x="26246" y="64184"/>
                  <a:pt x="26038" y="64350"/>
                  <a:pt x="25956" y="64599"/>
                </a:cubicBezTo>
                <a:cubicBezTo>
                  <a:pt x="25873" y="64723"/>
                  <a:pt x="25831" y="64889"/>
                  <a:pt x="25790" y="65013"/>
                </a:cubicBezTo>
                <a:cubicBezTo>
                  <a:pt x="25790" y="65055"/>
                  <a:pt x="25790" y="65096"/>
                  <a:pt x="25748" y="65179"/>
                </a:cubicBezTo>
                <a:cubicBezTo>
                  <a:pt x="25748" y="65262"/>
                  <a:pt x="25707" y="65345"/>
                  <a:pt x="25707" y="65428"/>
                </a:cubicBezTo>
                <a:cubicBezTo>
                  <a:pt x="25665" y="65760"/>
                  <a:pt x="25541" y="66091"/>
                  <a:pt x="25624" y="66423"/>
                </a:cubicBezTo>
                <a:cubicBezTo>
                  <a:pt x="25665" y="66506"/>
                  <a:pt x="25707" y="66589"/>
                  <a:pt x="25748" y="66713"/>
                </a:cubicBezTo>
                <a:cubicBezTo>
                  <a:pt x="25707" y="66796"/>
                  <a:pt x="25707" y="66879"/>
                  <a:pt x="25707" y="66962"/>
                </a:cubicBezTo>
                <a:cubicBezTo>
                  <a:pt x="25748" y="67211"/>
                  <a:pt x="25831" y="67460"/>
                  <a:pt x="25914" y="67667"/>
                </a:cubicBezTo>
                <a:cubicBezTo>
                  <a:pt x="25914" y="67708"/>
                  <a:pt x="25956" y="67750"/>
                  <a:pt x="25956" y="67791"/>
                </a:cubicBezTo>
                <a:cubicBezTo>
                  <a:pt x="25997" y="67874"/>
                  <a:pt x="25997" y="67957"/>
                  <a:pt x="26038" y="68040"/>
                </a:cubicBezTo>
                <a:cubicBezTo>
                  <a:pt x="26038" y="68247"/>
                  <a:pt x="26038" y="68496"/>
                  <a:pt x="26121" y="68704"/>
                </a:cubicBezTo>
                <a:cubicBezTo>
                  <a:pt x="26121" y="68745"/>
                  <a:pt x="26080" y="68786"/>
                  <a:pt x="26080" y="68869"/>
                </a:cubicBezTo>
                <a:cubicBezTo>
                  <a:pt x="26080" y="68952"/>
                  <a:pt x="26080" y="69077"/>
                  <a:pt x="26080" y="69201"/>
                </a:cubicBezTo>
                <a:cubicBezTo>
                  <a:pt x="25997" y="69367"/>
                  <a:pt x="25873" y="69533"/>
                  <a:pt x="25790" y="69699"/>
                </a:cubicBezTo>
                <a:cubicBezTo>
                  <a:pt x="25665" y="69906"/>
                  <a:pt x="25582" y="70113"/>
                  <a:pt x="25499" y="70321"/>
                </a:cubicBezTo>
                <a:cubicBezTo>
                  <a:pt x="25292" y="70901"/>
                  <a:pt x="25292" y="71481"/>
                  <a:pt x="25375" y="72062"/>
                </a:cubicBezTo>
                <a:cubicBezTo>
                  <a:pt x="25417" y="72311"/>
                  <a:pt x="25499" y="72559"/>
                  <a:pt x="25624" y="72808"/>
                </a:cubicBezTo>
                <a:cubicBezTo>
                  <a:pt x="25665" y="72974"/>
                  <a:pt x="25748" y="73099"/>
                  <a:pt x="25873" y="73223"/>
                </a:cubicBezTo>
                <a:cubicBezTo>
                  <a:pt x="25956" y="73306"/>
                  <a:pt x="25997" y="73389"/>
                  <a:pt x="26080" y="73472"/>
                </a:cubicBezTo>
                <a:cubicBezTo>
                  <a:pt x="26246" y="73679"/>
                  <a:pt x="26453" y="73928"/>
                  <a:pt x="26660" y="74135"/>
                </a:cubicBezTo>
                <a:cubicBezTo>
                  <a:pt x="26785" y="74259"/>
                  <a:pt x="26868" y="74384"/>
                  <a:pt x="26992" y="74508"/>
                </a:cubicBezTo>
                <a:cubicBezTo>
                  <a:pt x="27116" y="74633"/>
                  <a:pt x="27241" y="74716"/>
                  <a:pt x="27407" y="74798"/>
                </a:cubicBezTo>
                <a:cubicBezTo>
                  <a:pt x="27448" y="74923"/>
                  <a:pt x="27531" y="75047"/>
                  <a:pt x="27614" y="75172"/>
                </a:cubicBezTo>
                <a:cubicBezTo>
                  <a:pt x="27780" y="75503"/>
                  <a:pt x="27987" y="75835"/>
                  <a:pt x="28194" y="76125"/>
                </a:cubicBezTo>
                <a:cubicBezTo>
                  <a:pt x="28568" y="76664"/>
                  <a:pt x="28982" y="77162"/>
                  <a:pt x="29438" y="77659"/>
                </a:cubicBezTo>
                <a:cubicBezTo>
                  <a:pt x="29604" y="77825"/>
                  <a:pt x="29853" y="77950"/>
                  <a:pt x="30102" y="77950"/>
                </a:cubicBezTo>
                <a:cubicBezTo>
                  <a:pt x="30351" y="77950"/>
                  <a:pt x="30558" y="77867"/>
                  <a:pt x="30724" y="77701"/>
                </a:cubicBezTo>
                <a:cubicBezTo>
                  <a:pt x="31014" y="77411"/>
                  <a:pt x="31097" y="76996"/>
                  <a:pt x="30931" y="76623"/>
                </a:cubicBezTo>
                <a:cubicBezTo>
                  <a:pt x="31055" y="76581"/>
                  <a:pt x="31138" y="76498"/>
                  <a:pt x="31221" y="76415"/>
                </a:cubicBezTo>
                <a:cubicBezTo>
                  <a:pt x="31346" y="76250"/>
                  <a:pt x="31429" y="76084"/>
                  <a:pt x="31470" y="75876"/>
                </a:cubicBezTo>
                <a:cubicBezTo>
                  <a:pt x="31470" y="75669"/>
                  <a:pt x="31429" y="75503"/>
                  <a:pt x="31346" y="75337"/>
                </a:cubicBezTo>
                <a:cubicBezTo>
                  <a:pt x="31304" y="75213"/>
                  <a:pt x="31263" y="75130"/>
                  <a:pt x="31221" y="75047"/>
                </a:cubicBezTo>
                <a:cubicBezTo>
                  <a:pt x="31263" y="75047"/>
                  <a:pt x="31263" y="75006"/>
                  <a:pt x="31304" y="75006"/>
                </a:cubicBezTo>
                <a:cubicBezTo>
                  <a:pt x="31429" y="74964"/>
                  <a:pt x="31511" y="74881"/>
                  <a:pt x="31594" y="74798"/>
                </a:cubicBezTo>
                <a:lnTo>
                  <a:pt x="31594" y="74798"/>
                </a:lnTo>
                <a:lnTo>
                  <a:pt x="31677" y="74923"/>
                </a:lnTo>
                <a:lnTo>
                  <a:pt x="31719" y="75047"/>
                </a:lnTo>
                <a:lnTo>
                  <a:pt x="31802" y="75130"/>
                </a:lnTo>
                <a:lnTo>
                  <a:pt x="31843" y="75255"/>
                </a:lnTo>
                <a:lnTo>
                  <a:pt x="31885" y="75379"/>
                </a:lnTo>
                <a:lnTo>
                  <a:pt x="31926" y="75503"/>
                </a:lnTo>
                <a:lnTo>
                  <a:pt x="31968" y="75628"/>
                </a:lnTo>
                <a:lnTo>
                  <a:pt x="32050" y="75752"/>
                </a:lnTo>
                <a:lnTo>
                  <a:pt x="32092" y="75876"/>
                </a:lnTo>
                <a:lnTo>
                  <a:pt x="32133" y="75959"/>
                </a:lnTo>
                <a:lnTo>
                  <a:pt x="32175" y="76084"/>
                </a:lnTo>
                <a:lnTo>
                  <a:pt x="32216" y="76208"/>
                </a:lnTo>
                <a:lnTo>
                  <a:pt x="32258" y="76291"/>
                </a:lnTo>
                <a:lnTo>
                  <a:pt x="32299" y="76415"/>
                </a:lnTo>
                <a:lnTo>
                  <a:pt x="32299" y="76498"/>
                </a:lnTo>
                <a:lnTo>
                  <a:pt x="32341" y="76623"/>
                </a:lnTo>
                <a:lnTo>
                  <a:pt x="32382" y="76706"/>
                </a:lnTo>
                <a:lnTo>
                  <a:pt x="32424" y="76789"/>
                </a:lnTo>
                <a:lnTo>
                  <a:pt x="32465" y="76913"/>
                </a:lnTo>
                <a:lnTo>
                  <a:pt x="32507" y="76996"/>
                </a:lnTo>
                <a:lnTo>
                  <a:pt x="32548" y="77079"/>
                </a:lnTo>
                <a:lnTo>
                  <a:pt x="32589" y="77120"/>
                </a:lnTo>
                <a:lnTo>
                  <a:pt x="32631" y="77203"/>
                </a:lnTo>
                <a:lnTo>
                  <a:pt x="32672" y="77286"/>
                </a:lnTo>
                <a:lnTo>
                  <a:pt x="32714" y="77369"/>
                </a:lnTo>
                <a:lnTo>
                  <a:pt x="32755" y="77452"/>
                </a:lnTo>
                <a:lnTo>
                  <a:pt x="32797" y="77493"/>
                </a:lnTo>
                <a:lnTo>
                  <a:pt x="32838" y="77576"/>
                </a:lnTo>
                <a:lnTo>
                  <a:pt x="32880" y="77659"/>
                </a:lnTo>
                <a:lnTo>
                  <a:pt x="32921" y="77742"/>
                </a:lnTo>
                <a:lnTo>
                  <a:pt x="32963" y="77784"/>
                </a:lnTo>
                <a:lnTo>
                  <a:pt x="33004" y="77867"/>
                </a:lnTo>
                <a:lnTo>
                  <a:pt x="33046" y="77950"/>
                </a:lnTo>
                <a:lnTo>
                  <a:pt x="33128" y="78033"/>
                </a:lnTo>
                <a:lnTo>
                  <a:pt x="33170" y="78115"/>
                </a:lnTo>
                <a:lnTo>
                  <a:pt x="33211" y="78198"/>
                </a:lnTo>
                <a:lnTo>
                  <a:pt x="33253" y="78281"/>
                </a:lnTo>
                <a:lnTo>
                  <a:pt x="33294" y="78364"/>
                </a:lnTo>
                <a:lnTo>
                  <a:pt x="33336" y="78447"/>
                </a:lnTo>
                <a:lnTo>
                  <a:pt x="33377" y="78530"/>
                </a:lnTo>
                <a:lnTo>
                  <a:pt x="33419" y="78613"/>
                </a:lnTo>
                <a:lnTo>
                  <a:pt x="33460" y="78696"/>
                </a:lnTo>
                <a:lnTo>
                  <a:pt x="33502" y="78779"/>
                </a:lnTo>
                <a:lnTo>
                  <a:pt x="33543" y="78862"/>
                </a:lnTo>
                <a:lnTo>
                  <a:pt x="33585" y="78945"/>
                </a:lnTo>
                <a:lnTo>
                  <a:pt x="33626" y="78986"/>
                </a:lnTo>
                <a:lnTo>
                  <a:pt x="33667" y="79069"/>
                </a:lnTo>
                <a:lnTo>
                  <a:pt x="33709" y="79152"/>
                </a:lnTo>
                <a:lnTo>
                  <a:pt x="33750" y="79193"/>
                </a:lnTo>
                <a:lnTo>
                  <a:pt x="33792" y="79276"/>
                </a:lnTo>
                <a:lnTo>
                  <a:pt x="33833" y="79359"/>
                </a:lnTo>
                <a:lnTo>
                  <a:pt x="33875" y="79401"/>
                </a:lnTo>
                <a:lnTo>
                  <a:pt x="33916" y="79484"/>
                </a:lnTo>
                <a:lnTo>
                  <a:pt x="33958" y="79525"/>
                </a:lnTo>
                <a:lnTo>
                  <a:pt x="34041" y="79567"/>
                </a:lnTo>
                <a:lnTo>
                  <a:pt x="34082" y="79650"/>
                </a:lnTo>
                <a:lnTo>
                  <a:pt x="34124" y="79691"/>
                </a:lnTo>
                <a:lnTo>
                  <a:pt x="34165" y="79732"/>
                </a:lnTo>
                <a:lnTo>
                  <a:pt x="34206" y="79815"/>
                </a:lnTo>
                <a:lnTo>
                  <a:pt x="34248" y="79857"/>
                </a:lnTo>
                <a:lnTo>
                  <a:pt x="34331" y="79898"/>
                </a:lnTo>
                <a:lnTo>
                  <a:pt x="34372" y="79940"/>
                </a:lnTo>
                <a:lnTo>
                  <a:pt x="34414" y="79981"/>
                </a:lnTo>
                <a:lnTo>
                  <a:pt x="34455" y="80023"/>
                </a:lnTo>
                <a:lnTo>
                  <a:pt x="34538" y="80064"/>
                </a:lnTo>
                <a:lnTo>
                  <a:pt x="34580" y="80106"/>
                </a:lnTo>
                <a:lnTo>
                  <a:pt x="34621" y="80147"/>
                </a:lnTo>
                <a:lnTo>
                  <a:pt x="34663" y="80189"/>
                </a:lnTo>
                <a:lnTo>
                  <a:pt x="34745" y="80230"/>
                </a:lnTo>
                <a:lnTo>
                  <a:pt x="34787" y="80271"/>
                </a:lnTo>
                <a:lnTo>
                  <a:pt x="34828" y="80313"/>
                </a:lnTo>
                <a:lnTo>
                  <a:pt x="34870" y="80354"/>
                </a:lnTo>
                <a:lnTo>
                  <a:pt x="34911" y="80396"/>
                </a:lnTo>
                <a:cubicBezTo>
                  <a:pt x="34911" y="80562"/>
                  <a:pt x="34953" y="80728"/>
                  <a:pt x="35036" y="80893"/>
                </a:cubicBezTo>
                <a:cubicBezTo>
                  <a:pt x="35202" y="81142"/>
                  <a:pt x="35450" y="81308"/>
                  <a:pt x="35741" y="81349"/>
                </a:cubicBezTo>
                <a:cubicBezTo>
                  <a:pt x="35824" y="81391"/>
                  <a:pt x="35906" y="81391"/>
                  <a:pt x="36031" y="81432"/>
                </a:cubicBezTo>
                <a:lnTo>
                  <a:pt x="36238" y="81474"/>
                </a:lnTo>
                <a:cubicBezTo>
                  <a:pt x="36280" y="81474"/>
                  <a:pt x="36280" y="81515"/>
                  <a:pt x="36321" y="81515"/>
                </a:cubicBezTo>
                <a:cubicBezTo>
                  <a:pt x="36487" y="81681"/>
                  <a:pt x="36694" y="81723"/>
                  <a:pt x="36943" y="81764"/>
                </a:cubicBezTo>
                <a:cubicBezTo>
                  <a:pt x="37109" y="81764"/>
                  <a:pt x="37233" y="81806"/>
                  <a:pt x="37399" y="81806"/>
                </a:cubicBezTo>
                <a:cubicBezTo>
                  <a:pt x="37565" y="81806"/>
                  <a:pt x="37772" y="81806"/>
                  <a:pt x="37938" y="81806"/>
                </a:cubicBezTo>
                <a:lnTo>
                  <a:pt x="37938" y="81806"/>
                </a:lnTo>
                <a:cubicBezTo>
                  <a:pt x="38021" y="81806"/>
                  <a:pt x="38104" y="81806"/>
                  <a:pt x="38187" y="81806"/>
                </a:cubicBezTo>
                <a:cubicBezTo>
                  <a:pt x="38436" y="81764"/>
                  <a:pt x="38643" y="81640"/>
                  <a:pt x="38809" y="81432"/>
                </a:cubicBezTo>
                <a:cubicBezTo>
                  <a:pt x="38850" y="81349"/>
                  <a:pt x="38892" y="81267"/>
                  <a:pt x="38933" y="81184"/>
                </a:cubicBezTo>
                <a:cubicBezTo>
                  <a:pt x="39058" y="81142"/>
                  <a:pt x="39182" y="81101"/>
                  <a:pt x="39306" y="81018"/>
                </a:cubicBezTo>
                <a:cubicBezTo>
                  <a:pt x="39389" y="80893"/>
                  <a:pt x="39472" y="80810"/>
                  <a:pt x="39555" y="80686"/>
                </a:cubicBezTo>
                <a:cubicBezTo>
                  <a:pt x="39597" y="80645"/>
                  <a:pt x="39638" y="80645"/>
                  <a:pt x="39679" y="80603"/>
                </a:cubicBezTo>
                <a:lnTo>
                  <a:pt x="39721" y="80603"/>
                </a:lnTo>
                <a:lnTo>
                  <a:pt x="39721" y="80603"/>
                </a:lnTo>
                <a:lnTo>
                  <a:pt x="39762" y="80603"/>
                </a:lnTo>
                <a:lnTo>
                  <a:pt x="39804" y="80645"/>
                </a:lnTo>
                <a:lnTo>
                  <a:pt x="39845" y="80645"/>
                </a:lnTo>
                <a:lnTo>
                  <a:pt x="39887" y="80645"/>
                </a:lnTo>
                <a:lnTo>
                  <a:pt x="39928" y="80645"/>
                </a:lnTo>
                <a:lnTo>
                  <a:pt x="39970" y="80645"/>
                </a:lnTo>
                <a:lnTo>
                  <a:pt x="40011" y="80645"/>
                </a:lnTo>
                <a:lnTo>
                  <a:pt x="40053" y="80686"/>
                </a:lnTo>
                <a:lnTo>
                  <a:pt x="40094" y="80686"/>
                </a:lnTo>
                <a:lnTo>
                  <a:pt x="40136" y="80686"/>
                </a:lnTo>
                <a:lnTo>
                  <a:pt x="40136" y="80686"/>
                </a:lnTo>
                <a:lnTo>
                  <a:pt x="40177" y="80686"/>
                </a:lnTo>
                <a:lnTo>
                  <a:pt x="40219" y="80686"/>
                </a:lnTo>
                <a:lnTo>
                  <a:pt x="40260" y="80728"/>
                </a:lnTo>
                <a:lnTo>
                  <a:pt x="40301" y="80728"/>
                </a:lnTo>
                <a:lnTo>
                  <a:pt x="40301" y="80728"/>
                </a:lnTo>
                <a:lnTo>
                  <a:pt x="40343" y="80728"/>
                </a:lnTo>
                <a:lnTo>
                  <a:pt x="40384" y="80728"/>
                </a:lnTo>
                <a:lnTo>
                  <a:pt x="40384" y="80728"/>
                </a:lnTo>
                <a:lnTo>
                  <a:pt x="40426" y="80769"/>
                </a:lnTo>
                <a:lnTo>
                  <a:pt x="40467" y="80769"/>
                </a:lnTo>
                <a:lnTo>
                  <a:pt x="40467" y="80769"/>
                </a:lnTo>
                <a:lnTo>
                  <a:pt x="40509" y="80769"/>
                </a:lnTo>
                <a:lnTo>
                  <a:pt x="40509" y="80769"/>
                </a:lnTo>
                <a:lnTo>
                  <a:pt x="40550" y="80769"/>
                </a:lnTo>
                <a:lnTo>
                  <a:pt x="40550" y="80769"/>
                </a:lnTo>
                <a:lnTo>
                  <a:pt x="40592" y="80769"/>
                </a:lnTo>
                <a:lnTo>
                  <a:pt x="40592" y="80769"/>
                </a:lnTo>
                <a:lnTo>
                  <a:pt x="40633" y="80769"/>
                </a:lnTo>
                <a:lnTo>
                  <a:pt x="40633" y="80769"/>
                </a:lnTo>
                <a:lnTo>
                  <a:pt x="40716" y="80769"/>
                </a:lnTo>
                <a:lnTo>
                  <a:pt x="40716" y="80769"/>
                </a:lnTo>
                <a:lnTo>
                  <a:pt x="40716" y="80769"/>
                </a:lnTo>
                <a:lnTo>
                  <a:pt x="40758" y="80769"/>
                </a:lnTo>
                <a:lnTo>
                  <a:pt x="40758" y="80769"/>
                </a:lnTo>
                <a:lnTo>
                  <a:pt x="40758" y="80769"/>
                </a:lnTo>
                <a:lnTo>
                  <a:pt x="40799" y="80769"/>
                </a:lnTo>
                <a:lnTo>
                  <a:pt x="40799" y="80769"/>
                </a:lnTo>
                <a:lnTo>
                  <a:pt x="40840" y="80769"/>
                </a:lnTo>
                <a:lnTo>
                  <a:pt x="40840" y="80769"/>
                </a:lnTo>
                <a:lnTo>
                  <a:pt x="40840" y="80728"/>
                </a:lnTo>
                <a:lnTo>
                  <a:pt x="40882" y="80728"/>
                </a:lnTo>
                <a:lnTo>
                  <a:pt x="40882" y="80728"/>
                </a:lnTo>
                <a:lnTo>
                  <a:pt x="40923" y="80728"/>
                </a:lnTo>
                <a:lnTo>
                  <a:pt x="40923" y="80686"/>
                </a:lnTo>
                <a:lnTo>
                  <a:pt x="40965" y="80686"/>
                </a:lnTo>
                <a:lnTo>
                  <a:pt x="40965" y="80645"/>
                </a:lnTo>
                <a:lnTo>
                  <a:pt x="41006" y="80645"/>
                </a:lnTo>
                <a:lnTo>
                  <a:pt x="41006" y="80603"/>
                </a:lnTo>
                <a:lnTo>
                  <a:pt x="41048" y="80603"/>
                </a:lnTo>
                <a:lnTo>
                  <a:pt x="41048" y="80562"/>
                </a:lnTo>
                <a:lnTo>
                  <a:pt x="41089" y="80562"/>
                </a:lnTo>
                <a:lnTo>
                  <a:pt x="41089" y="80520"/>
                </a:lnTo>
                <a:lnTo>
                  <a:pt x="41131" y="80520"/>
                </a:lnTo>
                <a:lnTo>
                  <a:pt x="41131" y="80520"/>
                </a:lnTo>
                <a:lnTo>
                  <a:pt x="41172" y="80479"/>
                </a:lnTo>
                <a:lnTo>
                  <a:pt x="41172" y="80479"/>
                </a:lnTo>
                <a:lnTo>
                  <a:pt x="41214" y="80437"/>
                </a:lnTo>
                <a:lnTo>
                  <a:pt x="41214" y="80437"/>
                </a:lnTo>
                <a:lnTo>
                  <a:pt x="41255" y="80396"/>
                </a:lnTo>
                <a:lnTo>
                  <a:pt x="41255" y="80396"/>
                </a:lnTo>
                <a:lnTo>
                  <a:pt x="41297" y="80354"/>
                </a:lnTo>
                <a:lnTo>
                  <a:pt x="41297" y="80354"/>
                </a:lnTo>
                <a:lnTo>
                  <a:pt x="41338" y="80313"/>
                </a:lnTo>
                <a:lnTo>
                  <a:pt x="41338" y="80271"/>
                </a:lnTo>
                <a:lnTo>
                  <a:pt x="41379" y="80271"/>
                </a:lnTo>
                <a:lnTo>
                  <a:pt x="41421" y="80230"/>
                </a:lnTo>
                <a:lnTo>
                  <a:pt x="41462" y="80189"/>
                </a:lnTo>
                <a:lnTo>
                  <a:pt x="41462" y="80147"/>
                </a:lnTo>
                <a:lnTo>
                  <a:pt x="41504" y="80106"/>
                </a:lnTo>
                <a:lnTo>
                  <a:pt x="41545" y="80064"/>
                </a:lnTo>
                <a:lnTo>
                  <a:pt x="41587" y="80023"/>
                </a:lnTo>
                <a:lnTo>
                  <a:pt x="41587" y="79981"/>
                </a:lnTo>
                <a:lnTo>
                  <a:pt x="41628" y="79940"/>
                </a:lnTo>
                <a:lnTo>
                  <a:pt x="41670" y="79898"/>
                </a:lnTo>
                <a:lnTo>
                  <a:pt x="41670" y="79857"/>
                </a:lnTo>
                <a:lnTo>
                  <a:pt x="41711" y="79815"/>
                </a:lnTo>
                <a:lnTo>
                  <a:pt x="41711" y="79774"/>
                </a:lnTo>
                <a:lnTo>
                  <a:pt x="41753" y="79732"/>
                </a:lnTo>
                <a:lnTo>
                  <a:pt x="41753" y="79691"/>
                </a:lnTo>
                <a:lnTo>
                  <a:pt x="41794" y="79691"/>
                </a:lnTo>
                <a:lnTo>
                  <a:pt x="41794" y="79650"/>
                </a:lnTo>
                <a:lnTo>
                  <a:pt x="41836" y="79608"/>
                </a:lnTo>
                <a:lnTo>
                  <a:pt x="41836" y="79608"/>
                </a:lnTo>
                <a:lnTo>
                  <a:pt x="41836" y="79567"/>
                </a:lnTo>
                <a:lnTo>
                  <a:pt x="41877" y="79525"/>
                </a:lnTo>
                <a:lnTo>
                  <a:pt x="41877" y="79525"/>
                </a:lnTo>
                <a:lnTo>
                  <a:pt x="41877" y="79484"/>
                </a:lnTo>
                <a:lnTo>
                  <a:pt x="41918" y="79484"/>
                </a:lnTo>
                <a:lnTo>
                  <a:pt x="41918" y="79442"/>
                </a:lnTo>
                <a:lnTo>
                  <a:pt x="41918" y="79442"/>
                </a:lnTo>
                <a:lnTo>
                  <a:pt x="41918" y="79442"/>
                </a:lnTo>
                <a:lnTo>
                  <a:pt x="41960" y="79401"/>
                </a:lnTo>
                <a:lnTo>
                  <a:pt x="41960" y="79401"/>
                </a:lnTo>
                <a:lnTo>
                  <a:pt x="41960" y="79359"/>
                </a:lnTo>
                <a:lnTo>
                  <a:pt x="41960" y="79359"/>
                </a:lnTo>
                <a:lnTo>
                  <a:pt x="41960" y="79359"/>
                </a:lnTo>
                <a:lnTo>
                  <a:pt x="42001" y="79359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276"/>
                </a:lnTo>
                <a:lnTo>
                  <a:pt x="42001" y="79276"/>
                </a:lnTo>
                <a:lnTo>
                  <a:pt x="42001" y="79276"/>
                </a:lnTo>
                <a:lnTo>
                  <a:pt x="42001" y="79276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18"/>
                </a:lnTo>
                <a:lnTo>
                  <a:pt x="42001" y="79359"/>
                </a:lnTo>
                <a:lnTo>
                  <a:pt x="42043" y="79359"/>
                </a:lnTo>
                <a:lnTo>
                  <a:pt x="42043" y="79401"/>
                </a:lnTo>
                <a:lnTo>
                  <a:pt x="42043" y="79442"/>
                </a:lnTo>
                <a:lnTo>
                  <a:pt x="42043" y="79484"/>
                </a:lnTo>
                <a:lnTo>
                  <a:pt x="42084" y="79525"/>
                </a:lnTo>
                <a:lnTo>
                  <a:pt x="42084" y="79567"/>
                </a:lnTo>
                <a:lnTo>
                  <a:pt x="42126" y="79650"/>
                </a:lnTo>
                <a:lnTo>
                  <a:pt x="42126" y="79691"/>
                </a:lnTo>
                <a:lnTo>
                  <a:pt x="42167" y="79774"/>
                </a:lnTo>
                <a:lnTo>
                  <a:pt x="42167" y="79815"/>
                </a:lnTo>
                <a:lnTo>
                  <a:pt x="42209" y="79898"/>
                </a:lnTo>
                <a:lnTo>
                  <a:pt x="42250" y="79981"/>
                </a:lnTo>
                <a:lnTo>
                  <a:pt x="42292" y="80064"/>
                </a:lnTo>
                <a:lnTo>
                  <a:pt x="42333" y="80106"/>
                </a:lnTo>
                <a:lnTo>
                  <a:pt x="42375" y="80189"/>
                </a:lnTo>
                <a:lnTo>
                  <a:pt x="42416" y="80271"/>
                </a:lnTo>
                <a:lnTo>
                  <a:pt x="42457" y="80354"/>
                </a:lnTo>
                <a:lnTo>
                  <a:pt x="42499" y="80396"/>
                </a:lnTo>
                <a:lnTo>
                  <a:pt x="42540" y="80479"/>
                </a:lnTo>
                <a:lnTo>
                  <a:pt x="42582" y="80562"/>
                </a:lnTo>
                <a:lnTo>
                  <a:pt x="42623" y="80603"/>
                </a:lnTo>
                <a:lnTo>
                  <a:pt x="42665" y="80686"/>
                </a:lnTo>
                <a:lnTo>
                  <a:pt x="42748" y="80769"/>
                </a:lnTo>
                <a:lnTo>
                  <a:pt x="42789" y="80810"/>
                </a:lnTo>
                <a:lnTo>
                  <a:pt x="42831" y="80893"/>
                </a:lnTo>
                <a:lnTo>
                  <a:pt x="42914" y="80935"/>
                </a:lnTo>
                <a:lnTo>
                  <a:pt x="42955" y="81018"/>
                </a:lnTo>
                <a:lnTo>
                  <a:pt x="43038" y="81101"/>
                </a:lnTo>
                <a:lnTo>
                  <a:pt x="43121" y="81142"/>
                </a:lnTo>
                <a:lnTo>
                  <a:pt x="43162" y="81225"/>
                </a:lnTo>
                <a:lnTo>
                  <a:pt x="43245" y="81308"/>
                </a:lnTo>
                <a:lnTo>
                  <a:pt x="43328" y="81349"/>
                </a:lnTo>
                <a:lnTo>
                  <a:pt x="43411" y="81432"/>
                </a:lnTo>
                <a:lnTo>
                  <a:pt x="43494" y="81474"/>
                </a:lnTo>
                <a:lnTo>
                  <a:pt x="43577" y="81557"/>
                </a:lnTo>
                <a:lnTo>
                  <a:pt x="43660" y="81640"/>
                </a:lnTo>
                <a:lnTo>
                  <a:pt x="43743" y="81681"/>
                </a:lnTo>
                <a:lnTo>
                  <a:pt x="43826" y="81764"/>
                </a:lnTo>
                <a:lnTo>
                  <a:pt x="43950" y="81847"/>
                </a:lnTo>
                <a:lnTo>
                  <a:pt x="44033" y="81888"/>
                </a:lnTo>
                <a:lnTo>
                  <a:pt x="44116" y="81971"/>
                </a:lnTo>
                <a:lnTo>
                  <a:pt x="44199" y="82013"/>
                </a:lnTo>
                <a:lnTo>
                  <a:pt x="44323" y="82096"/>
                </a:lnTo>
                <a:lnTo>
                  <a:pt x="44406" y="82179"/>
                </a:lnTo>
                <a:lnTo>
                  <a:pt x="44489" y="82220"/>
                </a:lnTo>
                <a:lnTo>
                  <a:pt x="44572" y="82303"/>
                </a:lnTo>
                <a:lnTo>
                  <a:pt x="44655" y="82345"/>
                </a:lnTo>
                <a:lnTo>
                  <a:pt x="44738" y="82386"/>
                </a:lnTo>
                <a:lnTo>
                  <a:pt x="44821" y="82469"/>
                </a:lnTo>
                <a:lnTo>
                  <a:pt x="44904" y="82510"/>
                </a:lnTo>
                <a:lnTo>
                  <a:pt x="44987" y="82552"/>
                </a:lnTo>
                <a:lnTo>
                  <a:pt x="45070" y="82593"/>
                </a:lnTo>
                <a:lnTo>
                  <a:pt x="45111" y="82635"/>
                </a:lnTo>
                <a:lnTo>
                  <a:pt x="45194" y="82676"/>
                </a:lnTo>
                <a:lnTo>
                  <a:pt x="45235" y="82718"/>
                </a:lnTo>
                <a:lnTo>
                  <a:pt x="45277" y="82759"/>
                </a:lnTo>
                <a:lnTo>
                  <a:pt x="45360" y="82801"/>
                </a:lnTo>
                <a:lnTo>
                  <a:pt x="45401" y="82801"/>
                </a:lnTo>
                <a:lnTo>
                  <a:pt x="45443" y="82842"/>
                </a:lnTo>
                <a:lnTo>
                  <a:pt x="45484" y="82884"/>
                </a:lnTo>
                <a:lnTo>
                  <a:pt x="45567" y="82884"/>
                </a:lnTo>
                <a:lnTo>
                  <a:pt x="45609" y="82925"/>
                </a:lnTo>
                <a:lnTo>
                  <a:pt x="45650" y="82967"/>
                </a:lnTo>
                <a:lnTo>
                  <a:pt x="45692" y="82967"/>
                </a:lnTo>
                <a:lnTo>
                  <a:pt x="45774" y="83008"/>
                </a:lnTo>
                <a:lnTo>
                  <a:pt x="45816" y="83049"/>
                </a:lnTo>
                <a:lnTo>
                  <a:pt x="45899" y="83049"/>
                </a:lnTo>
                <a:lnTo>
                  <a:pt x="45940" y="83091"/>
                </a:lnTo>
                <a:lnTo>
                  <a:pt x="46023" y="83091"/>
                </a:lnTo>
                <a:lnTo>
                  <a:pt x="46106" y="83132"/>
                </a:lnTo>
                <a:lnTo>
                  <a:pt x="46189" y="83174"/>
                </a:lnTo>
                <a:lnTo>
                  <a:pt x="46272" y="83174"/>
                </a:lnTo>
                <a:lnTo>
                  <a:pt x="46355" y="83215"/>
                </a:lnTo>
                <a:lnTo>
                  <a:pt x="46438" y="83215"/>
                </a:lnTo>
                <a:lnTo>
                  <a:pt x="46562" y="83257"/>
                </a:lnTo>
                <a:lnTo>
                  <a:pt x="46645" y="83257"/>
                </a:lnTo>
                <a:cubicBezTo>
                  <a:pt x="46645" y="83381"/>
                  <a:pt x="46645" y="83464"/>
                  <a:pt x="46687" y="83588"/>
                </a:cubicBezTo>
                <a:cubicBezTo>
                  <a:pt x="46770" y="83879"/>
                  <a:pt x="47018" y="84127"/>
                  <a:pt x="47267" y="84335"/>
                </a:cubicBezTo>
                <a:cubicBezTo>
                  <a:pt x="47267" y="84418"/>
                  <a:pt x="47309" y="84459"/>
                  <a:pt x="47309" y="84542"/>
                </a:cubicBezTo>
                <a:cubicBezTo>
                  <a:pt x="47350" y="84666"/>
                  <a:pt x="47433" y="84791"/>
                  <a:pt x="47557" y="84915"/>
                </a:cubicBezTo>
                <a:cubicBezTo>
                  <a:pt x="47682" y="85081"/>
                  <a:pt x="47848" y="85164"/>
                  <a:pt x="48013" y="85288"/>
                </a:cubicBezTo>
                <a:lnTo>
                  <a:pt x="48262" y="85454"/>
                </a:lnTo>
                <a:cubicBezTo>
                  <a:pt x="48345" y="85579"/>
                  <a:pt x="48469" y="85703"/>
                  <a:pt x="48594" y="85786"/>
                </a:cubicBezTo>
                <a:cubicBezTo>
                  <a:pt x="48926" y="86035"/>
                  <a:pt x="49340" y="86118"/>
                  <a:pt x="49713" y="86201"/>
                </a:cubicBezTo>
                <a:cubicBezTo>
                  <a:pt x="50004" y="86242"/>
                  <a:pt x="50252" y="86283"/>
                  <a:pt x="50501" y="86325"/>
                </a:cubicBezTo>
                <a:cubicBezTo>
                  <a:pt x="50791" y="86408"/>
                  <a:pt x="51123" y="86449"/>
                  <a:pt x="51413" y="86491"/>
                </a:cubicBezTo>
                <a:cubicBezTo>
                  <a:pt x="51828" y="86532"/>
                  <a:pt x="52284" y="86574"/>
                  <a:pt x="52616" y="86408"/>
                </a:cubicBezTo>
                <a:cubicBezTo>
                  <a:pt x="52657" y="86408"/>
                  <a:pt x="52657" y="86408"/>
                  <a:pt x="52699" y="86408"/>
                </a:cubicBezTo>
                <a:cubicBezTo>
                  <a:pt x="53238" y="86532"/>
                  <a:pt x="53777" y="86657"/>
                  <a:pt x="54316" y="86822"/>
                </a:cubicBezTo>
                <a:cubicBezTo>
                  <a:pt x="54316" y="86822"/>
                  <a:pt x="54357" y="86822"/>
                  <a:pt x="54357" y="86822"/>
                </a:cubicBezTo>
                <a:cubicBezTo>
                  <a:pt x="54440" y="86864"/>
                  <a:pt x="54481" y="86905"/>
                  <a:pt x="54564" y="86947"/>
                </a:cubicBezTo>
                <a:cubicBezTo>
                  <a:pt x="54606" y="86988"/>
                  <a:pt x="54647" y="87030"/>
                  <a:pt x="54730" y="87071"/>
                </a:cubicBezTo>
                <a:cubicBezTo>
                  <a:pt x="54855" y="87154"/>
                  <a:pt x="55021" y="87237"/>
                  <a:pt x="55186" y="87279"/>
                </a:cubicBezTo>
                <a:cubicBezTo>
                  <a:pt x="55477" y="87403"/>
                  <a:pt x="55725" y="87486"/>
                  <a:pt x="56016" y="87569"/>
                </a:cubicBezTo>
                <a:cubicBezTo>
                  <a:pt x="56099" y="87652"/>
                  <a:pt x="56223" y="87776"/>
                  <a:pt x="56347" y="87818"/>
                </a:cubicBezTo>
                <a:cubicBezTo>
                  <a:pt x="56555" y="87901"/>
                  <a:pt x="56803" y="87942"/>
                  <a:pt x="57011" y="87942"/>
                </a:cubicBezTo>
                <a:cubicBezTo>
                  <a:pt x="57177" y="87942"/>
                  <a:pt x="57342" y="87983"/>
                  <a:pt x="57508" y="87983"/>
                </a:cubicBezTo>
                <a:cubicBezTo>
                  <a:pt x="57798" y="87983"/>
                  <a:pt x="58130" y="88025"/>
                  <a:pt x="58420" y="88025"/>
                </a:cubicBezTo>
                <a:lnTo>
                  <a:pt x="58420" y="88025"/>
                </a:lnTo>
                <a:cubicBezTo>
                  <a:pt x="58669" y="88066"/>
                  <a:pt x="58918" y="88066"/>
                  <a:pt x="59125" y="88108"/>
                </a:cubicBezTo>
                <a:cubicBezTo>
                  <a:pt x="59623" y="88149"/>
                  <a:pt x="60079" y="88149"/>
                  <a:pt x="60576" y="88232"/>
                </a:cubicBezTo>
                <a:cubicBezTo>
                  <a:pt x="60825" y="88232"/>
                  <a:pt x="61074" y="88315"/>
                  <a:pt x="61323" y="88357"/>
                </a:cubicBezTo>
                <a:cubicBezTo>
                  <a:pt x="61530" y="88440"/>
                  <a:pt x="61737" y="88481"/>
                  <a:pt x="61945" y="88564"/>
                </a:cubicBezTo>
                <a:cubicBezTo>
                  <a:pt x="62152" y="88688"/>
                  <a:pt x="62401" y="88813"/>
                  <a:pt x="62650" y="88937"/>
                </a:cubicBezTo>
                <a:cubicBezTo>
                  <a:pt x="63023" y="89144"/>
                  <a:pt x="63354" y="89393"/>
                  <a:pt x="63686" y="89642"/>
                </a:cubicBezTo>
                <a:cubicBezTo>
                  <a:pt x="63852" y="89808"/>
                  <a:pt x="64059" y="89932"/>
                  <a:pt x="64225" y="90098"/>
                </a:cubicBezTo>
                <a:cubicBezTo>
                  <a:pt x="64391" y="90264"/>
                  <a:pt x="64515" y="90388"/>
                  <a:pt x="64681" y="90471"/>
                </a:cubicBezTo>
                <a:cubicBezTo>
                  <a:pt x="64847" y="90596"/>
                  <a:pt x="65013" y="90637"/>
                  <a:pt x="65137" y="90637"/>
                </a:cubicBezTo>
                <a:cubicBezTo>
                  <a:pt x="65262" y="90720"/>
                  <a:pt x="65386" y="90844"/>
                  <a:pt x="65510" y="90927"/>
                </a:cubicBezTo>
                <a:cubicBezTo>
                  <a:pt x="65593" y="91300"/>
                  <a:pt x="65801" y="91591"/>
                  <a:pt x="66008" y="91881"/>
                </a:cubicBezTo>
                <a:cubicBezTo>
                  <a:pt x="66091" y="91964"/>
                  <a:pt x="66174" y="92088"/>
                  <a:pt x="66257" y="92171"/>
                </a:cubicBezTo>
                <a:cubicBezTo>
                  <a:pt x="66340" y="92378"/>
                  <a:pt x="66423" y="92544"/>
                  <a:pt x="66547" y="92710"/>
                </a:cubicBezTo>
                <a:cubicBezTo>
                  <a:pt x="66713" y="92876"/>
                  <a:pt x="66837" y="93083"/>
                  <a:pt x="67003" y="93291"/>
                </a:cubicBezTo>
                <a:cubicBezTo>
                  <a:pt x="66962" y="93249"/>
                  <a:pt x="66962" y="93208"/>
                  <a:pt x="66920" y="93166"/>
                </a:cubicBezTo>
                <a:cubicBezTo>
                  <a:pt x="67086" y="93415"/>
                  <a:pt x="67252" y="93664"/>
                  <a:pt x="67459" y="93871"/>
                </a:cubicBezTo>
                <a:cubicBezTo>
                  <a:pt x="67625" y="94120"/>
                  <a:pt x="67791" y="94327"/>
                  <a:pt x="68081" y="94493"/>
                </a:cubicBezTo>
                <a:cubicBezTo>
                  <a:pt x="68413" y="94700"/>
                  <a:pt x="68786" y="94742"/>
                  <a:pt x="69201" y="94659"/>
                </a:cubicBezTo>
                <a:cubicBezTo>
                  <a:pt x="69491" y="94617"/>
                  <a:pt x="69781" y="94452"/>
                  <a:pt x="69988" y="94244"/>
                </a:cubicBezTo>
                <a:cubicBezTo>
                  <a:pt x="70444" y="93788"/>
                  <a:pt x="70818" y="93249"/>
                  <a:pt x="71274" y="92752"/>
                </a:cubicBezTo>
                <a:cubicBezTo>
                  <a:pt x="71315" y="92710"/>
                  <a:pt x="71357" y="92669"/>
                  <a:pt x="71398" y="92586"/>
                </a:cubicBezTo>
                <a:cubicBezTo>
                  <a:pt x="71730" y="92669"/>
                  <a:pt x="72061" y="92627"/>
                  <a:pt x="72352" y="92586"/>
                </a:cubicBezTo>
                <a:cubicBezTo>
                  <a:pt x="72600" y="92544"/>
                  <a:pt x="72849" y="92503"/>
                  <a:pt x="73057" y="92461"/>
                </a:cubicBezTo>
                <a:cubicBezTo>
                  <a:pt x="73720" y="92378"/>
                  <a:pt x="74342" y="92337"/>
                  <a:pt x="75005" y="92337"/>
                </a:cubicBezTo>
                <a:lnTo>
                  <a:pt x="75213" y="92337"/>
                </a:lnTo>
                <a:cubicBezTo>
                  <a:pt x="75461" y="92461"/>
                  <a:pt x="75710" y="92627"/>
                  <a:pt x="75959" y="92793"/>
                </a:cubicBezTo>
                <a:cubicBezTo>
                  <a:pt x="76291" y="92959"/>
                  <a:pt x="76664" y="93166"/>
                  <a:pt x="76995" y="93332"/>
                </a:cubicBezTo>
                <a:cubicBezTo>
                  <a:pt x="77037" y="93415"/>
                  <a:pt x="77120" y="93456"/>
                  <a:pt x="77203" y="93498"/>
                </a:cubicBezTo>
                <a:cubicBezTo>
                  <a:pt x="77244" y="93539"/>
                  <a:pt x="77327" y="93622"/>
                  <a:pt x="77410" y="93664"/>
                </a:cubicBezTo>
                <a:cubicBezTo>
                  <a:pt x="77534" y="93747"/>
                  <a:pt x="77659" y="93830"/>
                  <a:pt x="77783" y="93913"/>
                </a:cubicBezTo>
                <a:cubicBezTo>
                  <a:pt x="77866" y="93995"/>
                  <a:pt x="77949" y="94037"/>
                  <a:pt x="78032" y="94078"/>
                </a:cubicBezTo>
                <a:cubicBezTo>
                  <a:pt x="78073" y="94203"/>
                  <a:pt x="78115" y="94286"/>
                  <a:pt x="78198" y="94369"/>
                </a:cubicBezTo>
                <a:cubicBezTo>
                  <a:pt x="78364" y="94493"/>
                  <a:pt x="78488" y="94617"/>
                  <a:pt x="78654" y="94742"/>
                </a:cubicBezTo>
                <a:cubicBezTo>
                  <a:pt x="78737" y="94825"/>
                  <a:pt x="78820" y="94908"/>
                  <a:pt x="78903" y="94991"/>
                </a:cubicBezTo>
                <a:cubicBezTo>
                  <a:pt x="78944" y="95073"/>
                  <a:pt x="78986" y="95115"/>
                  <a:pt x="79027" y="95198"/>
                </a:cubicBezTo>
                <a:cubicBezTo>
                  <a:pt x="79069" y="95281"/>
                  <a:pt x="79110" y="95364"/>
                  <a:pt x="79151" y="95447"/>
                </a:cubicBezTo>
                <a:cubicBezTo>
                  <a:pt x="79400" y="95944"/>
                  <a:pt x="79608" y="96483"/>
                  <a:pt x="79939" y="96939"/>
                </a:cubicBezTo>
                <a:cubicBezTo>
                  <a:pt x="80230" y="97437"/>
                  <a:pt x="80520" y="97851"/>
                  <a:pt x="80893" y="98266"/>
                </a:cubicBezTo>
                <a:cubicBezTo>
                  <a:pt x="81225" y="98639"/>
                  <a:pt x="81598" y="99012"/>
                  <a:pt x="82012" y="99303"/>
                </a:cubicBezTo>
                <a:cubicBezTo>
                  <a:pt x="82551" y="99717"/>
                  <a:pt x="83132" y="100007"/>
                  <a:pt x="83754" y="100256"/>
                </a:cubicBezTo>
                <a:cubicBezTo>
                  <a:pt x="84334" y="100464"/>
                  <a:pt x="84956" y="100629"/>
                  <a:pt x="85578" y="100754"/>
                </a:cubicBezTo>
                <a:cubicBezTo>
                  <a:pt x="85910" y="100795"/>
                  <a:pt x="86242" y="100795"/>
                  <a:pt x="86573" y="100795"/>
                </a:cubicBezTo>
                <a:cubicBezTo>
                  <a:pt x="86905" y="100795"/>
                  <a:pt x="87195" y="100795"/>
                  <a:pt x="87527" y="100712"/>
                </a:cubicBezTo>
                <a:cubicBezTo>
                  <a:pt x="88149" y="100588"/>
                  <a:pt x="88771" y="100422"/>
                  <a:pt x="89351" y="100173"/>
                </a:cubicBezTo>
                <a:cubicBezTo>
                  <a:pt x="89890" y="99966"/>
                  <a:pt x="90429" y="99717"/>
                  <a:pt x="90927" y="99510"/>
                </a:cubicBezTo>
                <a:cubicBezTo>
                  <a:pt x="91466" y="99303"/>
                  <a:pt x="92005" y="99137"/>
                  <a:pt x="92544" y="98971"/>
                </a:cubicBezTo>
                <a:cubicBezTo>
                  <a:pt x="92917" y="98888"/>
                  <a:pt x="93332" y="98805"/>
                  <a:pt x="93705" y="98639"/>
                </a:cubicBezTo>
                <a:cubicBezTo>
                  <a:pt x="93746" y="98639"/>
                  <a:pt x="93746" y="98639"/>
                  <a:pt x="93788" y="98639"/>
                </a:cubicBezTo>
                <a:cubicBezTo>
                  <a:pt x="93953" y="98639"/>
                  <a:pt x="94119" y="98639"/>
                  <a:pt x="94327" y="98639"/>
                </a:cubicBezTo>
                <a:cubicBezTo>
                  <a:pt x="94493" y="98639"/>
                  <a:pt x="94700" y="98639"/>
                  <a:pt x="94866" y="98639"/>
                </a:cubicBezTo>
                <a:cubicBezTo>
                  <a:pt x="95073" y="98639"/>
                  <a:pt x="95280" y="98639"/>
                  <a:pt x="95488" y="98639"/>
                </a:cubicBezTo>
                <a:cubicBezTo>
                  <a:pt x="95612" y="98639"/>
                  <a:pt x="95736" y="98639"/>
                  <a:pt x="95819" y="98681"/>
                </a:cubicBezTo>
                <a:cubicBezTo>
                  <a:pt x="95902" y="98681"/>
                  <a:pt x="95985" y="98681"/>
                  <a:pt x="96068" y="98722"/>
                </a:cubicBezTo>
                <a:cubicBezTo>
                  <a:pt x="96110" y="98722"/>
                  <a:pt x="96151" y="98722"/>
                  <a:pt x="96192" y="98764"/>
                </a:cubicBezTo>
                <a:cubicBezTo>
                  <a:pt x="96275" y="98764"/>
                  <a:pt x="96317" y="98805"/>
                  <a:pt x="96400" y="98847"/>
                </a:cubicBezTo>
                <a:cubicBezTo>
                  <a:pt x="96773" y="99054"/>
                  <a:pt x="97146" y="99303"/>
                  <a:pt x="97478" y="99593"/>
                </a:cubicBezTo>
                <a:cubicBezTo>
                  <a:pt x="97727" y="99759"/>
                  <a:pt x="97934" y="99925"/>
                  <a:pt x="98141" y="100132"/>
                </a:cubicBezTo>
                <a:cubicBezTo>
                  <a:pt x="98348" y="100339"/>
                  <a:pt x="98556" y="100588"/>
                  <a:pt x="98763" y="100795"/>
                </a:cubicBezTo>
                <a:cubicBezTo>
                  <a:pt x="98887" y="100920"/>
                  <a:pt x="98970" y="101003"/>
                  <a:pt x="99095" y="101127"/>
                </a:cubicBezTo>
                <a:cubicBezTo>
                  <a:pt x="99219" y="101293"/>
                  <a:pt x="99385" y="101459"/>
                  <a:pt x="99551" y="101583"/>
                </a:cubicBezTo>
                <a:cubicBezTo>
                  <a:pt x="99634" y="101583"/>
                  <a:pt x="99675" y="101625"/>
                  <a:pt x="99717" y="101625"/>
                </a:cubicBezTo>
                <a:cubicBezTo>
                  <a:pt x="99758" y="101998"/>
                  <a:pt x="99800" y="102371"/>
                  <a:pt x="99841" y="102744"/>
                </a:cubicBezTo>
                <a:cubicBezTo>
                  <a:pt x="99841" y="103034"/>
                  <a:pt x="99841" y="103324"/>
                  <a:pt x="99841" y="103615"/>
                </a:cubicBezTo>
                <a:lnTo>
                  <a:pt x="99841" y="103988"/>
                </a:lnTo>
                <a:cubicBezTo>
                  <a:pt x="99841" y="104071"/>
                  <a:pt x="99841" y="104112"/>
                  <a:pt x="99841" y="104154"/>
                </a:cubicBezTo>
                <a:cubicBezTo>
                  <a:pt x="99841" y="104154"/>
                  <a:pt x="99841" y="104195"/>
                  <a:pt x="99841" y="104195"/>
                </a:cubicBezTo>
                <a:cubicBezTo>
                  <a:pt x="99800" y="104278"/>
                  <a:pt x="99758" y="104402"/>
                  <a:pt x="99717" y="104485"/>
                </a:cubicBezTo>
                <a:cubicBezTo>
                  <a:pt x="99634" y="104693"/>
                  <a:pt x="99509" y="104900"/>
                  <a:pt x="99427" y="105149"/>
                </a:cubicBezTo>
                <a:cubicBezTo>
                  <a:pt x="99261" y="105563"/>
                  <a:pt x="99053" y="106019"/>
                  <a:pt x="98846" y="106434"/>
                </a:cubicBezTo>
                <a:cubicBezTo>
                  <a:pt x="98639" y="106849"/>
                  <a:pt x="98390" y="107305"/>
                  <a:pt x="98183" y="107719"/>
                </a:cubicBezTo>
                <a:cubicBezTo>
                  <a:pt x="97975" y="108217"/>
                  <a:pt x="97809" y="108715"/>
                  <a:pt x="97685" y="109212"/>
                </a:cubicBezTo>
                <a:cubicBezTo>
                  <a:pt x="97685" y="109171"/>
                  <a:pt x="97685" y="109171"/>
                  <a:pt x="97685" y="109129"/>
                </a:cubicBezTo>
                <a:cubicBezTo>
                  <a:pt x="97685" y="109171"/>
                  <a:pt x="97685" y="109212"/>
                  <a:pt x="97685" y="109212"/>
                </a:cubicBezTo>
                <a:lnTo>
                  <a:pt x="97685" y="109212"/>
                </a:lnTo>
                <a:cubicBezTo>
                  <a:pt x="97644" y="109336"/>
                  <a:pt x="97602" y="109461"/>
                  <a:pt x="97602" y="109627"/>
                </a:cubicBezTo>
                <a:cubicBezTo>
                  <a:pt x="97519" y="109793"/>
                  <a:pt x="97478" y="110000"/>
                  <a:pt x="97478" y="110207"/>
                </a:cubicBezTo>
                <a:cubicBezTo>
                  <a:pt x="97478" y="110290"/>
                  <a:pt x="97478" y="110373"/>
                  <a:pt x="97478" y="110456"/>
                </a:cubicBezTo>
                <a:cubicBezTo>
                  <a:pt x="97478" y="110539"/>
                  <a:pt x="97436" y="110663"/>
                  <a:pt x="97436" y="110746"/>
                </a:cubicBezTo>
                <a:lnTo>
                  <a:pt x="97436" y="110829"/>
                </a:lnTo>
                <a:cubicBezTo>
                  <a:pt x="97436" y="111161"/>
                  <a:pt x="97436" y="111534"/>
                  <a:pt x="97436" y="111866"/>
                </a:cubicBezTo>
                <a:cubicBezTo>
                  <a:pt x="97436" y="112239"/>
                  <a:pt x="97395" y="112612"/>
                  <a:pt x="97395" y="112985"/>
                </a:cubicBezTo>
                <a:cubicBezTo>
                  <a:pt x="97395" y="113275"/>
                  <a:pt x="97395" y="113566"/>
                  <a:pt x="97353" y="113814"/>
                </a:cubicBezTo>
                <a:cubicBezTo>
                  <a:pt x="97270" y="114353"/>
                  <a:pt x="97105" y="114851"/>
                  <a:pt x="96980" y="115348"/>
                </a:cubicBezTo>
                <a:cubicBezTo>
                  <a:pt x="96939" y="115390"/>
                  <a:pt x="96939" y="115473"/>
                  <a:pt x="96939" y="115514"/>
                </a:cubicBezTo>
                <a:cubicBezTo>
                  <a:pt x="96814" y="115722"/>
                  <a:pt x="96731" y="115929"/>
                  <a:pt x="96649" y="116136"/>
                </a:cubicBezTo>
                <a:cubicBezTo>
                  <a:pt x="96400" y="116634"/>
                  <a:pt x="96192" y="117131"/>
                  <a:pt x="95944" y="117629"/>
                </a:cubicBezTo>
                <a:cubicBezTo>
                  <a:pt x="95944" y="117629"/>
                  <a:pt x="95944" y="117629"/>
                  <a:pt x="95944" y="117629"/>
                </a:cubicBezTo>
                <a:cubicBezTo>
                  <a:pt x="95944" y="117670"/>
                  <a:pt x="95902" y="117712"/>
                  <a:pt x="95861" y="117753"/>
                </a:cubicBezTo>
                <a:lnTo>
                  <a:pt x="95861" y="117753"/>
                </a:lnTo>
                <a:lnTo>
                  <a:pt x="95861" y="117753"/>
                </a:lnTo>
                <a:cubicBezTo>
                  <a:pt x="95861" y="117753"/>
                  <a:pt x="95861" y="117795"/>
                  <a:pt x="95861" y="117795"/>
                </a:cubicBezTo>
                <a:cubicBezTo>
                  <a:pt x="95861" y="117795"/>
                  <a:pt x="95861" y="117795"/>
                  <a:pt x="95861" y="117795"/>
                </a:cubicBezTo>
                <a:lnTo>
                  <a:pt x="95861" y="117795"/>
                </a:lnTo>
                <a:cubicBezTo>
                  <a:pt x="95861" y="117836"/>
                  <a:pt x="95861" y="117836"/>
                  <a:pt x="95819" y="117878"/>
                </a:cubicBezTo>
                <a:cubicBezTo>
                  <a:pt x="95819" y="117878"/>
                  <a:pt x="95819" y="117878"/>
                  <a:pt x="95819" y="117878"/>
                </a:cubicBezTo>
                <a:lnTo>
                  <a:pt x="95819" y="117878"/>
                </a:lnTo>
                <a:cubicBezTo>
                  <a:pt x="95695" y="118126"/>
                  <a:pt x="95529" y="118417"/>
                  <a:pt x="95405" y="118665"/>
                </a:cubicBezTo>
                <a:cubicBezTo>
                  <a:pt x="95363" y="118707"/>
                  <a:pt x="95322" y="118790"/>
                  <a:pt x="95280" y="118873"/>
                </a:cubicBezTo>
                <a:cubicBezTo>
                  <a:pt x="86407" y="123351"/>
                  <a:pt x="76374" y="125880"/>
                  <a:pt x="65718" y="125880"/>
                </a:cubicBezTo>
                <a:lnTo>
                  <a:pt x="65262" y="125880"/>
                </a:ln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269;p45">
            <a:extLst>
              <a:ext uri="{FF2B5EF4-FFF2-40B4-BE49-F238E27FC236}">
                <a16:creationId xmlns:a16="http://schemas.microsoft.com/office/drawing/2014/main" id="{B70FCBFC-4C89-4B7A-9789-31CB77FFEBC1}"/>
              </a:ext>
            </a:extLst>
          </p:cNvPr>
          <p:cNvSpPr/>
          <p:nvPr/>
        </p:nvSpPr>
        <p:spPr>
          <a:xfrm>
            <a:off x="6932251" y="3260230"/>
            <a:ext cx="3060" cy="1839"/>
          </a:xfrm>
          <a:custGeom>
            <a:avLst/>
            <a:gdLst/>
            <a:ahLst/>
            <a:cxnLst/>
            <a:rect l="l" t="t" r="r" b="b"/>
            <a:pathLst>
              <a:path w="208" h="125" extrusionOk="0">
                <a:moveTo>
                  <a:pt x="1" y="42"/>
                </a:moveTo>
                <a:cubicBezTo>
                  <a:pt x="1" y="42"/>
                  <a:pt x="1" y="42"/>
                  <a:pt x="1" y="0"/>
                </a:cubicBezTo>
                <a:cubicBezTo>
                  <a:pt x="83" y="42"/>
                  <a:pt x="125" y="42"/>
                  <a:pt x="208" y="83"/>
                </a:cubicBezTo>
                <a:cubicBezTo>
                  <a:pt x="208" y="83"/>
                  <a:pt x="166" y="83"/>
                  <a:pt x="166" y="83"/>
                </a:cubicBezTo>
                <a:lnTo>
                  <a:pt x="125" y="125"/>
                </a:lnTo>
                <a:cubicBezTo>
                  <a:pt x="83" y="83"/>
                  <a:pt x="42" y="83"/>
                  <a:pt x="1" y="42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70;p45">
            <a:extLst>
              <a:ext uri="{FF2B5EF4-FFF2-40B4-BE49-F238E27FC236}">
                <a16:creationId xmlns:a16="http://schemas.microsoft.com/office/drawing/2014/main" id="{843D7AFE-44F7-437A-B5A4-1CF797565D2B}"/>
              </a:ext>
            </a:extLst>
          </p:cNvPr>
          <p:cNvSpPr/>
          <p:nvPr/>
        </p:nvSpPr>
        <p:spPr>
          <a:xfrm>
            <a:off x="7778194" y="2521626"/>
            <a:ext cx="350716" cy="615422"/>
          </a:xfrm>
          <a:custGeom>
            <a:avLst/>
            <a:gdLst/>
            <a:ahLst/>
            <a:cxnLst/>
            <a:rect l="l" t="t" r="r" b="b"/>
            <a:pathLst>
              <a:path w="23842" h="41837" extrusionOk="0">
                <a:moveTo>
                  <a:pt x="21810" y="41753"/>
                </a:moveTo>
                <a:cubicBezTo>
                  <a:pt x="21602" y="41587"/>
                  <a:pt x="21354" y="41463"/>
                  <a:pt x="21063" y="41338"/>
                </a:cubicBezTo>
                <a:cubicBezTo>
                  <a:pt x="20815" y="41256"/>
                  <a:pt x="20524" y="41173"/>
                  <a:pt x="20234" y="41131"/>
                </a:cubicBezTo>
                <a:cubicBezTo>
                  <a:pt x="19819" y="41090"/>
                  <a:pt x="19363" y="41173"/>
                  <a:pt x="19115" y="41546"/>
                </a:cubicBezTo>
                <a:cubicBezTo>
                  <a:pt x="18866" y="41504"/>
                  <a:pt x="18617" y="41421"/>
                  <a:pt x="18368" y="41380"/>
                </a:cubicBezTo>
                <a:cubicBezTo>
                  <a:pt x="18202" y="41338"/>
                  <a:pt x="17995" y="41256"/>
                  <a:pt x="17829" y="41214"/>
                </a:cubicBezTo>
                <a:cubicBezTo>
                  <a:pt x="17456" y="41048"/>
                  <a:pt x="17083" y="40882"/>
                  <a:pt x="16751" y="40675"/>
                </a:cubicBezTo>
                <a:cubicBezTo>
                  <a:pt x="16627" y="40634"/>
                  <a:pt x="16544" y="40551"/>
                  <a:pt x="16461" y="40509"/>
                </a:cubicBezTo>
                <a:cubicBezTo>
                  <a:pt x="16461" y="40509"/>
                  <a:pt x="16420" y="40468"/>
                  <a:pt x="16420" y="40468"/>
                </a:cubicBezTo>
                <a:cubicBezTo>
                  <a:pt x="16420" y="40509"/>
                  <a:pt x="16461" y="40509"/>
                  <a:pt x="16461" y="40509"/>
                </a:cubicBezTo>
                <a:lnTo>
                  <a:pt x="16420" y="40468"/>
                </a:lnTo>
                <a:lnTo>
                  <a:pt x="16420" y="40468"/>
                </a:lnTo>
                <a:cubicBezTo>
                  <a:pt x="15673" y="40053"/>
                  <a:pt x="14927" y="39639"/>
                  <a:pt x="14181" y="39224"/>
                </a:cubicBezTo>
                <a:cubicBezTo>
                  <a:pt x="14346" y="38892"/>
                  <a:pt x="14305" y="38478"/>
                  <a:pt x="14056" y="38229"/>
                </a:cubicBezTo>
                <a:cubicBezTo>
                  <a:pt x="13849" y="38063"/>
                  <a:pt x="13642" y="37939"/>
                  <a:pt x="13434" y="37814"/>
                </a:cubicBezTo>
                <a:cubicBezTo>
                  <a:pt x="13268" y="37731"/>
                  <a:pt x="13103" y="37648"/>
                  <a:pt x="12978" y="37524"/>
                </a:cubicBezTo>
                <a:lnTo>
                  <a:pt x="11900" y="36902"/>
                </a:lnTo>
                <a:cubicBezTo>
                  <a:pt x="11610" y="36736"/>
                  <a:pt x="11320" y="36529"/>
                  <a:pt x="11029" y="36363"/>
                </a:cubicBezTo>
                <a:cubicBezTo>
                  <a:pt x="11029" y="36239"/>
                  <a:pt x="10988" y="36073"/>
                  <a:pt x="10905" y="35948"/>
                </a:cubicBezTo>
                <a:cubicBezTo>
                  <a:pt x="10781" y="35741"/>
                  <a:pt x="10656" y="35575"/>
                  <a:pt x="10532" y="35368"/>
                </a:cubicBezTo>
                <a:cubicBezTo>
                  <a:pt x="10325" y="35119"/>
                  <a:pt x="10076" y="34870"/>
                  <a:pt x="9869" y="34622"/>
                </a:cubicBezTo>
                <a:cubicBezTo>
                  <a:pt x="9744" y="34497"/>
                  <a:pt x="9661" y="34414"/>
                  <a:pt x="9537" y="34290"/>
                </a:cubicBezTo>
                <a:cubicBezTo>
                  <a:pt x="9412" y="34166"/>
                  <a:pt x="9247" y="34041"/>
                  <a:pt x="9122" y="33958"/>
                </a:cubicBezTo>
                <a:cubicBezTo>
                  <a:pt x="8832" y="33751"/>
                  <a:pt x="8583" y="33585"/>
                  <a:pt x="8252" y="33419"/>
                </a:cubicBezTo>
                <a:cubicBezTo>
                  <a:pt x="7920" y="33253"/>
                  <a:pt x="7547" y="33129"/>
                  <a:pt x="7174" y="33005"/>
                </a:cubicBezTo>
                <a:cubicBezTo>
                  <a:pt x="6966" y="32963"/>
                  <a:pt x="6717" y="32880"/>
                  <a:pt x="6510" y="32839"/>
                </a:cubicBezTo>
                <a:cubicBezTo>
                  <a:pt x="6220" y="32673"/>
                  <a:pt x="5971" y="32548"/>
                  <a:pt x="5639" y="32548"/>
                </a:cubicBezTo>
                <a:cubicBezTo>
                  <a:pt x="5556" y="32548"/>
                  <a:pt x="5474" y="32590"/>
                  <a:pt x="5391" y="32590"/>
                </a:cubicBezTo>
                <a:cubicBezTo>
                  <a:pt x="5266" y="32548"/>
                  <a:pt x="5100" y="32548"/>
                  <a:pt x="4935" y="32590"/>
                </a:cubicBezTo>
                <a:cubicBezTo>
                  <a:pt x="4810" y="32590"/>
                  <a:pt x="4686" y="32631"/>
                  <a:pt x="4603" y="32714"/>
                </a:cubicBezTo>
                <a:cubicBezTo>
                  <a:pt x="4313" y="32590"/>
                  <a:pt x="3981" y="32466"/>
                  <a:pt x="3691" y="32341"/>
                </a:cubicBezTo>
                <a:cubicBezTo>
                  <a:pt x="3483" y="32217"/>
                  <a:pt x="3318" y="32134"/>
                  <a:pt x="3110" y="32009"/>
                </a:cubicBezTo>
                <a:cubicBezTo>
                  <a:pt x="2903" y="31844"/>
                  <a:pt x="2696" y="31678"/>
                  <a:pt x="2488" y="31470"/>
                </a:cubicBezTo>
                <a:cubicBezTo>
                  <a:pt x="2405" y="31429"/>
                  <a:pt x="2322" y="31346"/>
                  <a:pt x="2240" y="31263"/>
                </a:cubicBezTo>
                <a:cubicBezTo>
                  <a:pt x="2198" y="31180"/>
                  <a:pt x="2198" y="31097"/>
                  <a:pt x="2157" y="31014"/>
                </a:cubicBezTo>
                <a:cubicBezTo>
                  <a:pt x="2115" y="30931"/>
                  <a:pt x="2074" y="30890"/>
                  <a:pt x="2032" y="30849"/>
                </a:cubicBezTo>
                <a:cubicBezTo>
                  <a:pt x="1949" y="30683"/>
                  <a:pt x="1866" y="30475"/>
                  <a:pt x="1783" y="30310"/>
                </a:cubicBezTo>
                <a:cubicBezTo>
                  <a:pt x="1659" y="30019"/>
                  <a:pt x="1535" y="29771"/>
                  <a:pt x="1410" y="29522"/>
                </a:cubicBezTo>
                <a:cubicBezTo>
                  <a:pt x="1410" y="29480"/>
                  <a:pt x="1410" y="29480"/>
                  <a:pt x="1410" y="29480"/>
                </a:cubicBezTo>
                <a:cubicBezTo>
                  <a:pt x="1493" y="29149"/>
                  <a:pt x="1410" y="28775"/>
                  <a:pt x="1120" y="28568"/>
                </a:cubicBezTo>
                <a:cubicBezTo>
                  <a:pt x="1079" y="28444"/>
                  <a:pt x="996" y="28361"/>
                  <a:pt x="913" y="28278"/>
                </a:cubicBezTo>
                <a:cubicBezTo>
                  <a:pt x="664" y="28029"/>
                  <a:pt x="332" y="27905"/>
                  <a:pt x="1" y="27988"/>
                </a:cubicBezTo>
                <a:cubicBezTo>
                  <a:pt x="1" y="27697"/>
                  <a:pt x="42" y="27407"/>
                  <a:pt x="42" y="27117"/>
                </a:cubicBezTo>
                <a:cubicBezTo>
                  <a:pt x="42" y="26661"/>
                  <a:pt x="83" y="26246"/>
                  <a:pt x="83" y="25790"/>
                </a:cubicBezTo>
                <a:cubicBezTo>
                  <a:pt x="125" y="25251"/>
                  <a:pt x="166" y="24671"/>
                  <a:pt x="208" y="24090"/>
                </a:cubicBezTo>
                <a:cubicBezTo>
                  <a:pt x="208" y="24049"/>
                  <a:pt x="249" y="24007"/>
                  <a:pt x="249" y="23966"/>
                </a:cubicBezTo>
                <a:cubicBezTo>
                  <a:pt x="291" y="23676"/>
                  <a:pt x="332" y="23385"/>
                  <a:pt x="332" y="23095"/>
                </a:cubicBezTo>
                <a:cubicBezTo>
                  <a:pt x="415" y="22680"/>
                  <a:pt x="498" y="22266"/>
                  <a:pt x="581" y="21851"/>
                </a:cubicBezTo>
                <a:cubicBezTo>
                  <a:pt x="622" y="21602"/>
                  <a:pt x="664" y="21395"/>
                  <a:pt x="705" y="21146"/>
                </a:cubicBezTo>
                <a:cubicBezTo>
                  <a:pt x="830" y="21063"/>
                  <a:pt x="913" y="20939"/>
                  <a:pt x="954" y="20815"/>
                </a:cubicBezTo>
                <a:cubicBezTo>
                  <a:pt x="996" y="20732"/>
                  <a:pt x="996" y="20607"/>
                  <a:pt x="1037" y="20524"/>
                </a:cubicBezTo>
                <a:cubicBezTo>
                  <a:pt x="1037" y="20524"/>
                  <a:pt x="1037" y="20524"/>
                  <a:pt x="1037" y="20524"/>
                </a:cubicBezTo>
                <a:cubicBezTo>
                  <a:pt x="1203" y="20400"/>
                  <a:pt x="1327" y="20234"/>
                  <a:pt x="1369" y="20068"/>
                </a:cubicBezTo>
                <a:cubicBezTo>
                  <a:pt x="1410" y="19903"/>
                  <a:pt x="1452" y="19695"/>
                  <a:pt x="1452" y="19488"/>
                </a:cubicBezTo>
                <a:cubicBezTo>
                  <a:pt x="1493" y="19322"/>
                  <a:pt x="1535" y="19115"/>
                  <a:pt x="1576" y="18949"/>
                </a:cubicBezTo>
                <a:cubicBezTo>
                  <a:pt x="1783" y="17664"/>
                  <a:pt x="1866" y="16420"/>
                  <a:pt x="2032" y="15134"/>
                </a:cubicBezTo>
                <a:cubicBezTo>
                  <a:pt x="2074" y="14927"/>
                  <a:pt x="2115" y="14678"/>
                  <a:pt x="2157" y="14471"/>
                </a:cubicBezTo>
                <a:cubicBezTo>
                  <a:pt x="2198" y="14471"/>
                  <a:pt x="2240" y="14429"/>
                  <a:pt x="2281" y="14429"/>
                </a:cubicBezTo>
                <a:cubicBezTo>
                  <a:pt x="2571" y="14264"/>
                  <a:pt x="2779" y="13932"/>
                  <a:pt x="2986" y="13642"/>
                </a:cubicBezTo>
                <a:cubicBezTo>
                  <a:pt x="3069" y="13476"/>
                  <a:pt x="3193" y="13269"/>
                  <a:pt x="3276" y="13103"/>
                </a:cubicBezTo>
                <a:cubicBezTo>
                  <a:pt x="3442" y="12895"/>
                  <a:pt x="3566" y="12647"/>
                  <a:pt x="3691" y="12398"/>
                </a:cubicBezTo>
                <a:cubicBezTo>
                  <a:pt x="3774" y="12191"/>
                  <a:pt x="3857" y="11983"/>
                  <a:pt x="3939" y="11776"/>
                </a:cubicBezTo>
                <a:cubicBezTo>
                  <a:pt x="4064" y="11527"/>
                  <a:pt x="4147" y="11237"/>
                  <a:pt x="4230" y="10988"/>
                </a:cubicBezTo>
                <a:cubicBezTo>
                  <a:pt x="4354" y="10491"/>
                  <a:pt x="4354" y="9952"/>
                  <a:pt x="4313" y="9413"/>
                </a:cubicBezTo>
                <a:cubicBezTo>
                  <a:pt x="4271" y="8915"/>
                  <a:pt x="4230" y="8417"/>
                  <a:pt x="4147" y="7920"/>
                </a:cubicBezTo>
                <a:lnTo>
                  <a:pt x="4147" y="7920"/>
                </a:lnTo>
                <a:lnTo>
                  <a:pt x="4147" y="8044"/>
                </a:lnTo>
                <a:lnTo>
                  <a:pt x="4147" y="7920"/>
                </a:lnTo>
                <a:cubicBezTo>
                  <a:pt x="4147" y="7920"/>
                  <a:pt x="4147" y="7878"/>
                  <a:pt x="4147" y="7878"/>
                </a:cubicBezTo>
                <a:lnTo>
                  <a:pt x="4147" y="7920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lnTo>
                  <a:pt x="4147" y="7878"/>
                </a:lnTo>
                <a:cubicBezTo>
                  <a:pt x="4147" y="7837"/>
                  <a:pt x="4147" y="7796"/>
                  <a:pt x="4105" y="7754"/>
                </a:cubicBezTo>
                <a:lnTo>
                  <a:pt x="4105" y="7754"/>
                </a:lnTo>
                <a:cubicBezTo>
                  <a:pt x="4105" y="7671"/>
                  <a:pt x="4105" y="7588"/>
                  <a:pt x="4064" y="7505"/>
                </a:cubicBezTo>
                <a:cubicBezTo>
                  <a:pt x="4022" y="7091"/>
                  <a:pt x="3981" y="6635"/>
                  <a:pt x="3939" y="6220"/>
                </a:cubicBezTo>
                <a:cubicBezTo>
                  <a:pt x="4022" y="6137"/>
                  <a:pt x="4105" y="6054"/>
                  <a:pt x="4147" y="5930"/>
                </a:cubicBezTo>
                <a:cubicBezTo>
                  <a:pt x="4188" y="5847"/>
                  <a:pt x="4230" y="5805"/>
                  <a:pt x="4271" y="5722"/>
                </a:cubicBezTo>
                <a:cubicBezTo>
                  <a:pt x="4354" y="5598"/>
                  <a:pt x="4437" y="5432"/>
                  <a:pt x="4520" y="5266"/>
                </a:cubicBezTo>
                <a:cubicBezTo>
                  <a:pt x="4686" y="4976"/>
                  <a:pt x="4852" y="4644"/>
                  <a:pt x="5017" y="4354"/>
                </a:cubicBezTo>
                <a:cubicBezTo>
                  <a:pt x="5183" y="4064"/>
                  <a:pt x="5349" y="3732"/>
                  <a:pt x="5515" y="3442"/>
                </a:cubicBezTo>
                <a:cubicBezTo>
                  <a:pt x="5598" y="3359"/>
                  <a:pt x="5639" y="3276"/>
                  <a:pt x="5681" y="3193"/>
                </a:cubicBezTo>
                <a:lnTo>
                  <a:pt x="5722" y="3193"/>
                </a:lnTo>
                <a:cubicBezTo>
                  <a:pt x="5805" y="3110"/>
                  <a:pt x="5930" y="3069"/>
                  <a:pt x="6013" y="3027"/>
                </a:cubicBezTo>
                <a:cubicBezTo>
                  <a:pt x="6054" y="2986"/>
                  <a:pt x="6137" y="2986"/>
                  <a:pt x="6220" y="2944"/>
                </a:cubicBezTo>
                <a:cubicBezTo>
                  <a:pt x="6386" y="2903"/>
                  <a:pt x="6593" y="2862"/>
                  <a:pt x="6800" y="2779"/>
                </a:cubicBezTo>
                <a:cubicBezTo>
                  <a:pt x="7091" y="2737"/>
                  <a:pt x="7381" y="2613"/>
                  <a:pt x="7630" y="2530"/>
                </a:cubicBezTo>
                <a:cubicBezTo>
                  <a:pt x="7671" y="2488"/>
                  <a:pt x="7754" y="2447"/>
                  <a:pt x="7795" y="2447"/>
                </a:cubicBezTo>
                <a:cubicBezTo>
                  <a:pt x="7920" y="2405"/>
                  <a:pt x="8044" y="2405"/>
                  <a:pt x="8169" y="2323"/>
                </a:cubicBezTo>
                <a:cubicBezTo>
                  <a:pt x="8252" y="2281"/>
                  <a:pt x="8334" y="2240"/>
                  <a:pt x="8417" y="2198"/>
                </a:cubicBezTo>
                <a:cubicBezTo>
                  <a:pt x="8625" y="2115"/>
                  <a:pt x="8791" y="1991"/>
                  <a:pt x="8998" y="1866"/>
                </a:cubicBezTo>
                <a:cubicBezTo>
                  <a:pt x="9247" y="1742"/>
                  <a:pt x="9495" y="1618"/>
                  <a:pt x="9786" y="1452"/>
                </a:cubicBezTo>
                <a:cubicBezTo>
                  <a:pt x="9827" y="1452"/>
                  <a:pt x="9910" y="1410"/>
                  <a:pt x="9993" y="1369"/>
                </a:cubicBezTo>
                <a:cubicBezTo>
                  <a:pt x="9993" y="1369"/>
                  <a:pt x="10034" y="1369"/>
                  <a:pt x="10034" y="1327"/>
                </a:cubicBezTo>
                <a:cubicBezTo>
                  <a:pt x="10076" y="1327"/>
                  <a:pt x="10117" y="1327"/>
                  <a:pt x="10117" y="1327"/>
                </a:cubicBezTo>
                <a:cubicBezTo>
                  <a:pt x="10325" y="1369"/>
                  <a:pt x="10573" y="1327"/>
                  <a:pt x="10739" y="1245"/>
                </a:cubicBezTo>
                <a:cubicBezTo>
                  <a:pt x="10988" y="1245"/>
                  <a:pt x="11195" y="1286"/>
                  <a:pt x="11403" y="1286"/>
                </a:cubicBezTo>
                <a:cubicBezTo>
                  <a:pt x="11734" y="1286"/>
                  <a:pt x="12066" y="1245"/>
                  <a:pt x="12398" y="1162"/>
                </a:cubicBezTo>
                <a:cubicBezTo>
                  <a:pt x="12937" y="1079"/>
                  <a:pt x="13434" y="871"/>
                  <a:pt x="13973" y="664"/>
                </a:cubicBezTo>
                <a:lnTo>
                  <a:pt x="13973" y="664"/>
                </a:lnTo>
                <a:cubicBezTo>
                  <a:pt x="14595" y="457"/>
                  <a:pt x="15217" y="249"/>
                  <a:pt x="15839" y="125"/>
                </a:cubicBezTo>
                <a:cubicBezTo>
                  <a:pt x="16046" y="84"/>
                  <a:pt x="16254" y="42"/>
                  <a:pt x="16461" y="42"/>
                </a:cubicBezTo>
                <a:cubicBezTo>
                  <a:pt x="16876" y="1"/>
                  <a:pt x="17332" y="1"/>
                  <a:pt x="17746" y="42"/>
                </a:cubicBezTo>
                <a:cubicBezTo>
                  <a:pt x="17871" y="42"/>
                  <a:pt x="17995" y="42"/>
                  <a:pt x="18120" y="84"/>
                </a:cubicBezTo>
                <a:cubicBezTo>
                  <a:pt x="18120" y="84"/>
                  <a:pt x="18120" y="84"/>
                  <a:pt x="18161" y="84"/>
                </a:cubicBezTo>
                <a:cubicBezTo>
                  <a:pt x="18244" y="125"/>
                  <a:pt x="18327" y="208"/>
                  <a:pt x="18410" y="249"/>
                </a:cubicBezTo>
                <a:cubicBezTo>
                  <a:pt x="18451" y="291"/>
                  <a:pt x="18493" y="291"/>
                  <a:pt x="18534" y="332"/>
                </a:cubicBezTo>
                <a:cubicBezTo>
                  <a:pt x="21934" y="8252"/>
                  <a:pt x="23841" y="17000"/>
                  <a:pt x="23841" y="26205"/>
                </a:cubicBezTo>
                <a:cubicBezTo>
                  <a:pt x="23841" y="31595"/>
                  <a:pt x="23178" y="36819"/>
                  <a:pt x="21976" y="41836"/>
                </a:cubicBezTo>
                <a:cubicBezTo>
                  <a:pt x="21934" y="41795"/>
                  <a:pt x="21893" y="41753"/>
                  <a:pt x="21851" y="41753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271;p45">
            <a:extLst>
              <a:ext uri="{FF2B5EF4-FFF2-40B4-BE49-F238E27FC236}">
                <a16:creationId xmlns:a16="http://schemas.microsoft.com/office/drawing/2014/main" id="{12A19DB1-91D1-488C-A987-E68F48913198}"/>
              </a:ext>
            </a:extLst>
          </p:cNvPr>
          <p:cNvSpPr/>
          <p:nvPr/>
        </p:nvSpPr>
        <p:spPr>
          <a:xfrm>
            <a:off x="7780636" y="2259979"/>
            <a:ext cx="194569" cy="252512"/>
          </a:xfrm>
          <a:custGeom>
            <a:avLst/>
            <a:gdLst/>
            <a:ahLst/>
            <a:cxnLst/>
            <a:rect l="l" t="t" r="r" b="b"/>
            <a:pathLst>
              <a:path w="13227" h="17166" extrusionOk="0">
                <a:moveTo>
                  <a:pt x="4022" y="16834"/>
                </a:moveTo>
                <a:cubicBezTo>
                  <a:pt x="3856" y="16710"/>
                  <a:pt x="3732" y="16544"/>
                  <a:pt x="3608" y="16378"/>
                </a:cubicBezTo>
                <a:cubicBezTo>
                  <a:pt x="3359" y="16129"/>
                  <a:pt x="3152" y="15880"/>
                  <a:pt x="2944" y="15632"/>
                </a:cubicBezTo>
                <a:cubicBezTo>
                  <a:pt x="2820" y="15466"/>
                  <a:pt x="2737" y="15300"/>
                  <a:pt x="2571" y="15176"/>
                </a:cubicBezTo>
                <a:cubicBezTo>
                  <a:pt x="2322" y="14927"/>
                  <a:pt x="2074" y="14678"/>
                  <a:pt x="1825" y="14429"/>
                </a:cubicBezTo>
                <a:cubicBezTo>
                  <a:pt x="1617" y="14263"/>
                  <a:pt x="1452" y="14139"/>
                  <a:pt x="1244" y="13973"/>
                </a:cubicBezTo>
                <a:cubicBezTo>
                  <a:pt x="1244" y="13932"/>
                  <a:pt x="1203" y="13890"/>
                  <a:pt x="1161" y="13849"/>
                </a:cubicBezTo>
                <a:cubicBezTo>
                  <a:pt x="1037" y="13724"/>
                  <a:pt x="913" y="13600"/>
                  <a:pt x="830" y="13476"/>
                </a:cubicBezTo>
                <a:cubicBezTo>
                  <a:pt x="622" y="13268"/>
                  <a:pt x="456" y="13061"/>
                  <a:pt x="249" y="12854"/>
                </a:cubicBezTo>
                <a:cubicBezTo>
                  <a:pt x="249" y="12812"/>
                  <a:pt x="249" y="12771"/>
                  <a:pt x="249" y="12729"/>
                </a:cubicBezTo>
                <a:cubicBezTo>
                  <a:pt x="208" y="12563"/>
                  <a:pt x="125" y="12439"/>
                  <a:pt x="83" y="12356"/>
                </a:cubicBezTo>
                <a:cubicBezTo>
                  <a:pt x="83" y="12315"/>
                  <a:pt x="83" y="12273"/>
                  <a:pt x="42" y="12273"/>
                </a:cubicBezTo>
                <a:cubicBezTo>
                  <a:pt x="42" y="12190"/>
                  <a:pt x="0" y="12149"/>
                  <a:pt x="0" y="12066"/>
                </a:cubicBezTo>
                <a:lnTo>
                  <a:pt x="0" y="12024"/>
                </a:lnTo>
                <a:cubicBezTo>
                  <a:pt x="0" y="11859"/>
                  <a:pt x="0" y="11651"/>
                  <a:pt x="0" y="11485"/>
                </a:cubicBezTo>
                <a:lnTo>
                  <a:pt x="0" y="11402"/>
                </a:lnTo>
                <a:cubicBezTo>
                  <a:pt x="0" y="11320"/>
                  <a:pt x="0" y="11195"/>
                  <a:pt x="42" y="11112"/>
                </a:cubicBezTo>
                <a:cubicBezTo>
                  <a:pt x="42" y="10988"/>
                  <a:pt x="83" y="10905"/>
                  <a:pt x="125" y="10822"/>
                </a:cubicBezTo>
                <a:cubicBezTo>
                  <a:pt x="166" y="10739"/>
                  <a:pt x="208" y="10615"/>
                  <a:pt x="249" y="10532"/>
                </a:cubicBezTo>
                <a:cubicBezTo>
                  <a:pt x="332" y="10366"/>
                  <a:pt x="415" y="10242"/>
                  <a:pt x="498" y="10076"/>
                </a:cubicBezTo>
                <a:cubicBezTo>
                  <a:pt x="664" y="9910"/>
                  <a:pt x="788" y="9703"/>
                  <a:pt x="913" y="9537"/>
                </a:cubicBezTo>
                <a:cubicBezTo>
                  <a:pt x="995" y="9454"/>
                  <a:pt x="1078" y="9412"/>
                  <a:pt x="1161" y="9329"/>
                </a:cubicBezTo>
                <a:cubicBezTo>
                  <a:pt x="1203" y="9288"/>
                  <a:pt x="1286" y="9246"/>
                  <a:pt x="1327" y="9164"/>
                </a:cubicBezTo>
                <a:cubicBezTo>
                  <a:pt x="1369" y="9164"/>
                  <a:pt x="1369" y="9164"/>
                  <a:pt x="1410" y="9164"/>
                </a:cubicBezTo>
                <a:cubicBezTo>
                  <a:pt x="1410" y="9122"/>
                  <a:pt x="1452" y="9122"/>
                  <a:pt x="1493" y="9122"/>
                </a:cubicBezTo>
                <a:cubicBezTo>
                  <a:pt x="1535" y="9081"/>
                  <a:pt x="1617" y="9081"/>
                  <a:pt x="1700" y="9081"/>
                </a:cubicBezTo>
                <a:cubicBezTo>
                  <a:pt x="2074" y="8998"/>
                  <a:pt x="2405" y="8956"/>
                  <a:pt x="2778" y="8915"/>
                </a:cubicBezTo>
                <a:cubicBezTo>
                  <a:pt x="3193" y="8873"/>
                  <a:pt x="3608" y="8832"/>
                  <a:pt x="3981" y="8666"/>
                </a:cubicBezTo>
                <a:cubicBezTo>
                  <a:pt x="4271" y="8542"/>
                  <a:pt x="4561" y="8334"/>
                  <a:pt x="4810" y="8127"/>
                </a:cubicBezTo>
                <a:cubicBezTo>
                  <a:pt x="5100" y="7878"/>
                  <a:pt x="5308" y="7422"/>
                  <a:pt x="5183" y="7049"/>
                </a:cubicBezTo>
                <a:cubicBezTo>
                  <a:pt x="5100" y="6759"/>
                  <a:pt x="4934" y="6551"/>
                  <a:pt x="4686" y="6344"/>
                </a:cubicBezTo>
                <a:cubicBezTo>
                  <a:pt x="4561" y="6261"/>
                  <a:pt x="4395" y="6137"/>
                  <a:pt x="4271" y="6054"/>
                </a:cubicBezTo>
                <a:cubicBezTo>
                  <a:pt x="3732" y="5722"/>
                  <a:pt x="3193" y="5432"/>
                  <a:pt x="2613" y="5142"/>
                </a:cubicBezTo>
                <a:cubicBezTo>
                  <a:pt x="2654" y="5142"/>
                  <a:pt x="2654" y="5142"/>
                  <a:pt x="2654" y="5142"/>
                </a:cubicBezTo>
                <a:cubicBezTo>
                  <a:pt x="2613" y="5142"/>
                  <a:pt x="2571" y="5100"/>
                  <a:pt x="2488" y="5059"/>
                </a:cubicBezTo>
                <a:cubicBezTo>
                  <a:pt x="2488" y="5017"/>
                  <a:pt x="2488" y="4934"/>
                  <a:pt x="2488" y="4851"/>
                </a:cubicBezTo>
                <a:cubicBezTo>
                  <a:pt x="2447" y="4686"/>
                  <a:pt x="2364" y="4478"/>
                  <a:pt x="2281" y="4312"/>
                </a:cubicBezTo>
                <a:cubicBezTo>
                  <a:pt x="2239" y="4271"/>
                  <a:pt x="2198" y="4188"/>
                  <a:pt x="2156" y="4105"/>
                </a:cubicBezTo>
                <a:cubicBezTo>
                  <a:pt x="2198" y="4105"/>
                  <a:pt x="2239" y="4064"/>
                  <a:pt x="2281" y="4022"/>
                </a:cubicBezTo>
                <a:cubicBezTo>
                  <a:pt x="2405" y="3939"/>
                  <a:pt x="2530" y="3898"/>
                  <a:pt x="2654" y="3815"/>
                </a:cubicBezTo>
                <a:cubicBezTo>
                  <a:pt x="2820" y="3732"/>
                  <a:pt x="2944" y="3690"/>
                  <a:pt x="3110" y="3608"/>
                </a:cubicBezTo>
                <a:cubicBezTo>
                  <a:pt x="3234" y="3525"/>
                  <a:pt x="3400" y="3400"/>
                  <a:pt x="3525" y="3317"/>
                </a:cubicBezTo>
                <a:cubicBezTo>
                  <a:pt x="3691" y="3193"/>
                  <a:pt x="3856" y="3110"/>
                  <a:pt x="4022" y="3027"/>
                </a:cubicBezTo>
                <a:cubicBezTo>
                  <a:pt x="4147" y="2944"/>
                  <a:pt x="4271" y="2861"/>
                  <a:pt x="4395" y="2778"/>
                </a:cubicBezTo>
                <a:cubicBezTo>
                  <a:pt x="4478" y="2695"/>
                  <a:pt x="4561" y="2612"/>
                  <a:pt x="4644" y="2530"/>
                </a:cubicBezTo>
                <a:cubicBezTo>
                  <a:pt x="4686" y="2530"/>
                  <a:pt x="4769" y="2488"/>
                  <a:pt x="4810" y="2488"/>
                </a:cubicBezTo>
                <a:cubicBezTo>
                  <a:pt x="5017" y="2405"/>
                  <a:pt x="5225" y="2239"/>
                  <a:pt x="5390" y="2073"/>
                </a:cubicBezTo>
                <a:cubicBezTo>
                  <a:pt x="5473" y="2073"/>
                  <a:pt x="5556" y="2073"/>
                  <a:pt x="5681" y="2032"/>
                </a:cubicBezTo>
                <a:cubicBezTo>
                  <a:pt x="6344" y="1866"/>
                  <a:pt x="6676" y="1161"/>
                  <a:pt x="6759" y="539"/>
                </a:cubicBezTo>
                <a:cubicBezTo>
                  <a:pt x="6759" y="415"/>
                  <a:pt x="6759" y="291"/>
                  <a:pt x="6759" y="166"/>
                </a:cubicBezTo>
                <a:cubicBezTo>
                  <a:pt x="6759" y="83"/>
                  <a:pt x="6759" y="42"/>
                  <a:pt x="6759" y="0"/>
                </a:cubicBezTo>
                <a:cubicBezTo>
                  <a:pt x="9122" y="2612"/>
                  <a:pt x="11278" y="5473"/>
                  <a:pt x="13227" y="8459"/>
                </a:cubicBezTo>
                <a:cubicBezTo>
                  <a:pt x="12937" y="8459"/>
                  <a:pt x="12646" y="8542"/>
                  <a:pt x="12439" y="8749"/>
                </a:cubicBezTo>
                <a:cubicBezTo>
                  <a:pt x="12273" y="8873"/>
                  <a:pt x="12149" y="9039"/>
                  <a:pt x="12024" y="9164"/>
                </a:cubicBezTo>
                <a:cubicBezTo>
                  <a:pt x="11983" y="9246"/>
                  <a:pt x="11900" y="9371"/>
                  <a:pt x="11859" y="9454"/>
                </a:cubicBezTo>
                <a:cubicBezTo>
                  <a:pt x="11859" y="9454"/>
                  <a:pt x="11859" y="9454"/>
                  <a:pt x="11859" y="9454"/>
                </a:cubicBezTo>
                <a:lnTo>
                  <a:pt x="11859" y="9454"/>
                </a:lnTo>
                <a:lnTo>
                  <a:pt x="11859" y="9454"/>
                </a:lnTo>
                <a:cubicBezTo>
                  <a:pt x="11527" y="10034"/>
                  <a:pt x="11320" y="10615"/>
                  <a:pt x="11195" y="11237"/>
                </a:cubicBezTo>
                <a:cubicBezTo>
                  <a:pt x="11154" y="11402"/>
                  <a:pt x="11112" y="11568"/>
                  <a:pt x="11112" y="11734"/>
                </a:cubicBezTo>
                <a:cubicBezTo>
                  <a:pt x="11071" y="11900"/>
                  <a:pt x="11112" y="12107"/>
                  <a:pt x="11195" y="12273"/>
                </a:cubicBezTo>
                <a:cubicBezTo>
                  <a:pt x="10946" y="12771"/>
                  <a:pt x="10698" y="13310"/>
                  <a:pt x="10490" y="13849"/>
                </a:cubicBezTo>
                <a:lnTo>
                  <a:pt x="10407" y="14056"/>
                </a:lnTo>
                <a:cubicBezTo>
                  <a:pt x="10242" y="14139"/>
                  <a:pt x="10117" y="14305"/>
                  <a:pt x="9993" y="14429"/>
                </a:cubicBezTo>
                <a:cubicBezTo>
                  <a:pt x="9868" y="14554"/>
                  <a:pt x="9785" y="14678"/>
                  <a:pt x="9661" y="14802"/>
                </a:cubicBezTo>
                <a:cubicBezTo>
                  <a:pt x="9454" y="15051"/>
                  <a:pt x="9246" y="15258"/>
                  <a:pt x="8998" y="15507"/>
                </a:cubicBezTo>
                <a:cubicBezTo>
                  <a:pt x="8666" y="15880"/>
                  <a:pt x="8293" y="16254"/>
                  <a:pt x="7920" y="16668"/>
                </a:cubicBezTo>
                <a:cubicBezTo>
                  <a:pt x="7795" y="16710"/>
                  <a:pt x="7671" y="16793"/>
                  <a:pt x="7547" y="16834"/>
                </a:cubicBezTo>
                <a:cubicBezTo>
                  <a:pt x="7505" y="16917"/>
                  <a:pt x="7422" y="16958"/>
                  <a:pt x="7381" y="17000"/>
                </a:cubicBezTo>
                <a:cubicBezTo>
                  <a:pt x="7090" y="16917"/>
                  <a:pt x="6800" y="16958"/>
                  <a:pt x="6510" y="16958"/>
                </a:cubicBezTo>
                <a:cubicBezTo>
                  <a:pt x="6178" y="16958"/>
                  <a:pt x="5847" y="17000"/>
                  <a:pt x="5515" y="17041"/>
                </a:cubicBezTo>
                <a:cubicBezTo>
                  <a:pt x="5100" y="17083"/>
                  <a:pt x="4727" y="17124"/>
                  <a:pt x="4312" y="17166"/>
                </a:cubicBezTo>
                <a:cubicBezTo>
                  <a:pt x="4188" y="17083"/>
                  <a:pt x="4105" y="16958"/>
                  <a:pt x="4022" y="16834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272;p45">
            <a:extLst>
              <a:ext uri="{FF2B5EF4-FFF2-40B4-BE49-F238E27FC236}">
                <a16:creationId xmlns:a16="http://schemas.microsoft.com/office/drawing/2014/main" id="{58EF04D6-8BA4-496D-9036-873EF1D92B3A}"/>
              </a:ext>
            </a:extLst>
          </p:cNvPr>
          <p:cNvSpPr/>
          <p:nvPr/>
        </p:nvSpPr>
        <p:spPr>
          <a:xfrm>
            <a:off x="7739153" y="2178250"/>
            <a:ext cx="90893" cy="117121"/>
          </a:xfrm>
          <a:custGeom>
            <a:avLst/>
            <a:gdLst/>
            <a:ahLst/>
            <a:cxnLst/>
            <a:rect l="l" t="t" r="r" b="b"/>
            <a:pathLst>
              <a:path w="6179" h="7962" extrusionOk="0">
                <a:moveTo>
                  <a:pt x="3069" y="7961"/>
                </a:moveTo>
                <a:cubicBezTo>
                  <a:pt x="3028" y="7961"/>
                  <a:pt x="3028" y="7920"/>
                  <a:pt x="2986" y="7920"/>
                </a:cubicBezTo>
                <a:cubicBezTo>
                  <a:pt x="2862" y="7920"/>
                  <a:pt x="2779" y="7878"/>
                  <a:pt x="2696" y="7837"/>
                </a:cubicBezTo>
                <a:cubicBezTo>
                  <a:pt x="2613" y="7795"/>
                  <a:pt x="2530" y="7754"/>
                  <a:pt x="2447" y="7712"/>
                </a:cubicBezTo>
                <a:cubicBezTo>
                  <a:pt x="2364" y="7671"/>
                  <a:pt x="2281" y="7629"/>
                  <a:pt x="2240" y="7547"/>
                </a:cubicBezTo>
                <a:cubicBezTo>
                  <a:pt x="2198" y="7547"/>
                  <a:pt x="2157" y="7505"/>
                  <a:pt x="2116" y="7464"/>
                </a:cubicBezTo>
                <a:cubicBezTo>
                  <a:pt x="2116" y="7464"/>
                  <a:pt x="2074" y="7422"/>
                  <a:pt x="2074" y="7381"/>
                </a:cubicBezTo>
                <a:cubicBezTo>
                  <a:pt x="2033" y="7381"/>
                  <a:pt x="2033" y="7339"/>
                  <a:pt x="1991" y="7298"/>
                </a:cubicBezTo>
                <a:cubicBezTo>
                  <a:pt x="1991" y="7298"/>
                  <a:pt x="1991" y="7256"/>
                  <a:pt x="1950" y="7215"/>
                </a:cubicBezTo>
                <a:cubicBezTo>
                  <a:pt x="1950" y="7173"/>
                  <a:pt x="1908" y="7090"/>
                  <a:pt x="1908" y="7049"/>
                </a:cubicBezTo>
                <a:cubicBezTo>
                  <a:pt x="1867" y="6925"/>
                  <a:pt x="1867" y="6800"/>
                  <a:pt x="1825" y="6717"/>
                </a:cubicBezTo>
                <a:cubicBezTo>
                  <a:pt x="1784" y="6137"/>
                  <a:pt x="1825" y="5556"/>
                  <a:pt x="1618" y="5059"/>
                </a:cubicBezTo>
                <a:cubicBezTo>
                  <a:pt x="1618" y="5017"/>
                  <a:pt x="1618" y="5017"/>
                  <a:pt x="1618" y="5017"/>
                </a:cubicBezTo>
                <a:cubicBezTo>
                  <a:pt x="1577" y="4976"/>
                  <a:pt x="1577" y="4934"/>
                  <a:pt x="1577" y="4851"/>
                </a:cubicBezTo>
                <a:cubicBezTo>
                  <a:pt x="1577" y="4769"/>
                  <a:pt x="1535" y="4644"/>
                  <a:pt x="1535" y="4520"/>
                </a:cubicBezTo>
                <a:cubicBezTo>
                  <a:pt x="1452" y="4188"/>
                  <a:pt x="1328" y="3856"/>
                  <a:pt x="1162" y="3525"/>
                </a:cubicBezTo>
                <a:cubicBezTo>
                  <a:pt x="1162" y="3400"/>
                  <a:pt x="1120" y="3276"/>
                  <a:pt x="1079" y="3152"/>
                </a:cubicBezTo>
                <a:cubicBezTo>
                  <a:pt x="955" y="2861"/>
                  <a:pt x="872" y="2571"/>
                  <a:pt x="747" y="2322"/>
                </a:cubicBezTo>
                <a:cubicBezTo>
                  <a:pt x="623" y="2074"/>
                  <a:pt x="499" y="1866"/>
                  <a:pt x="374" y="1617"/>
                </a:cubicBezTo>
                <a:cubicBezTo>
                  <a:pt x="250" y="1410"/>
                  <a:pt x="125" y="1161"/>
                  <a:pt x="1" y="954"/>
                </a:cubicBezTo>
                <a:cubicBezTo>
                  <a:pt x="42" y="830"/>
                  <a:pt x="125" y="747"/>
                  <a:pt x="208" y="622"/>
                </a:cubicBezTo>
                <a:cubicBezTo>
                  <a:pt x="291" y="581"/>
                  <a:pt x="333" y="498"/>
                  <a:pt x="416" y="415"/>
                </a:cubicBezTo>
                <a:cubicBezTo>
                  <a:pt x="457" y="374"/>
                  <a:pt x="499" y="332"/>
                  <a:pt x="540" y="291"/>
                </a:cubicBezTo>
                <a:cubicBezTo>
                  <a:pt x="581" y="291"/>
                  <a:pt x="623" y="249"/>
                  <a:pt x="623" y="249"/>
                </a:cubicBezTo>
                <a:cubicBezTo>
                  <a:pt x="664" y="208"/>
                  <a:pt x="706" y="208"/>
                  <a:pt x="747" y="208"/>
                </a:cubicBezTo>
                <a:cubicBezTo>
                  <a:pt x="830" y="166"/>
                  <a:pt x="955" y="125"/>
                  <a:pt x="1038" y="83"/>
                </a:cubicBezTo>
                <a:cubicBezTo>
                  <a:pt x="1120" y="83"/>
                  <a:pt x="1245" y="42"/>
                  <a:pt x="1328" y="42"/>
                </a:cubicBezTo>
                <a:cubicBezTo>
                  <a:pt x="1535" y="0"/>
                  <a:pt x="1742" y="0"/>
                  <a:pt x="1908" y="0"/>
                </a:cubicBezTo>
                <a:cubicBezTo>
                  <a:pt x="1991" y="0"/>
                  <a:pt x="2074" y="0"/>
                  <a:pt x="2157" y="0"/>
                </a:cubicBezTo>
                <a:cubicBezTo>
                  <a:pt x="2198" y="42"/>
                  <a:pt x="2240" y="42"/>
                  <a:pt x="2281" y="42"/>
                </a:cubicBezTo>
                <a:cubicBezTo>
                  <a:pt x="2406" y="83"/>
                  <a:pt x="2489" y="125"/>
                  <a:pt x="2572" y="166"/>
                </a:cubicBezTo>
                <a:cubicBezTo>
                  <a:pt x="2572" y="166"/>
                  <a:pt x="2613" y="166"/>
                  <a:pt x="2655" y="166"/>
                </a:cubicBezTo>
                <a:cubicBezTo>
                  <a:pt x="2862" y="332"/>
                  <a:pt x="3069" y="415"/>
                  <a:pt x="3318" y="457"/>
                </a:cubicBezTo>
                <a:cubicBezTo>
                  <a:pt x="3359" y="457"/>
                  <a:pt x="3442" y="457"/>
                  <a:pt x="3484" y="457"/>
                </a:cubicBezTo>
                <a:cubicBezTo>
                  <a:pt x="3484" y="457"/>
                  <a:pt x="3525" y="457"/>
                  <a:pt x="3525" y="498"/>
                </a:cubicBezTo>
                <a:cubicBezTo>
                  <a:pt x="3608" y="539"/>
                  <a:pt x="3650" y="581"/>
                  <a:pt x="3733" y="622"/>
                </a:cubicBezTo>
                <a:cubicBezTo>
                  <a:pt x="3815" y="664"/>
                  <a:pt x="3857" y="747"/>
                  <a:pt x="3940" y="788"/>
                </a:cubicBezTo>
                <a:cubicBezTo>
                  <a:pt x="4313" y="1161"/>
                  <a:pt x="4645" y="1576"/>
                  <a:pt x="5059" y="1908"/>
                </a:cubicBezTo>
                <a:cubicBezTo>
                  <a:pt x="5059" y="1949"/>
                  <a:pt x="5101" y="1991"/>
                  <a:pt x="5142" y="2032"/>
                </a:cubicBezTo>
                <a:cubicBezTo>
                  <a:pt x="5184" y="2115"/>
                  <a:pt x="5225" y="2198"/>
                  <a:pt x="5267" y="2322"/>
                </a:cubicBezTo>
                <a:cubicBezTo>
                  <a:pt x="5557" y="2903"/>
                  <a:pt x="5806" y="3483"/>
                  <a:pt x="6013" y="4064"/>
                </a:cubicBezTo>
                <a:cubicBezTo>
                  <a:pt x="6054" y="4147"/>
                  <a:pt x="6096" y="4271"/>
                  <a:pt x="6096" y="4354"/>
                </a:cubicBezTo>
                <a:cubicBezTo>
                  <a:pt x="6137" y="4561"/>
                  <a:pt x="6179" y="4727"/>
                  <a:pt x="6179" y="4934"/>
                </a:cubicBezTo>
                <a:cubicBezTo>
                  <a:pt x="6179" y="5142"/>
                  <a:pt x="6179" y="5349"/>
                  <a:pt x="6179" y="5515"/>
                </a:cubicBezTo>
                <a:cubicBezTo>
                  <a:pt x="6179" y="5556"/>
                  <a:pt x="6179" y="5598"/>
                  <a:pt x="6179" y="5639"/>
                </a:cubicBezTo>
                <a:cubicBezTo>
                  <a:pt x="6179" y="5681"/>
                  <a:pt x="6137" y="5681"/>
                  <a:pt x="6137" y="5681"/>
                </a:cubicBezTo>
                <a:cubicBezTo>
                  <a:pt x="6137" y="5722"/>
                  <a:pt x="6137" y="5722"/>
                  <a:pt x="6137" y="5764"/>
                </a:cubicBezTo>
                <a:cubicBezTo>
                  <a:pt x="6096" y="5764"/>
                  <a:pt x="6096" y="5805"/>
                  <a:pt x="6054" y="5847"/>
                </a:cubicBezTo>
                <a:cubicBezTo>
                  <a:pt x="6013" y="5930"/>
                  <a:pt x="5930" y="6012"/>
                  <a:pt x="5889" y="6095"/>
                </a:cubicBezTo>
                <a:cubicBezTo>
                  <a:pt x="5598" y="6386"/>
                  <a:pt x="5474" y="6759"/>
                  <a:pt x="5598" y="7173"/>
                </a:cubicBezTo>
                <a:lnTo>
                  <a:pt x="5474" y="7256"/>
                </a:lnTo>
                <a:cubicBezTo>
                  <a:pt x="5350" y="7298"/>
                  <a:pt x="5225" y="7422"/>
                  <a:pt x="5101" y="7505"/>
                </a:cubicBezTo>
                <a:cubicBezTo>
                  <a:pt x="4976" y="7588"/>
                  <a:pt x="4811" y="7671"/>
                  <a:pt x="4645" y="7754"/>
                </a:cubicBezTo>
                <a:cubicBezTo>
                  <a:pt x="4645" y="7754"/>
                  <a:pt x="4603" y="7754"/>
                  <a:pt x="4603" y="7754"/>
                </a:cubicBezTo>
                <a:cubicBezTo>
                  <a:pt x="4603" y="7795"/>
                  <a:pt x="4562" y="7795"/>
                  <a:pt x="4562" y="7795"/>
                </a:cubicBezTo>
                <a:cubicBezTo>
                  <a:pt x="4562" y="7795"/>
                  <a:pt x="4603" y="7795"/>
                  <a:pt x="4603" y="7754"/>
                </a:cubicBezTo>
                <a:cubicBezTo>
                  <a:pt x="4603" y="7754"/>
                  <a:pt x="4603" y="7754"/>
                  <a:pt x="4645" y="7754"/>
                </a:cubicBezTo>
                <a:cubicBezTo>
                  <a:pt x="4520" y="7795"/>
                  <a:pt x="4396" y="7878"/>
                  <a:pt x="4272" y="7920"/>
                </a:cubicBezTo>
                <a:cubicBezTo>
                  <a:pt x="4230" y="7920"/>
                  <a:pt x="4189" y="7920"/>
                  <a:pt x="4147" y="7878"/>
                </a:cubicBezTo>
                <a:cubicBezTo>
                  <a:pt x="3857" y="7795"/>
                  <a:pt x="3567" y="7878"/>
                  <a:pt x="3276" y="7961"/>
                </a:cubicBezTo>
                <a:cubicBezTo>
                  <a:pt x="3235" y="7961"/>
                  <a:pt x="3194" y="7961"/>
                  <a:pt x="3152" y="7961"/>
                </a:cubicBezTo>
                <a:lnTo>
                  <a:pt x="3069" y="7961"/>
                </a:ln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273;p45">
            <a:extLst>
              <a:ext uri="{FF2B5EF4-FFF2-40B4-BE49-F238E27FC236}">
                <a16:creationId xmlns:a16="http://schemas.microsoft.com/office/drawing/2014/main" id="{FACCC159-56A1-4560-B80F-5A202ED2FF38}"/>
              </a:ext>
            </a:extLst>
          </p:cNvPr>
          <p:cNvSpPr/>
          <p:nvPr/>
        </p:nvSpPr>
        <p:spPr>
          <a:xfrm>
            <a:off x="6912128" y="1940993"/>
            <a:ext cx="541004" cy="250688"/>
          </a:xfrm>
          <a:custGeom>
            <a:avLst/>
            <a:gdLst/>
            <a:ahLst/>
            <a:cxnLst/>
            <a:rect l="l" t="t" r="r" b="b"/>
            <a:pathLst>
              <a:path w="36778" h="17042" extrusionOk="0">
                <a:moveTo>
                  <a:pt x="24670" y="16295"/>
                </a:moveTo>
                <a:cubicBezTo>
                  <a:pt x="24214" y="15964"/>
                  <a:pt x="23841" y="15632"/>
                  <a:pt x="23385" y="15342"/>
                </a:cubicBezTo>
                <a:cubicBezTo>
                  <a:pt x="22970" y="15093"/>
                  <a:pt x="22514" y="14886"/>
                  <a:pt x="22017" y="14761"/>
                </a:cubicBezTo>
                <a:cubicBezTo>
                  <a:pt x="21478" y="14637"/>
                  <a:pt x="20939" y="14471"/>
                  <a:pt x="20400" y="14388"/>
                </a:cubicBezTo>
                <a:cubicBezTo>
                  <a:pt x="20151" y="14305"/>
                  <a:pt x="19902" y="14264"/>
                  <a:pt x="19653" y="14222"/>
                </a:cubicBezTo>
                <a:cubicBezTo>
                  <a:pt x="19487" y="14181"/>
                  <a:pt x="19322" y="14139"/>
                  <a:pt x="19197" y="14139"/>
                </a:cubicBezTo>
                <a:cubicBezTo>
                  <a:pt x="19114" y="14139"/>
                  <a:pt x="19031" y="14139"/>
                  <a:pt x="18990" y="14139"/>
                </a:cubicBezTo>
                <a:cubicBezTo>
                  <a:pt x="18741" y="14098"/>
                  <a:pt x="18534" y="14056"/>
                  <a:pt x="18327" y="14015"/>
                </a:cubicBezTo>
                <a:cubicBezTo>
                  <a:pt x="18244" y="13973"/>
                  <a:pt x="18119" y="13890"/>
                  <a:pt x="18036" y="13849"/>
                </a:cubicBezTo>
                <a:cubicBezTo>
                  <a:pt x="17912" y="13766"/>
                  <a:pt x="17788" y="13683"/>
                  <a:pt x="17663" y="13600"/>
                </a:cubicBezTo>
                <a:cubicBezTo>
                  <a:pt x="17663" y="13559"/>
                  <a:pt x="17663" y="13517"/>
                  <a:pt x="17663" y="13476"/>
                </a:cubicBezTo>
                <a:cubicBezTo>
                  <a:pt x="17622" y="13393"/>
                  <a:pt x="17580" y="13310"/>
                  <a:pt x="17539" y="13227"/>
                </a:cubicBezTo>
                <a:cubicBezTo>
                  <a:pt x="17456" y="13020"/>
                  <a:pt x="17249" y="12895"/>
                  <a:pt x="17041" y="12812"/>
                </a:cubicBezTo>
                <a:cubicBezTo>
                  <a:pt x="16834" y="12647"/>
                  <a:pt x="16627" y="12522"/>
                  <a:pt x="16419" y="12356"/>
                </a:cubicBezTo>
                <a:cubicBezTo>
                  <a:pt x="16419" y="12191"/>
                  <a:pt x="16378" y="11983"/>
                  <a:pt x="16212" y="11817"/>
                </a:cubicBezTo>
                <a:cubicBezTo>
                  <a:pt x="16046" y="11651"/>
                  <a:pt x="15922" y="11444"/>
                  <a:pt x="15756" y="11237"/>
                </a:cubicBezTo>
                <a:cubicBezTo>
                  <a:pt x="15549" y="10988"/>
                  <a:pt x="15341" y="10739"/>
                  <a:pt x="15092" y="10532"/>
                </a:cubicBezTo>
                <a:cubicBezTo>
                  <a:pt x="14885" y="10283"/>
                  <a:pt x="14636" y="10076"/>
                  <a:pt x="14388" y="9827"/>
                </a:cubicBezTo>
                <a:cubicBezTo>
                  <a:pt x="14180" y="9620"/>
                  <a:pt x="13932" y="9413"/>
                  <a:pt x="13641" y="9205"/>
                </a:cubicBezTo>
                <a:cubicBezTo>
                  <a:pt x="13517" y="9122"/>
                  <a:pt x="13393" y="9081"/>
                  <a:pt x="13268" y="9081"/>
                </a:cubicBezTo>
                <a:cubicBezTo>
                  <a:pt x="13185" y="8915"/>
                  <a:pt x="13144" y="8749"/>
                  <a:pt x="13061" y="8583"/>
                </a:cubicBezTo>
                <a:cubicBezTo>
                  <a:pt x="12936" y="8169"/>
                  <a:pt x="12812" y="7796"/>
                  <a:pt x="12688" y="7422"/>
                </a:cubicBezTo>
                <a:cubicBezTo>
                  <a:pt x="12605" y="7132"/>
                  <a:pt x="12522" y="6800"/>
                  <a:pt x="12397" y="6510"/>
                </a:cubicBezTo>
                <a:cubicBezTo>
                  <a:pt x="12273" y="6261"/>
                  <a:pt x="12149" y="6013"/>
                  <a:pt x="12024" y="5764"/>
                </a:cubicBezTo>
                <a:cubicBezTo>
                  <a:pt x="11734" y="5308"/>
                  <a:pt x="11485" y="4810"/>
                  <a:pt x="11071" y="4437"/>
                </a:cubicBezTo>
                <a:cubicBezTo>
                  <a:pt x="10863" y="4230"/>
                  <a:pt x="10656" y="4105"/>
                  <a:pt x="10366" y="3981"/>
                </a:cubicBezTo>
                <a:cubicBezTo>
                  <a:pt x="10117" y="3898"/>
                  <a:pt x="9827" y="3815"/>
                  <a:pt x="9537" y="3815"/>
                </a:cubicBezTo>
                <a:cubicBezTo>
                  <a:pt x="9246" y="3774"/>
                  <a:pt x="8915" y="3732"/>
                  <a:pt x="8583" y="3732"/>
                </a:cubicBezTo>
                <a:lnTo>
                  <a:pt x="8168" y="3732"/>
                </a:lnTo>
                <a:cubicBezTo>
                  <a:pt x="7961" y="3732"/>
                  <a:pt x="7754" y="3732"/>
                  <a:pt x="7588" y="3815"/>
                </a:cubicBezTo>
                <a:cubicBezTo>
                  <a:pt x="7339" y="3940"/>
                  <a:pt x="7173" y="4105"/>
                  <a:pt x="7090" y="4313"/>
                </a:cubicBezTo>
                <a:cubicBezTo>
                  <a:pt x="6883" y="4313"/>
                  <a:pt x="6676" y="4354"/>
                  <a:pt x="6510" y="4396"/>
                </a:cubicBezTo>
                <a:cubicBezTo>
                  <a:pt x="6095" y="4479"/>
                  <a:pt x="5681" y="4520"/>
                  <a:pt x="5224" y="4603"/>
                </a:cubicBezTo>
                <a:cubicBezTo>
                  <a:pt x="4893" y="4644"/>
                  <a:pt x="4520" y="4644"/>
                  <a:pt x="4188" y="4644"/>
                </a:cubicBezTo>
                <a:cubicBezTo>
                  <a:pt x="3773" y="4644"/>
                  <a:pt x="3359" y="4603"/>
                  <a:pt x="2944" y="4520"/>
                </a:cubicBezTo>
                <a:cubicBezTo>
                  <a:pt x="2861" y="4520"/>
                  <a:pt x="2737" y="4479"/>
                  <a:pt x="2654" y="4479"/>
                </a:cubicBezTo>
                <a:cubicBezTo>
                  <a:pt x="2447" y="4396"/>
                  <a:pt x="2281" y="4354"/>
                  <a:pt x="2073" y="4271"/>
                </a:cubicBezTo>
                <a:cubicBezTo>
                  <a:pt x="1742" y="4188"/>
                  <a:pt x="1327" y="3981"/>
                  <a:pt x="954" y="3981"/>
                </a:cubicBezTo>
                <a:lnTo>
                  <a:pt x="912" y="3981"/>
                </a:lnTo>
                <a:cubicBezTo>
                  <a:pt x="871" y="3940"/>
                  <a:pt x="829" y="3857"/>
                  <a:pt x="788" y="3815"/>
                </a:cubicBezTo>
                <a:cubicBezTo>
                  <a:pt x="581" y="3483"/>
                  <a:pt x="415" y="3110"/>
                  <a:pt x="249" y="2779"/>
                </a:cubicBezTo>
                <a:cubicBezTo>
                  <a:pt x="166" y="2613"/>
                  <a:pt x="83" y="2447"/>
                  <a:pt x="42" y="2281"/>
                </a:cubicBezTo>
                <a:cubicBezTo>
                  <a:pt x="0" y="2281"/>
                  <a:pt x="0" y="2240"/>
                  <a:pt x="0" y="2198"/>
                </a:cubicBezTo>
                <a:cubicBezTo>
                  <a:pt x="5390" y="788"/>
                  <a:pt x="11112" y="1"/>
                  <a:pt x="17000" y="1"/>
                </a:cubicBezTo>
                <a:cubicBezTo>
                  <a:pt x="23882" y="1"/>
                  <a:pt x="30516" y="1079"/>
                  <a:pt x="36777" y="3027"/>
                </a:cubicBezTo>
                <a:lnTo>
                  <a:pt x="36777" y="3027"/>
                </a:lnTo>
                <a:cubicBezTo>
                  <a:pt x="36694" y="3193"/>
                  <a:pt x="36611" y="3359"/>
                  <a:pt x="36570" y="3525"/>
                </a:cubicBezTo>
                <a:cubicBezTo>
                  <a:pt x="36528" y="3525"/>
                  <a:pt x="36528" y="3566"/>
                  <a:pt x="36528" y="3566"/>
                </a:cubicBezTo>
                <a:cubicBezTo>
                  <a:pt x="36528" y="3525"/>
                  <a:pt x="36570" y="3525"/>
                  <a:pt x="36570" y="3483"/>
                </a:cubicBezTo>
                <a:cubicBezTo>
                  <a:pt x="36321" y="3940"/>
                  <a:pt x="36114" y="4437"/>
                  <a:pt x="35907" y="4893"/>
                </a:cubicBezTo>
                <a:cubicBezTo>
                  <a:pt x="35865" y="4976"/>
                  <a:pt x="35782" y="5059"/>
                  <a:pt x="35741" y="5142"/>
                </a:cubicBezTo>
                <a:cubicBezTo>
                  <a:pt x="35616" y="5308"/>
                  <a:pt x="35450" y="5515"/>
                  <a:pt x="35326" y="5681"/>
                </a:cubicBezTo>
                <a:cubicBezTo>
                  <a:pt x="35160" y="5847"/>
                  <a:pt x="34953" y="6013"/>
                  <a:pt x="34787" y="6178"/>
                </a:cubicBezTo>
                <a:cubicBezTo>
                  <a:pt x="34455" y="6427"/>
                  <a:pt x="34165" y="6635"/>
                  <a:pt x="33792" y="6842"/>
                </a:cubicBezTo>
                <a:cubicBezTo>
                  <a:pt x="33668" y="6966"/>
                  <a:pt x="33502" y="7049"/>
                  <a:pt x="33336" y="7132"/>
                </a:cubicBezTo>
                <a:cubicBezTo>
                  <a:pt x="33253" y="7215"/>
                  <a:pt x="33170" y="7257"/>
                  <a:pt x="33087" y="7339"/>
                </a:cubicBezTo>
                <a:cubicBezTo>
                  <a:pt x="32880" y="7257"/>
                  <a:pt x="32590" y="7298"/>
                  <a:pt x="32382" y="7339"/>
                </a:cubicBezTo>
                <a:cubicBezTo>
                  <a:pt x="32051" y="7422"/>
                  <a:pt x="31719" y="7505"/>
                  <a:pt x="31429" y="7630"/>
                </a:cubicBezTo>
                <a:cubicBezTo>
                  <a:pt x="30848" y="7796"/>
                  <a:pt x="30309" y="7961"/>
                  <a:pt x="29770" y="8252"/>
                </a:cubicBezTo>
                <a:cubicBezTo>
                  <a:pt x="29646" y="8335"/>
                  <a:pt x="29563" y="8417"/>
                  <a:pt x="29438" y="8500"/>
                </a:cubicBezTo>
                <a:cubicBezTo>
                  <a:pt x="29314" y="8542"/>
                  <a:pt x="29190" y="8583"/>
                  <a:pt x="29107" y="8666"/>
                </a:cubicBezTo>
                <a:cubicBezTo>
                  <a:pt x="28941" y="8708"/>
                  <a:pt x="28816" y="8791"/>
                  <a:pt x="28734" y="8874"/>
                </a:cubicBezTo>
                <a:cubicBezTo>
                  <a:pt x="28568" y="9081"/>
                  <a:pt x="28443" y="9330"/>
                  <a:pt x="28360" y="9578"/>
                </a:cubicBezTo>
                <a:cubicBezTo>
                  <a:pt x="28277" y="9786"/>
                  <a:pt x="28195" y="9993"/>
                  <a:pt x="28112" y="10200"/>
                </a:cubicBezTo>
                <a:cubicBezTo>
                  <a:pt x="28029" y="10573"/>
                  <a:pt x="27946" y="10947"/>
                  <a:pt x="27904" y="11320"/>
                </a:cubicBezTo>
                <a:lnTo>
                  <a:pt x="27904" y="11278"/>
                </a:lnTo>
                <a:cubicBezTo>
                  <a:pt x="27904" y="11278"/>
                  <a:pt x="27904" y="11320"/>
                  <a:pt x="27904" y="11361"/>
                </a:cubicBezTo>
                <a:lnTo>
                  <a:pt x="27904" y="11320"/>
                </a:lnTo>
                <a:cubicBezTo>
                  <a:pt x="27904" y="11444"/>
                  <a:pt x="27904" y="11527"/>
                  <a:pt x="27946" y="11651"/>
                </a:cubicBezTo>
                <a:cubicBezTo>
                  <a:pt x="27987" y="11817"/>
                  <a:pt x="28070" y="11942"/>
                  <a:pt x="28153" y="12066"/>
                </a:cubicBezTo>
                <a:cubicBezTo>
                  <a:pt x="28195" y="12191"/>
                  <a:pt x="28195" y="12273"/>
                  <a:pt x="28277" y="12398"/>
                </a:cubicBezTo>
                <a:cubicBezTo>
                  <a:pt x="28277" y="12398"/>
                  <a:pt x="28277" y="12439"/>
                  <a:pt x="28319" y="12439"/>
                </a:cubicBezTo>
                <a:cubicBezTo>
                  <a:pt x="28319" y="12564"/>
                  <a:pt x="28360" y="12688"/>
                  <a:pt x="28360" y="12812"/>
                </a:cubicBezTo>
                <a:cubicBezTo>
                  <a:pt x="28443" y="13061"/>
                  <a:pt x="28485" y="13351"/>
                  <a:pt x="28526" y="13642"/>
                </a:cubicBezTo>
                <a:cubicBezTo>
                  <a:pt x="28568" y="13890"/>
                  <a:pt x="28651" y="14181"/>
                  <a:pt x="28692" y="14471"/>
                </a:cubicBezTo>
                <a:cubicBezTo>
                  <a:pt x="28734" y="14637"/>
                  <a:pt x="28858" y="14803"/>
                  <a:pt x="28982" y="14927"/>
                </a:cubicBezTo>
                <a:cubicBezTo>
                  <a:pt x="28982" y="14968"/>
                  <a:pt x="29024" y="15010"/>
                  <a:pt x="29024" y="15051"/>
                </a:cubicBezTo>
                <a:cubicBezTo>
                  <a:pt x="29065" y="15134"/>
                  <a:pt x="29107" y="15217"/>
                  <a:pt x="29148" y="15300"/>
                </a:cubicBezTo>
                <a:cubicBezTo>
                  <a:pt x="29107" y="15383"/>
                  <a:pt x="29107" y="15507"/>
                  <a:pt x="29107" y="15590"/>
                </a:cubicBezTo>
                <a:cubicBezTo>
                  <a:pt x="29024" y="15839"/>
                  <a:pt x="28941" y="16129"/>
                  <a:pt x="28858" y="16378"/>
                </a:cubicBezTo>
                <a:cubicBezTo>
                  <a:pt x="28858" y="16378"/>
                  <a:pt x="28858" y="16378"/>
                  <a:pt x="28858" y="16420"/>
                </a:cubicBezTo>
                <a:cubicBezTo>
                  <a:pt x="28816" y="16420"/>
                  <a:pt x="28816" y="16461"/>
                  <a:pt x="28816" y="16503"/>
                </a:cubicBezTo>
                <a:cubicBezTo>
                  <a:pt x="28775" y="16544"/>
                  <a:pt x="28775" y="16586"/>
                  <a:pt x="28734" y="16668"/>
                </a:cubicBezTo>
                <a:cubicBezTo>
                  <a:pt x="28734" y="16668"/>
                  <a:pt x="28734" y="16668"/>
                  <a:pt x="28734" y="16668"/>
                </a:cubicBezTo>
                <a:lnTo>
                  <a:pt x="28651" y="16876"/>
                </a:lnTo>
                <a:lnTo>
                  <a:pt x="28692" y="16793"/>
                </a:lnTo>
                <a:cubicBezTo>
                  <a:pt x="28692" y="16834"/>
                  <a:pt x="28651" y="16876"/>
                  <a:pt x="28651" y="16917"/>
                </a:cubicBezTo>
                <a:cubicBezTo>
                  <a:pt x="28609" y="16917"/>
                  <a:pt x="28526" y="16917"/>
                  <a:pt x="28485" y="16917"/>
                </a:cubicBezTo>
                <a:lnTo>
                  <a:pt x="28443" y="16917"/>
                </a:lnTo>
                <a:lnTo>
                  <a:pt x="28485" y="16917"/>
                </a:lnTo>
                <a:lnTo>
                  <a:pt x="28402" y="16917"/>
                </a:lnTo>
                <a:cubicBezTo>
                  <a:pt x="28029" y="16959"/>
                  <a:pt x="27656" y="16959"/>
                  <a:pt x="27282" y="16959"/>
                </a:cubicBezTo>
                <a:cubicBezTo>
                  <a:pt x="27075" y="17000"/>
                  <a:pt x="26826" y="17000"/>
                  <a:pt x="26619" y="17000"/>
                </a:cubicBezTo>
                <a:cubicBezTo>
                  <a:pt x="26370" y="17000"/>
                  <a:pt x="26080" y="17000"/>
                  <a:pt x="25831" y="17042"/>
                </a:cubicBezTo>
                <a:cubicBezTo>
                  <a:pt x="25790" y="17042"/>
                  <a:pt x="25748" y="17042"/>
                  <a:pt x="25748" y="17042"/>
                </a:cubicBezTo>
                <a:cubicBezTo>
                  <a:pt x="25375" y="16834"/>
                  <a:pt x="25002" y="16544"/>
                  <a:pt x="24670" y="16295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274;p45">
            <a:extLst>
              <a:ext uri="{FF2B5EF4-FFF2-40B4-BE49-F238E27FC236}">
                <a16:creationId xmlns:a16="http://schemas.microsoft.com/office/drawing/2014/main" id="{1874D994-D02F-4825-B920-4C4543AF10EC}"/>
              </a:ext>
            </a:extLst>
          </p:cNvPr>
          <p:cNvSpPr/>
          <p:nvPr/>
        </p:nvSpPr>
        <p:spPr>
          <a:xfrm>
            <a:off x="6749891" y="2079443"/>
            <a:ext cx="261661" cy="146997"/>
          </a:xfrm>
          <a:custGeom>
            <a:avLst/>
            <a:gdLst/>
            <a:ahLst/>
            <a:cxnLst/>
            <a:rect l="l" t="t" r="r" b="b"/>
            <a:pathLst>
              <a:path w="17788" h="9993" extrusionOk="0">
                <a:moveTo>
                  <a:pt x="8459" y="9993"/>
                </a:moveTo>
                <a:cubicBezTo>
                  <a:pt x="8293" y="9951"/>
                  <a:pt x="8168" y="9910"/>
                  <a:pt x="8003" y="9910"/>
                </a:cubicBezTo>
                <a:cubicBezTo>
                  <a:pt x="7878" y="9869"/>
                  <a:pt x="7712" y="9827"/>
                  <a:pt x="7588" y="9827"/>
                </a:cubicBezTo>
                <a:cubicBezTo>
                  <a:pt x="7422" y="9744"/>
                  <a:pt x="7298" y="9620"/>
                  <a:pt x="7173" y="9537"/>
                </a:cubicBezTo>
                <a:cubicBezTo>
                  <a:pt x="6966" y="9330"/>
                  <a:pt x="6759" y="9122"/>
                  <a:pt x="6593" y="8915"/>
                </a:cubicBezTo>
                <a:cubicBezTo>
                  <a:pt x="6261" y="8500"/>
                  <a:pt x="5929" y="8044"/>
                  <a:pt x="5556" y="7630"/>
                </a:cubicBezTo>
                <a:cubicBezTo>
                  <a:pt x="5225" y="7215"/>
                  <a:pt x="4810" y="6842"/>
                  <a:pt x="4395" y="6510"/>
                </a:cubicBezTo>
                <a:lnTo>
                  <a:pt x="4395" y="6510"/>
                </a:lnTo>
                <a:lnTo>
                  <a:pt x="4395" y="6510"/>
                </a:lnTo>
                <a:cubicBezTo>
                  <a:pt x="4395" y="6510"/>
                  <a:pt x="4354" y="6510"/>
                  <a:pt x="4354" y="6510"/>
                </a:cubicBezTo>
                <a:lnTo>
                  <a:pt x="4354" y="6510"/>
                </a:lnTo>
                <a:lnTo>
                  <a:pt x="4354" y="6469"/>
                </a:lnTo>
                <a:lnTo>
                  <a:pt x="4354" y="6469"/>
                </a:lnTo>
                <a:cubicBezTo>
                  <a:pt x="4354" y="6469"/>
                  <a:pt x="4354" y="6469"/>
                  <a:pt x="4312" y="6469"/>
                </a:cubicBezTo>
                <a:lnTo>
                  <a:pt x="4312" y="6469"/>
                </a:lnTo>
                <a:lnTo>
                  <a:pt x="4312" y="6469"/>
                </a:lnTo>
                <a:lnTo>
                  <a:pt x="4312" y="6469"/>
                </a:lnTo>
                <a:cubicBezTo>
                  <a:pt x="4312" y="6469"/>
                  <a:pt x="4312" y="6469"/>
                  <a:pt x="4312" y="6469"/>
                </a:cubicBezTo>
                <a:cubicBezTo>
                  <a:pt x="4312" y="6469"/>
                  <a:pt x="4271" y="6427"/>
                  <a:pt x="4271" y="6427"/>
                </a:cubicBezTo>
                <a:cubicBezTo>
                  <a:pt x="4188" y="6344"/>
                  <a:pt x="4064" y="6261"/>
                  <a:pt x="3981" y="6178"/>
                </a:cubicBezTo>
                <a:cubicBezTo>
                  <a:pt x="3690" y="5847"/>
                  <a:pt x="3442" y="5474"/>
                  <a:pt x="3151" y="5100"/>
                </a:cubicBezTo>
                <a:cubicBezTo>
                  <a:pt x="2944" y="4769"/>
                  <a:pt x="2737" y="4478"/>
                  <a:pt x="2488" y="4188"/>
                </a:cubicBezTo>
                <a:cubicBezTo>
                  <a:pt x="2198" y="3774"/>
                  <a:pt x="1825" y="3400"/>
                  <a:pt x="1493" y="3069"/>
                </a:cubicBezTo>
                <a:cubicBezTo>
                  <a:pt x="1244" y="2861"/>
                  <a:pt x="1037" y="2654"/>
                  <a:pt x="788" y="2447"/>
                </a:cubicBezTo>
                <a:cubicBezTo>
                  <a:pt x="664" y="2364"/>
                  <a:pt x="539" y="2239"/>
                  <a:pt x="415" y="2157"/>
                </a:cubicBezTo>
                <a:cubicBezTo>
                  <a:pt x="332" y="2074"/>
                  <a:pt x="249" y="2032"/>
                  <a:pt x="166" y="1949"/>
                </a:cubicBezTo>
                <a:cubicBezTo>
                  <a:pt x="125" y="1949"/>
                  <a:pt x="83" y="1908"/>
                  <a:pt x="42" y="1908"/>
                </a:cubicBezTo>
                <a:lnTo>
                  <a:pt x="42" y="1576"/>
                </a:lnTo>
                <a:cubicBezTo>
                  <a:pt x="42" y="1369"/>
                  <a:pt x="42" y="1203"/>
                  <a:pt x="0" y="996"/>
                </a:cubicBezTo>
                <a:lnTo>
                  <a:pt x="0" y="954"/>
                </a:lnTo>
                <a:cubicBezTo>
                  <a:pt x="42" y="913"/>
                  <a:pt x="83" y="830"/>
                  <a:pt x="83" y="788"/>
                </a:cubicBezTo>
                <a:cubicBezTo>
                  <a:pt x="208" y="830"/>
                  <a:pt x="373" y="830"/>
                  <a:pt x="539" y="830"/>
                </a:cubicBezTo>
                <a:cubicBezTo>
                  <a:pt x="788" y="788"/>
                  <a:pt x="995" y="622"/>
                  <a:pt x="1244" y="457"/>
                </a:cubicBezTo>
                <a:lnTo>
                  <a:pt x="1244" y="457"/>
                </a:lnTo>
                <a:cubicBezTo>
                  <a:pt x="1244" y="457"/>
                  <a:pt x="1244" y="457"/>
                  <a:pt x="1244" y="457"/>
                </a:cubicBezTo>
                <a:cubicBezTo>
                  <a:pt x="1369" y="374"/>
                  <a:pt x="1493" y="332"/>
                  <a:pt x="1617" y="291"/>
                </a:cubicBezTo>
                <a:cubicBezTo>
                  <a:pt x="1825" y="208"/>
                  <a:pt x="1990" y="166"/>
                  <a:pt x="2198" y="125"/>
                </a:cubicBezTo>
                <a:cubicBezTo>
                  <a:pt x="2530" y="83"/>
                  <a:pt x="2820" y="1"/>
                  <a:pt x="3110" y="1"/>
                </a:cubicBezTo>
                <a:cubicBezTo>
                  <a:pt x="3359" y="1"/>
                  <a:pt x="3566" y="1"/>
                  <a:pt x="3773" y="1"/>
                </a:cubicBezTo>
                <a:cubicBezTo>
                  <a:pt x="3939" y="1"/>
                  <a:pt x="4064" y="1"/>
                  <a:pt x="4188" y="42"/>
                </a:cubicBezTo>
                <a:cubicBezTo>
                  <a:pt x="4478" y="125"/>
                  <a:pt x="4727" y="166"/>
                  <a:pt x="4976" y="249"/>
                </a:cubicBezTo>
                <a:cubicBezTo>
                  <a:pt x="5017" y="249"/>
                  <a:pt x="5059" y="249"/>
                  <a:pt x="5142" y="291"/>
                </a:cubicBezTo>
                <a:cubicBezTo>
                  <a:pt x="5100" y="291"/>
                  <a:pt x="5100" y="291"/>
                  <a:pt x="5059" y="249"/>
                </a:cubicBezTo>
                <a:cubicBezTo>
                  <a:pt x="5142" y="291"/>
                  <a:pt x="5183" y="291"/>
                  <a:pt x="5225" y="332"/>
                </a:cubicBezTo>
                <a:cubicBezTo>
                  <a:pt x="5225" y="332"/>
                  <a:pt x="5225" y="291"/>
                  <a:pt x="5183" y="291"/>
                </a:cubicBezTo>
                <a:cubicBezTo>
                  <a:pt x="5266" y="332"/>
                  <a:pt x="5307" y="332"/>
                  <a:pt x="5349" y="374"/>
                </a:cubicBezTo>
                <a:cubicBezTo>
                  <a:pt x="5639" y="457"/>
                  <a:pt x="5929" y="581"/>
                  <a:pt x="6220" y="705"/>
                </a:cubicBezTo>
                <a:lnTo>
                  <a:pt x="6220" y="705"/>
                </a:lnTo>
                <a:lnTo>
                  <a:pt x="6220" y="705"/>
                </a:lnTo>
                <a:lnTo>
                  <a:pt x="6220" y="705"/>
                </a:lnTo>
                <a:lnTo>
                  <a:pt x="6261" y="705"/>
                </a:lnTo>
                <a:lnTo>
                  <a:pt x="6261" y="705"/>
                </a:lnTo>
                <a:lnTo>
                  <a:pt x="6261" y="705"/>
                </a:lnTo>
                <a:lnTo>
                  <a:pt x="6261" y="705"/>
                </a:lnTo>
                <a:lnTo>
                  <a:pt x="6261" y="705"/>
                </a:lnTo>
                <a:cubicBezTo>
                  <a:pt x="6261" y="705"/>
                  <a:pt x="6261" y="705"/>
                  <a:pt x="6303" y="705"/>
                </a:cubicBezTo>
                <a:lnTo>
                  <a:pt x="6303" y="705"/>
                </a:lnTo>
                <a:lnTo>
                  <a:pt x="6303" y="705"/>
                </a:lnTo>
                <a:lnTo>
                  <a:pt x="6303" y="705"/>
                </a:lnTo>
                <a:lnTo>
                  <a:pt x="6303" y="705"/>
                </a:lnTo>
                <a:lnTo>
                  <a:pt x="6303" y="705"/>
                </a:lnTo>
                <a:cubicBezTo>
                  <a:pt x="6634" y="830"/>
                  <a:pt x="6966" y="996"/>
                  <a:pt x="7298" y="1120"/>
                </a:cubicBezTo>
                <a:cubicBezTo>
                  <a:pt x="7546" y="1203"/>
                  <a:pt x="7795" y="1286"/>
                  <a:pt x="8044" y="1369"/>
                </a:cubicBezTo>
                <a:cubicBezTo>
                  <a:pt x="8127" y="1410"/>
                  <a:pt x="8210" y="1452"/>
                  <a:pt x="8293" y="1493"/>
                </a:cubicBezTo>
                <a:cubicBezTo>
                  <a:pt x="8334" y="1618"/>
                  <a:pt x="8417" y="1742"/>
                  <a:pt x="8500" y="1825"/>
                </a:cubicBezTo>
                <a:cubicBezTo>
                  <a:pt x="8583" y="1908"/>
                  <a:pt x="8666" y="1991"/>
                  <a:pt x="8790" y="2074"/>
                </a:cubicBezTo>
                <a:cubicBezTo>
                  <a:pt x="9122" y="2405"/>
                  <a:pt x="9537" y="2654"/>
                  <a:pt x="9993" y="2820"/>
                </a:cubicBezTo>
                <a:cubicBezTo>
                  <a:pt x="10532" y="2986"/>
                  <a:pt x="11071" y="3069"/>
                  <a:pt x="11651" y="3110"/>
                </a:cubicBezTo>
                <a:cubicBezTo>
                  <a:pt x="12232" y="3193"/>
                  <a:pt x="12854" y="3276"/>
                  <a:pt x="13476" y="3318"/>
                </a:cubicBezTo>
                <a:cubicBezTo>
                  <a:pt x="14015" y="3359"/>
                  <a:pt x="14512" y="3359"/>
                  <a:pt x="15051" y="3359"/>
                </a:cubicBezTo>
                <a:cubicBezTo>
                  <a:pt x="15258" y="3400"/>
                  <a:pt x="15466" y="3400"/>
                  <a:pt x="15673" y="3442"/>
                </a:cubicBezTo>
                <a:cubicBezTo>
                  <a:pt x="15839" y="3483"/>
                  <a:pt x="16005" y="3525"/>
                  <a:pt x="16171" y="3566"/>
                </a:cubicBezTo>
                <a:cubicBezTo>
                  <a:pt x="16171" y="3566"/>
                  <a:pt x="16212" y="3608"/>
                  <a:pt x="16212" y="3608"/>
                </a:cubicBezTo>
                <a:cubicBezTo>
                  <a:pt x="16253" y="3691"/>
                  <a:pt x="16253" y="3774"/>
                  <a:pt x="16295" y="3857"/>
                </a:cubicBezTo>
                <a:cubicBezTo>
                  <a:pt x="16378" y="4105"/>
                  <a:pt x="16544" y="4313"/>
                  <a:pt x="16668" y="4520"/>
                </a:cubicBezTo>
                <a:cubicBezTo>
                  <a:pt x="16792" y="4686"/>
                  <a:pt x="16917" y="4852"/>
                  <a:pt x="17000" y="5017"/>
                </a:cubicBezTo>
                <a:cubicBezTo>
                  <a:pt x="17207" y="5349"/>
                  <a:pt x="17414" y="5639"/>
                  <a:pt x="17622" y="5971"/>
                </a:cubicBezTo>
                <a:cubicBezTo>
                  <a:pt x="17663" y="6013"/>
                  <a:pt x="17705" y="6095"/>
                  <a:pt x="17746" y="6178"/>
                </a:cubicBezTo>
                <a:cubicBezTo>
                  <a:pt x="17746" y="6178"/>
                  <a:pt x="17746" y="6220"/>
                  <a:pt x="17788" y="6220"/>
                </a:cubicBezTo>
                <a:cubicBezTo>
                  <a:pt x="17705" y="6552"/>
                  <a:pt x="17622" y="6925"/>
                  <a:pt x="17539" y="7256"/>
                </a:cubicBezTo>
                <a:cubicBezTo>
                  <a:pt x="17497" y="7381"/>
                  <a:pt x="17414" y="7547"/>
                  <a:pt x="17373" y="7671"/>
                </a:cubicBezTo>
                <a:cubicBezTo>
                  <a:pt x="17290" y="7837"/>
                  <a:pt x="17207" y="8003"/>
                  <a:pt x="17124" y="8127"/>
                </a:cubicBezTo>
                <a:cubicBezTo>
                  <a:pt x="17041" y="8252"/>
                  <a:pt x="16958" y="8334"/>
                  <a:pt x="16875" y="8417"/>
                </a:cubicBezTo>
                <a:cubicBezTo>
                  <a:pt x="16792" y="8542"/>
                  <a:pt x="16668" y="8666"/>
                  <a:pt x="16544" y="8791"/>
                </a:cubicBezTo>
                <a:cubicBezTo>
                  <a:pt x="16419" y="8915"/>
                  <a:pt x="16253" y="9039"/>
                  <a:pt x="16088" y="9164"/>
                </a:cubicBezTo>
                <a:cubicBezTo>
                  <a:pt x="16005" y="9247"/>
                  <a:pt x="15880" y="9288"/>
                  <a:pt x="15756" y="9371"/>
                </a:cubicBezTo>
                <a:cubicBezTo>
                  <a:pt x="15714" y="9371"/>
                  <a:pt x="15632" y="9412"/>
                  <a:pt x="15590" y="9412"/>
                </a:cubicBezTo>
                <a:cubicBezTo>
                  <a:pt x="15300" y="9537"/>
                  <a:pt x="14968" y="9620"/>
                  <a:pt x="14636" y="9703"/>
                </a:cubicBezTo>
                <a:cubicBezTo>
                  <a:pt x="14512" y="9744"/>
                  <a:pt x="14388" y="9786"/>
                  <a:pt x="14263" y="9827"/>
                </a:cubicBezTo>
                <a:lnTo>
                  <a:pt x="14097" y="9744"/>
                </a:lnTo>
                <a:cubicBezTo>
                  <a:pt x="13890" y="9661"/>
                  <a:pt x="13683" y="9578"/>
                  <a:pt x="13476" y="9495"/>
                </a:cubicBezTo>
                <a:cubicBezTo>
                  <a:pt x="13227" y="9412"/>
                  <a:pt x="12978" y="9330"/>
                  <a:pt x="12729" y="9247"/>
                </a:cubicBezTo>
                <a:cubicBezTo>
                  <a:pt x="12439" y="9205"/>
                  <a:pt x="12149" y="9164"/>
                  <a:pt x="11858" y="9164"/>
                </a:cubicBezTo>
                <a:lnTo>
                  <a:pt x="11900" y="9164"/>
                </a:lnTo>
                <a:lnTo>
                  <a:pt x="11776" y="9164"/>
                </a:lnTo>
                <a:lnTo>
                  <a:pt x="11858" y="9164"/>
                </a:lnTo>
                <a:cubicBezTo>
                  <a:pt x="11568" y="9164"/>
                  <a:pt x="11237" y="9205"/>
                  <a:pt x="10946" y="9288"/>
                </a:cubicBezTo>
                <a:cubicBezTo>
                  <a:pt x="10656" y="9371"/>
                  <a:pt x="10366" y="9454"/>
                  <a:pt x="10076" y="9537"/>
                </a:cubicBezTo>
                <a:cubicBezTo>
                  <a:pt x="9785" y="9620"/>
                  <a:pt x="9537" y="9703"/>
                  <a:pt x="9288" y="9744"/>
                </a:cubicBezTo>
                <a:cubicBezTo>
                  <a:pt x="9163" y="9744"/>
                  <a:pt x="9081" y="9744"/>
                  <a:pt x="8956" y="9786"/>
                </a:cubicBezTo>
                <a:cubicBezTo>
                  <a:pt x="8790" y="9827"/>
                  <a:pt x="8666" y="9869"/>
                  <a:pt x="8542" y="9993"/>
                </a:cubicBezTo>
                <a:cubicBezTo>
                  <a:pt x="8500" y="9993"/>
                  <a:pt x="8459" y="9993"/>
                  <a:pt x="8417" y="9993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75;p45">
            <a:extLst>
              <a:ext uri="{FF2B5EF4-FFF2-40B4-BE49-F238E27FC236}">
                <a16:creationId xmlns:a16="http://schemas.microsoft.com/office/drawing/2014/main" id="{6CA597B9-0106-46AC-9DEF-4C88D836363A}"/>
              </a:ext>
            </a:extLst>
          </p:cNvPr>
          <p:cNvSpPr/>
          <p:nvPr/>
        </p:nvSpPr>
        <p:spPr>
          <a:xfrm>
            <a:off x="6701701" y="3176059"/>
            <a:ext cx="80523" cy="66489"/>
          </a:xfrm>
          <a:custGeom>
            <a:avLst/>
            <a:gdLst/>
            <a:ahLst/>
            <a:cxnLst/>
            <a:rect l="l" t="t" r="r" b="b"/>
            <a:pathLst>
              <a:path w="5474" h="4520" extrusionOk="0">
                <a:moveTo>
                  <a:pt x="4645" y="4479"/>
                </a:moveTo>
                <a:cubicBezTo>
                  <a:pt x="4354" y="4479"/>
                  <a:pt x="4106" y="4230"/>
                  <a:pt x="3898" y="4064"/>
                </a:cubicBezTo>
                <a:cubicBezTo>
                  <a:pt x="3608" y="4354"/>
                  <a:pt x="3028" y="3981"/>
                  <a:pt x="3318" y="3608"/>
                </a:cubicBezTo>
                <a:cubicBezTo>
                  <a:pt x="3152" y="3649"/>
                  <a:pt x="2945" y="3608"/>
                  <a:pt x="2779" y="3649"/>
                </a:cubicBezTo>
                <a:cubicBezTo>
                  <a:pt x="2696" y="3940"/>
                  <a:pt x="2323" y="3898"/>
                  <a:pt x="2115" y="3774"/>
                </a:cubicBezTo>
                <a:cubicBezTo>
                  <a:pt x="1825" y="3691"/>
                  <a:pt x="1411" y="3483"/>
                  <a:pt x="1659" y="3110"/>
                </a:cubicBezTo>
                <a:cubicBezTo>
                  <a:pt x="1328" y="3110"/>
                  <a:pt x="1037" y="3400"/>
                  <a:pt x="706" y="3359"/>
                </a:cubicBezTo>
                <a:cubicBezTo>
                  <a:pt x="250" y="3318"/>
                  <a:pt x="332" y="2737"/>
                  <a:pt x="706" y="2613"/>
                </a:cubicBezTo>
                <a:cubicBezTo>
                  <a:pt x="706" y="2571"/>
                  <a:pt x="747" y="2530"/>
                  <a:pt x="747" y="2447"/>
                </a:cubicBezTo>
                <a:cubicBezTo>
                  <a:pt x="830" y="2364"/>
                  <a:pt x="872" y="2322"/>
                  <a:pt x="954" y="2240"/>
                </a:cubicBezTo>
                <a:cubicBezTo>
                  <a:pt x="954" y="2198"/>
                  <a:pt x="996" y="2157"/>
                  <a:pt x="996" y="2074"/>
                </a:cubicBezTo>
                <a:cubicBezTo>
                  <a:pt x="1" y="2115"/>
                  <a:pt x="250" y="1244"/>
                  <a:pt x="1037" y="1120"/>
                </a:cubicBezTo>
                <a:cubicBezTo>
                  <a:pt x="1245" y="249"/>
                  <a:pt x="2406" y="1"/>
                  <a:pt x="3069" y="498"/>
                </a:cubicBezTo>
                <a:cubicBezTo>
                  <a:pt x="3401" y="415"/>
                  <a:pt x="3732" y="705"/>
                  <a:pt x="3567" y="996"/>
                </a:cubicBezTo>
                <a:cubicBezTo>
                  <a:pt x="3732" y="996"/>
                  <a:pt x="3981" y="1037"/>
                  <a:pt x="4064" y="1203"/>
                </a:cubicBezTo>
                <a:cubicBezTo>
                  <a:pt x="4188" y="1244"/>
                  <a:pt x="4313" y="1286"/>
                  <a:pt x="4354" y="1452"/>
                </a:cubicBezTo>
                <a:cubicBezTo>
                  <a:pt x="4396" y="1535"/>
                  <a:pt x="4354" y="1618"/>
                  <a:pt x="4313" y="1701"/>
                </a:cubicBezTo>
                <a:cubicBezTo>
                  <a:pt x="4562" y="2157"/>
                  <a:pt x="5474" y="3400"/>
                  <a:pt x="4935" y="3774"/>
                </a:cubicBezTo>
                <a:cubicBezTo>
                  <a:pt x="5142" y="4064"/>
                  <a:pt x="5018" y="4520"/>
                  <a:pt x="4645" y="4479"/>
                </a:cubicBezTo>
                <a:close/>
              </a:path>
            </a:pathLst>
          </a:custGeom>
          <a:solidFill>
            <a:srgbClr val="C1C0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276;p45">
            <a:extLst>
              <a:ext uri="{FF2B5EF4-FFF2-40B4-BE49-F238E27FC236}">
                <a16:creationId xmlns:a16="http://schemas.microsoft.com/office/drawing/2014/main" id="{69938812-3957-47D7-B0B6-ECC18A8C0118}"/>
              </a:ext>
            </a:extLst>
          </p:cNvPr>
          <p:cNvSpPr/>
          <p:nvPr/>
        </p:nvSpPr>
        <p:spPr>
          <a:xfrm>
            <a:off x="6319300" y="1960513"/>
            <a:ext cx="1695548" cy="1621145"/>
          </a:xfrm>
          <a:custGeom>
            <a:avLst/>
            <a:gdLst/>
            <a:ahLst/>
            <a:cxnLst/>
            <a:rect l="l" t="t" r="r" b="b"/>
            <a:pathLst>
              <a:path w="115265" h="110207" extrusionOk="0">
                <a:moveTo>
                  <a:pt x="71978" y="107346"/>
                </a:moveTo>
                <a:cubicBezTo>
                  <a:pt x="69739" y="105688"/>
                  <a:pt x="67583" y="102827"/>
                  <a:pt x="64474" y="103532"/>
                </a:cubicBezTo>
                <a:cubicBezTo>
                  <a:pt x="62774" y="104112"/>
                  <a:pt x="61115" y="103905"/>
                  <a:pt x="59415" y="103697"/>
                </a:cubicBezTo>
                <a:cubicBezTo>
                  <a:pt x="58918" y="103697"/>
                  <a:pt x="58420" y="103780"/>
                  <a:pt x="57923" y="103822"/>
                </a:cubicBezTo>
                <a:cubicBezTo>
                  <a:pt x="57259" y="103905"/>
                  <a:pt x="56637" y="103988"/>
                  <a:pt x="55974" y="103946"/>
                </a:cubicBezTo>
                <a:cubicBezTo>
                  <a:pt x="54440" y="103573"/>
                  <a:pt x="52781" y="103075"/>
                  <a:pt x="51579" y="102039"/>
                </a:cubicBezTo>
                <a:cubicBezTo>
                  <a:pt x="50708" y="100795"/>
                  <a:pt x="50252" y="100132"/>
                  <a:pt x="49672" y="99593"/>
                </a:cubicBezTo>
                <a:cubicBezTo>
                  <a:pt x="49423" y="99219"/>
                  <a:pt x="49133" y="98888"/>
                  <a:pt x="48801" y="98598"/>
                </a:cubicBezTo>
                <a:cubicBezTo>
                  <a:pt x="48677" y="98390"/>
                  <a:pt x="48552" y="98183"/>
                  <a:pt x="48428" y="97976"/>
                </a:cubicBezTo>
                <a:cubicBezTo>
                  <a:pt x="48221" y="97685"/>
                  <a:pt x="48013" y="97395"/>
                  <a:pt x="47764" y="97146"/>
                </a:cubicBezTo>
                <a:cubicBezTo>
                  <a:pt x="47723" y="97063"/>
                  <a:pt x="47640" y="97022"/>
                  <a:pt x="47557" y="96939"/>
                </a:cubicBezTo>
                <a:cubicBezTo>
                  <a:pt x="47847" y="96815"/>
                  <a:pt x="48179" y="96732"/>
                  <a:pt x="48428" y="96732"/>
                </a:cubicBezTo>
                <a:cubicBezTo>
                  <a:pt x="49299" y="96566"/>
                  <a:pt x="50086" y="97022"/>
                  <a:pt x="50874" y="97354"/>
                </a:cubicBezTo>
                <a:cubicBezTo>
                  <a:pt x="52989" y="97810"/>
                  <a:pt x="55103" y="98390"/>
                  <a:pt x="56637" y="99966"/>
                </a:cubicBezTo>
                <a:cubicBezTo>
                  <a:pt x="58171" y="100546"/>
                  <a:pt x="59913" y="101334"/>
                  <a:pt x="61488" y="100422"/>
                </a:cubicBezTo>
                <a:cubicBezTo>
                  <a:pt x="62898" y="99468"/>
                  <a:pt x="64930" y="98266"/>
                  <a:pt x="66630" y="99012"/>
                </a:cubicBezTo>
                <a:cubicBezTo>
                  <a:pt x="67169" y="99261"/>
                  <a:pt x="67666" y="99551"/>
                  <a:pt x="68122" y="99924"/>
                </a:cubicBezTo>
                <a:cubicBezTo>
                  <a:pt x="68205" y="100049"/>
                  <a:pt x="68288" y="100132"/>
                  <a:pt x="68371" y="100215"/>
                </a:cubicBezTo>
                <a:cubicBezTo>
                  <a:pt x="68454" y="100339"/>
                  <a:pt x="68537" y="100422"/>
                  <a:pt x="68578" y="100505"/>
                </a:cubicBezTo>
                <a:cubicBezTo>
                  <a:pt x="68993" y="101168"/>
                  <a:pt x="69325" y="101915"/>
                  <a:pt x="69698" y="102619"/>
                </a:cubicBezTo>
                <a:cubicBezTo>
                  <a:pt x="69947" y="102993"/>
                  <a:pt x="70195" y="103366"/>
                  <a:pt x="70569" y="103656"/>
                </a:cubicBezTo>
                <a:cubicBezTo>
                  <a:pt x="70817" y="103905"/>
                  <a:pt x="71149" y="104071"/>
                  <a:pt x="71439" y="104278"/>
                </a:cubicBezTo>
                <a:cubicBezTo>
                  <a:pt x="71647" y="104402"/>
                  <a:pt x="71813" y="104527"/>
                  <a:pt x="71937" y="104692"/>
                </a:cubicBezTo>
                <a:cubicBezTo>
                  <a:pt x="72186" y="104900"/>
                  <a:pt x="72393" y="105107"/>
                  <a:pt x="72600" y="105314"/>
                </a:cubicBezTo>
                <a:cubicBezTo>
                  <a:pt x="72683" y="105439"/>
                  <a:pt x="72766" y="105522"/>
                  <a:pt x="72808" y="105646"/>
                </a:cubicBezTo>
                <a:cubicBezTo>
                  <a:pt x="72891" y="105729"/>
                  <a:pt x="72932" y="105812"/>
                  <a:pt x="72973" y="105936"/>
                </a:cubicBezTo>
                <a:cubicBezTo>
                  <a:pt x="73056" y="106019"/>
                  <a:pt x="73098" y="106144"/>
                  <a:pt x="73098" y="106227"/>
                </a:cubicBezTo>
                <a:cubicBezTo>
                  <a:pt x="73139" y="106351"/>
                  <a:pt x="73181" y="106517"/>
                  <a:pt x="73222" y="106641"/>
                </a:cubicBezTo>
                <a:cubicBezTo>
                  <a:pt x="73264" y="106807"/>
                  <a:pt x="73264" y="106931"/>
                  <a:pt x="73305" y="107097"/>
                </a:cubicBezTo>
                <a:cubicBezTo>
                  <a:pt x="73305" y="107180"/>
                  <a:pt x="73305" y="107263"/>
                  <a:pt x="73347" y="107305"/>
                </a:cubicBezTo>
                <a:cubicBezTo>
                  <a:pt x="73264" y="107512"/>
                  <a:pt x="73098" y="107595"/>
                  <a:pt x="72849" y="107595"/>
                </a:cubicBezTo>
                <a:cubicBezTo>
                  <a:pt x="72642" y="107595"/>
                  <a:pt x="72352" y="107512"/>
                  <a:pt x="71978" y="107346"/>
                </a:cubicBezTo>
                <a:lnTo>
                  <a:pt x="71978" y="107346"/>
                </a:lnTo>
                <a:close/>
                <a:moveTo>
                  <a:pt x="43369" y="104195"/>
                </a:moveTo>
                <a:cubicBezTo>
                  <a:pt x="44613" y="104236"/>
                  <a:pt x="45816" y="103739"/>
                  <a:pt x="47060" y="103905"/>
                </a:cubicBezTo>
                <a:cubicBezTo>
                  <a:pt x="47723" y="103905"/>
                  <a:pt x="48428" y="104153"/>
                  <a:pt x="49091" y="104112"/>
                </a:cubicBezTo>
                <a:cubicBezTo>
                  <a:pt x="49589" y="103946"/>
                  <a:pt x="49464" y="103324"/>
                  <a:pt x="49008" y="103158"/>
                </a:cubicBezTo>
                <a:cubicBezTo>
                  <a:pt x="47474" y="102661"/>
                  <a:pt x="47060" y="100878"/>
                  <a:pt x="45608" y="100297"/>
                </a:cubicBezTo>
                <a:lnTo>
                  <a:pt x="45608" y="100297"/>
                </a:lnTo>
                <a:cubicBezTo>
                  <a:pt x="44530" y="99178"/>
                  <a:pt x="43535" y="101168"/>
                  <a:pt x="42996" y="101956"/>
                </a:cubicBezTo>
                <a:cubicBezTo>
                  <a:pt x="42374" y="102744"/>
                  <a:pt x="41794" y="104195"/>
                  <a:pt x="43369" y="104195"/>
                </a:cubicBezTo>
                <a:close/>
                <a:moveTo>
                  <a:pt x="44199" y="101790"/>
                </a:moveTo>
                <a:cubicBezTo>
                  <a:pt x="44323" y="101583"/>
                  <a:pt x="44489" y="101376"/>
                  <a:pt x="44655" y="101168"/>
                </a:cubicBezTo>
                <a:cubicBezTo>
                  <a:pt x="44655" y="101168"/>
                  <a:pt x="44655" y="101168"/>
                  <a:pt x="44696" y="101127"/>
                </a:cubicBezTo>
                <a:cubicBezTo>
                  <a:pt x="44572" y="101376"/>
                  <a:pt x="44447" y="101541"/>
                  <a:pt x="44282" y="101749"/>
                </a:cubicBezTo>
                <a:lnTo>
                  <a:pt x="44240" y="101790"/>
                </a:lnTo>
                <a:cubicBezTo>
                  <a:pt x="44240" y="101790"/>
                  <a:pt x="44199" y="101790"/>
                  <a:pt x="44199" y="101790"/>
                </a:cubicBezTo>
                <a:lnTo>
                  <a:pt x="44199" y="101790"/>
                </a:lnTo>
                <a:close/>
                <a:moveTo>
                  <a:pt x="45816" y="101707"/>
                </a:moveTo>
                <a:cubicBezTo>
                  <a:pt x="45691" y="101666"/>
                  <a:pt x="45567" y="101666"/>
                  <a:pt x="45484" y="101666"/>
                </a:cubicBezTo>
                <a:cubicBezTo>
                  <a:pt x="45484" y="101624"/>
                  <a:pt x="45525" y="101583"/>
                  <a:pt x="45525" y="101541"/>
                </a:cubicBezTo>
                <a:cubicBezTo>
                  <a:pt x="45567" y="101458"/>
                  <a:pt x="45608" y="101376"/>
                  <a:pt x="45650" y="101293"/>
                </a:cubicBezTo>
                <a:cubicBezTo>
                  <a:pt x="45733" y="101376"/>
                  <a:pt x="45857" y="101458"/>
                  <a:pt x="45940" y="101583"/>
                </a:cubicBezTo>
                <a:cubicBezTo>
                  <a:pt x="45899" y="101583"/>
                  <a:pt x="45899" y="101583"/>
                  <a:pt x="45899" y="101583"/>
                </a:cubicBezTo>
                <a:cubicBezTo>
                  <a:pt x="45857" y="101624"/>
                  <a:pt x="45816" y="101666"/>
                  <a:pt x="45816" y="101707"/>
                </a:cubicBezTo>
                <a:lnTo>
                  <a:pt x="45816" y="101707"/>
                </a:lnTo>
                <a:close/>
                <a:moveTo>
                  <a:pt x="788" y="35948"/>
                </a:moveTo>
                <a:cubicBezTo>
                  <a:pt x="0" y="34912"/>
                  <a:pt x="2446" y="34124"/>
                  <a:pt x="3151" y="33751"/>
                </a:cubicBezTo>
                <a:cubicBezTo>
                  <a:pt x="3980" y="33046"/>
                  <a:pt x="5141" y="32631"/>
                  <a:pt x="6261" y="32631"/>
                </a:cubicBezTo>
                <a:cubicBezTo>
                  <a:pt x="6966" y="32673"/>
                  <a:pt x="9619" y="32465"/>
                  <a:pt x="9246" y="33626"/>
                </a:cubicBezTo>
                <a:cubicBezTo>
                  <a:pt x="9080" y="33875"/>
                  <a:pt x="8790" y="33875"/>
                  <a:pt x="8500" y="33916"/>
                </a:cubicBezTo>
                <a:cubicBezTo>
                  <a:pt x="7961" y="34041"/>
                  <a:pt x="7463" y="34373"/>
                  <a:pt x="6966" y="34621"/>
                </a:cubicBezTo>
                <a:cubicBezTo>
                  <a:pt x="5763" y="35160"/>
                  <a:pt x="4395" y="34787"/>
                  <a:pt x="3151" y="35077"/>
                </a:cubicBezTo>
                <a:cubicBezTo>
                  <a:pt x="2322" y="35077"/>
                  <a:pt x="1368" y="36321"/>
                  <a:pt x="788" y="35948"/>
                </a:cubicBezTo>
                <a:lnTo>
                  <a:pt x="788" y="35948"/>
                </a:lnTo>
                <a:close/>
                <a:moveTo>
                  <a:pt x="35160" y="26661"/>
                </a:moveTo>
                <a:cubicBezTo>
                  <a:pt x="34414" y="26412"/>
                  <a:pt x="34123" y="25624"/>
                  <a:pt x="33999" y="24919"/>
                </a:cubicBezTo>
                <a:cubicBezTo>
                  <a:pt x="33336" y="24670"/>
                  <a:pt x="32672" y="24214"/>
                  <a:pt x="33087" y="23385"/>
                </a:cubicBezTo>
                <a:cubicBezTo>
                  <a:pt x="33170" y="22556"/>
                  <a:pt x="34414" y="22597"/>
                  <a:pt x="34828" y="23219"/>
                </a:cubicBezTo>
                <a:cubicBezTo>
                  <a:pt x="35575" y="24173"/>
                  <a:pt x="36155" y="25334"/>
                  <a:pt x="37482" y="25500"/>
                </a:cubicBezTo>
                <a:cubicBezTo>
                  <a:pt x="38726" y="26578"/>
                  <a:pt x="35823" y="27034"/>
                  <a:pt x="35160" y="26661"/>
                </a:cubicBezTo>
                <a:close/>
                <a:moveTo>
                  <a:pt x="66671" y="11776"/>
                </a:moveTo>
                <a:cubicBezTo>
                  <a:pt x="66381" y="11776"/>
                  <a:pt x="66215" y="11485"/>
                  <a:pt x="66008" y="11320"/>
                </a:cubicBezTo>
                <a:cubicBezTo>
                  <a:pt x="65469" y="10822"/>
                  <a:pt x="64640" y="10490"/>
                  <a:pt x="64474" y="9661"/>
                </a:cubicBezTo>
                <a:cubicBezTo>
                  <a:pt x="64349" y="9205"/>
                  <a:pt x="64971" y="8790"/>
                  <a:pt x="65303" y="9205"/>
                </a:cubicBezTo>
                <a:cubicBezTo>
                  <a:pt x="66257" y="9164"/>
                  <a:pt x="68247" y="11444"/>
                  <a:pt x="66671" y="11776"/>
                </a:cubicBezTo>
                <a:lnTo>
                  <a:pt x="66671" y="11776"/>
                </a:lnTo>
                <a:close/>
                <a:moveTo>
                  <a:pt x="77949" y="110165"/>
                </a:moveTo>
                <a:cubicBezTo>
                  <a:pt x="77742" y="110165"/>
                  <a:pt x="77534" y="110124"/>
                  <a:pt x="77368" y="110124"/>
                </a:cubicBezTo>
                <a:cubicBezTo>
                  <a:pt x="76664" y="109875"/>
                  <a:pt x="76042" y="109461"/>
                  <a:pt x="75710" y="108797"/>
                </a:cubicBezTo>
                <a:cubicBezTo>
                  <a:pt x="75337" y="108714"/>
                  <a:pt x="75254" y="108134"/>
                  <a:pt x="75586" y="107927"/>
                </a:cubicBezTo>
                <a:cubicBezTo>
                  <a:pt x="76705" y="107553"/>
                  <a:pt x="77907" y="107470"/>
                  <a:pt x="79068" y="107180"/>
                </a:cubicBezTo>
                <a:cubicBezTo>
                  <a:pt x="79400" y="107180"/>
                  <a:pt x="79981" y="106931"/>
                  <a:pt x="80602" y="106683"/>
                </a:cubicBezTo>
                <a:cubicBezTo>
                  <a:pt x="81515" y="106351"/>
                  <a:pt x="82427" y="106019"/>
                  <a:pt x="82634" y="106434"/>
                </a:cubicBezTo>
                <a:cubicBezTo>
                  <a:pt x="82841" y="107097"/>
                  <a:pt x="82261" y="107802"/>
                  <a:pt x="82012" y="108424"/>
                </a:cubicBezTo>
                <a:cubicBezTo>
                  <a:pt x="81681" y="109212"/>
                  <a:pt x="80976" y="109709"/>
                  <a:pt x="80188" y="110000"/>
                </a:cubicBezTo>
                <a:cubicBezTo>
                  <a:pt x="80063" y="110000"/>
                  <a:pt x="79939" y="110041"/>
                  <a:pt x="79773" y="110083"/>
                </a:cubicBezTo>
                <a:cubicBezTo>
                  <a:pt x="79483" y="110124"/>
                  <a:pt x="79193" y="110165"/>
                  <a:pt x="78903" y="110207"/>
                </a:cubicBezTo>
                <a:lnTo>
                  <a:pt x="78737" y="110207"/>
                </a:lnTo>
                <a:cubicBezTo>
                  <a:pt x="78488" y="110207"/>
                  <a:pt x="78239" y="110165"/>
                  <a:pt x="77949" y="110165"/>
                </a:cubicBezTo>
                <a:lnTo>
                  <a:pt x="77949" y="110165"/>
                </a:lnTo>
                <a:close/>
                <a:moveTo>
                  <a:pt x="114353" y="40841"/>
                </a:moveTo>
                <a:cubicBezTo>
                  <a:pt x="115223" y="40799"/>
                  <a:pt x="115265" y="41794"/>
                  <a:pt x="114477" y="41960"/>
                </a:cubicBezTo>
                <a:cubicBezTo>
                  <a:pt x="113067" y="42292"/>
                  <a:pt x="112238" y="43370"/>
                  <a:pt x="111243" y="44324"/>
                </a:cubicBezTo>
                <a:cubicBezTo>
                  <a:pt x="109875" y="44987"/>
                  <a:pt x="108755" y="46065"/>
                  <a:pt x="107843" y="47309"/>
                </a:cubicBezTo>
                <a:cubicBezTo>
                  <a:pt x="107221" y="47972"/>
                  <a:pt x="106682" y="50916"/>
                  <a:pt x="105646" y="50501"/>
                </a:cubicBezTo>
                <a:cubicBezTo>
                  <a:pt x="105107" y="50294"/>
                  <a:pt x="105438" y="46480"/>
                  <a:pt x="105521" y="45816"/>
                </a:cubicBezTo>
                <a:cubicBezTo>
                  <a:pt x="105272" y="44531"/>
                  <a:pt x="106475" y="43619"/>
                  <a:pt x="107387" y="42955"/>
                </a:cubicBezTo>
                <a:cubicBezTo>
                  <a:pt x="108133" y="42582"/>
                  <a:pt x="108921" y="42499"/>
                  <a:pt x="109626" y="42085"/>
                </a:cubicBezTo>
                <a:cubicBezTo>
                  <a:pt x="111409" y="40924"/>
                  <a:pt x="112280" y="40882"/>
                  <a:pt x="114353" y="40841"/>
                </a:cubicBezTo>
                <a:lnTo>
                  <a:pt x="114353" y="40841"/>
                </a:lnTo>
                <a:close/>
                <a:moveTo>
                  <a:pt x="41794" y="12190"/>
                </a:moveTo>
                <a:cubicBezTo>
                  <a:pt x="42830" y="13227"/>
                  <a:pt x="40591" y="14056"/>
                  <a:pt x="39762" y="13849"/>
                </a:cubicBezTo>
                <a:cubicBezTo>
                  <a:pt x="37896" y="13683"/>
                  <a:pt x="36487" y="12563"/>
                  <a:pt x="35326" y="11195"/>
                </a:cubicBezTo>
                <a:cubicBezTo>
                  <a:pt x="35284" y="11195"/>
                  <a:pt x="35243" y="11112"/>
                  <a:pt x="35201" y="11071"/>
                </a:cubicBezTo>
                <a:cubicBezTo>
                  <a:pt x="35118" y="11071"/>
                  <a:pt x="35036" y="11071"/>
                  <a:pt x="34953" y="11029"/>
                </a:cubicBezTo>
                <a:cubicBezTo>
                  <a:pt x="34662" y="10905"/>
                  <a:pt x="34538" y="10656"/>
                  <a:pt x="34538" y="10449"/>
                </a:cubicBezTo>
                <a:cubicBezTo>
                  <a:pt x="34497" y="10407"/>
                  <a:pt x="34455" y="10324"/>
                  <a:pt x="34414" y="10200"/>
                </a:cubicBezTo>
                <a:cubicBezTo>
                  <a:pt x="34289" y="9827"/>
                  <a:pt x="34662" y="9578"/>
                  <a:pt x="34994" y="9578"/>
                </a:cubicBezTo>
                <a:cubicBezTo>
                  <a:pt x="36155" y="9620"/>
                  <a:pt x="36694" y="10905"/>
                  <a:pt x="37772" y="11112"/>
                </a:cubicBezTo>
                <a:cubicBezTo>
                  <a:pt x="39099" y="11610"/>
                  <a:pt x="40509" y="11734"/>
                  <a:pt x="41835" y="12190"/>
                </a:cubicBezTo>
                <a:lnTo>
                  <a:pt x="41835" y="12190"/>
                </a:lnTo>
                <a:close/>
                <a:moveTo>
                  <a:pt x="61406" y="5681"/>
                </a:moveTo>
                <a:cubicBezTo>
                  <a:pt x="62193" y="6137"/>
                  <a:pt x="63520" y="9454"/>
                  <a:pt x="61613" y="8542"/>
                </a:cubicBezTo>
                <a:cubicBezTo>
                  <a:pt x="60410" y="7837"/>
                  <a:pt x="59374" y="6883"/>
                  <a:pt x="58171" y="6178"/>
                </a:cubicBezTo>
                <a:cubicBezTo>
                  <a:pt x="56928" y="5764"/>
                  <a:pt x="56181" y="4810"/>
                  <a:pt x="55352" y="3898"/>
                </a:cubicBezTo>
                <a:cubicBezTo>
                  <a:pt x="54606" y="4022"/>
                  <a:pt x="53445" y="2654"/>
                  <a:pt x="53320" y="1949"/>
                </a:cubicBezTo>
                <a:cubicBezTo>
                  <a:pt x="53859" y="0"/>
                  <a:pt x="57093" y="1617"/>
                  <a:pt x="58213" y="2322"/>
                </a:cubicBezTo>
                <a:cubicBezTo>
                  <a:pt x="59457" y="3234"/>
                  <a:pt x="59996" y="4851"/>
                  <a:pt x="61364" y="5722"/>
                </a:cubicBezTo>
                <a:lnTo>
                  <a:pt x="61364" y="5722"/>
                </a:lnTo>
                <a:close/>
                <a:moveTo>
                  <a:pt x="57052" y="25500"/>
                </a:moveTo>
                <a:cubicBezTo>
                  <a:pt x="58337" y="26163"/>
                  <a:pt x="59913" y="28692"/>
                  <a:pt x="57342" y="28526"/>
                </a:cubicBezTo>
                <a:cubicBezTo>
                  <a:pt x="56057" y="28236"/>
                  <a:pt x="54689" y="28153"/>
                  <a:pt x="53445" y="27780"/>
                </a:cubicBezTo>
                <a:cubicBezTo>
                  <a:pt x="52201" y="27158"/>
                  <a:pt x="50998" y="26453"/>
                  <a:pt x="49547" y="26661"/>
                </a:cubicBezTo>
                <a:cubicBezTo>
                  <a:pt x="48055" y="26992"/>
                  <a:pt x="46521" y="26826"/>
                  <a:pt x="44986" y="26744"/>
                </a:cubicBezTo>
                <a:cubicBezTo>
                  <a:pt x="44323" y="26661"/>
                  <a:pt x="43411" y="27075"/>
                  <a:pt x="42955" y="26453"/>
                </a:cubicBezTo>
                <a:cubicBezTo>
                  <a:pt x="42665" y="24670"/>
                  <a:pt x="46438" y="23841"/>
                  <a:pt x="47764" y="23758"/>
                </a:cubicBezTo>
                <a:cubicBezTo>
                  <a:pt x="48718" y="23012"/>
                  <a:pt x="49879" y="23717"/>
                  <a:pt x="50874" y="23924"/>
                </a:cubicBezTo>
                <a:cubicBezTo>
                  <a:pt x="52989" y="24131"/>
                  <a:pt x="55062" y="24753"/>
                  <a:pt x="57052" y="25500"/>
                </a:cubicBezTo>
                <a:close/>
                <a:moveTo>
                  <a:pt x="24877" y="34082"/>
                </a:moveTo>
                <a:cubicBezTo>
                  <a:pt x="23924" y="32838"/>
                  <a:pt x="22307" y="32465"/>
                  <a:pt x="21021" y="31636"/>
                </a:cubicBezTo>
                <a:cubicBezTo>
                  <a:pt x="19943" y="30558"/>
                  <a:pt x="18658" y="29729"/>
                  <a:pt x="17539" y="28734"/>
                </a:cubicBezTo>
                <a:cubicBezTo>
                  <a:pt x="16709" y="27780"/>
                  <a:pt x="15465" y="27531"/>
                  <a:pt x="14387" y="26992"/>
                </a:cubicBezTo>
                <a:cubicBezTo>
                  <a:pt x="13517" y="26495"/>
                  <a:pt x="12812" y="25375"/>
                  <a:pt x="11651" y="25790"/>
                </a:cubicBezTo>
                <a:cubicBezTo>
                  <a:pt x="10573" y="26122"/>
                  <a:pt x="9578" y="26661"/>
                  <a:pt x="8541" y="27117"/>
                </a:cubicBezTo>
                <a:cubicBezTo>
                  <a:pt x="7463" y="27739"/>
                  <a:pt x="5266" y="29273"/>
                  <a:pt x="6178" y="30682"/>
                </a:cubicBezTo>
                <a:cubicBezTo>
                  <a:pt x="6758" y="31139"/>
                  <a:pt x="7588" y="30765"/>
                  <a:pt x="8251" y="30765"/>
                </a:cubicBezTo>
                <a:cubicBezTo>
                  <a:pt x="9412" y="30641"/>
                  <a:pt x="10531" y="30931"/>
                  <a:pt x="11651" y="30973"/>
                </a:cubicBezTo>
                <a:cubicBezTo>
                  <a:pt x="14346" y="31014"/>
                  <a:pt x="14885" y="32051"/>
                  <a:pt x="16875" y="33377"/>
                </a:cubicBezTo>
                <a:cubicBezTo>
                  <a:pt x="19073" y="34207"/>
                  <a:pt x="21353" y="34746"/>
                  <a:pt x="23592" y="35285"/>
                </a:cubicBezTo>
                <a:cubicBezTo>
                  <a:pt x="24504" y="35782"/>
                  <a:pt x="25582" y="35077"/>
                  <a:pt x="24877" y="34082"/>
                </a:cubicBezTo>
                <a:lnTo>
                  <a:pt x="24877" y="34082"/>
                </a:lnTo>
                <a:close/>
                <a:moveTo>
                  <a:pt x="31511" y="33916"/>
                </a:moveTo>
                <a:cubicBezTo>
                  <a:pt x="32631" y="33709"/>
                  <a:pt x="34704" y="32465"/>
                  <a:pt x="34414" y="34621"/>
                </a:cubicBezTo>
                <a:cubicBezTo>
                  <a:pt x="34248" y="36653"/>
                  <a:pt x="32258" y="37648"/>
                  <a:pt x="30392" y="37399"/>
                </a:cubicBezTo>
                <a:cubicBezTo>
                  <a:pt x="29894" y="37316"/>
                  <a:pt x="28858" y="37109"/>
                  <a:pt x="28609" y="36612"/>
                </a:cubicBezTo>
                <a:cubicBezTo>
                  <a:pt x="28526" y="36653"/>
                  <a:pt x="28402" y="36653"/>
                  <a:pt x="28277" y="36570"/>
                </a:cubicBezTo>
                <a:cubicBezTo>
                  <a:pt x="26785" y="35948"/>
                  <a:pt x="27158" y="34953"/>
                  <a:pt x="27614" y="34912"/>
                </a:cubicBezTo>
                <a:cubicBezTo>
                  <a:pt x="27738" y="34746"/>
                  <a:pt x="27904" y="34663"/>
                  <a:pt x="28153" y="34663"/>
                </a:cubicBezTo>
                <a:cubicBezTo>
                  <a:pt x="29272" y="34538"/>
                  <a:pt x="30350" y="34124"/>
                  <a:pt x="31511" y="33916"/>
                </a:cubicBezTo>
                <a:close/>
              </a:path>
            </a:pathLst>
          </a:cu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277;p45">
            <a:extLst>
              <a:ext uri="{FF2B5EF4-FFF2-40B4-BE49-F238E27FC236}">
                <a16:creationId xmlns:a16="http://schemas.microsoft.com/office/drawing/2014/main" id="{B8FB5411-D7D4-45EB-A93B-86AC71722864}"/>
              </a:ext>
            </a:extLst>
          </p:cNvPr>
          <p:cNvSpPr/>
          <p:nvPr/>
        </p:nvSpPr>
        <p:spPr>
          <a:xfrm>
            <a:off x="6185719" y="1942214"/>
            <a:ext cx="1945015" cy="1952944"/>
          </a:xfrm>
          <a:custGeom>
            <a:avLst/>
            <a:gdLst/>
            <a:ahLst/>
            <a:cxnLst/>
            <a:rect l="l" t="t" r="r" b="b"/>
            <a:pathLst>
              <a:path w="132224" h="132763" extrusionOk="0">
                <a:moveTo>
                  <a:pt x="27615" y="22224"/>
                </a:moveTo>
                <a:cubicBezTo>
                  <a:pt x="26329" y="21395"/>
                  <a:pt x="27698" y="19737"/>
                  <a:pt x="28485" y="19073"/>
                </a:cubicBezTo>
                <a:cubicBezTo>
                  <a:pt x="29480" y="18451"/>
                  <a:pt x="30475" y="17788"/>
                  <a:pt x="31595" y="17290"/>
                </a:cubicBezTo>
                <a:cubicBezTo>
                  <a:pt x="32590" y="16710"/>
                  <a:pt x="34000" y="17581"/>
                  <a:pt x="34829" y="16793"/>
                </a:cubicBezTo>
                <a:cubicBezTo>
                  <a:pt x="35824" y="15881"/>
                  <a:pt x="34953" y="14471"/>
                  <a:pt x="34663" y="13434"/>
                </a:cubicBezTo>
                <a:cubicBezTo>
                  <a:pt x="34331" y="11900"/>
                  <a:pt x="34041" y="10242"/>
                  <a:pt x="34497" y="8708"/>
                </a:cubicBezTo>
                <a:cubicBezTo>
                  <a:pt x="34870" y="7547"/>
                  <a:pt x="35824" y="6717"/>
                  <a:pt x="36488" y="5722"/>
                </a:cubicBezTo>
                <a:cubicBezTo>
                  <a:pt x="36736" y="5391"/>
                  <a:pt x="36944" y="4976"/>
                  <a:pt x="37358" y="4893"/>
                </a:cubicBezTo>
                <a:cubicBezTo>
                  <a:pt x="38270" y="4603"/>
                  <a:pt x="39141" y="5681"/>
                  <a:pt x="38602" y="6469"/>
                </a:cubicBezTo>
                <a:cubicBezTo>
                  <a:pt x="36612" y="9205"/>
                  <a:pt x="35866" y="9454"/>
                  <a:pt x="36819" y="13020"/>
                </a:cubicBezTo>
                <a:cubicBezTo>
                  <a:pt x="37234" y="14139"/>
                  <a:pt x="37566" y="15342"/>
                  <a:pt x="37441" y="16503"/>
                </a:cubicBezTo>
                <a:cubicBezTo>
                  <a:pt x="36985" y="18451"/>
                  <a:pt x="35036" y="19695"/>
                  <a:pt x="33088" y="19239"/>
                </a:cubicBezTo>
                <a:cubicBezTo>
                  <a:pt x="31802" y="19239"/>
                  <a:pt x="30766" y="20276"/>
                  <a:pt x="29688" y="20897"/>
                </a:cubicBezTo>
                <a:cubicBezTo>
                  <a:pt x="29190" y="21602"/>
                  <a:pt x="28693" y="22846"/>
                  <a:pt x="27615" y="22224"/>
                </a:cubicBezTo>
                <a:close/>
                <a:moveTo>
                  <a:pt x="74757" y="132721"/>
                </a:moveTo>
                <a:cubicBezTo>
                  <a:pt x="73886" y="132721"/>
                  <a:pt x="73264" y="131767"/>
                  <a:pt x="73803" y="131063"/>
                </a:cubicBezTo>
                <a:cubicBezTo>
                  <a:pt x="74218" y="130565"/>
                  <a:pt x="74840" y="130524"/>
                  <a:pt x="75379" y="130316"/>
                </a:cubicBezTo>
                <a:cubicBezTo>
                  <a:pt x="73969" y="130109"/>
                  <a:pt x="72560" y="129943"/>
                  <a:pt x="71150" y="129860"/>
                </a:cubicBezTo>
                <a:cubicBezTo>
                  <a:pt x="70404" y="129777"/>
                  <a:pt x="70072" y="128865"/>
                  <a:pt x="70528" y="128326"/>
                </a:cubicBezTo>
                <a:cubicBezTo>
                  <a:pt x="70569" y="127994"/>
                  <a:pt x="70777" y="127704"/>
                  <a:pt x="71067" y="127580"/>
                </a:cubicBezTo>
                <a:lnTo>
                  <a:pt x="71026" y="127621"/>
                </a:lnTo>
                <a:cubicBezTo>
                  <a:pt x="73969" y="126875"/>
                  <a:pt x="76581" y="125092"/>
                  <a:pt x="79608" y="124677"/>
                </a:cubicBezTo>
                <a:cubicBezTo>
                  <a:pt x="80852" y="124512"/>
                  <a:pt x="81101" y="126419"/>
                  <a:pt x="79898" y="126585"/>
                </a:cubicBezTo>
                <a:cubicBezTo>
                  <a:pt x="79111" y="126751"/>
                  <a:pt x="78323" y="126916"/>
                  <a:pt x="77535" y="127124"/>
                </a:cubicBezTo>
                <a:cubicBezTo>
                  <a:pt x="77203" y="127248"/>
                  <a:pt x="76581" y="127580"/>
                  <a:pt x="75794" y="127911"/>
                </a:cubicBezTo>
                <a:cubicBezTo>
                  <a:pt x="76374" y="127953"/>
                  <a:pt x="76955" y="127953"/>
                  <a:pt x="77535" y="127953"/>
                </a:cubicBezTo>
                <a:cubicBezTo>
                  <a:pt x="78945" y="127787"/>
                  <a:pt x="80272" y="127165"/>
                  <a:pt x="81640" y="126792"/>
                </a:cubicBezTo>
                <a:cubicBezTo>
                  <a:pt x="82511" y="126585"/>
                  <a:pt x="83381" y="126460"/>
                  <a:pt x="84210" y="126046"/>
                </a:cubicBezTo>
                <a:cubicBezTo>
                  <a:pt x="85869" y="125299"/>
                  <a:pt x="87735" y="125507"/>
                  <a:pt x="89393" y="124843"/>
                </a:cubicBezTo>
                <a:cubicBezTo>
                  <a:pt x="90305" y="124677"/>
                  <a:pt x="90886" y="123765"/>
                  <a:pt x="91798" y="123682"/>
                </a:cubicBezTo>
                <a:cubicBezTo>
                  <a:pt x="92171" y="123682"/>
                  <a:pt x="92461" y="123890"/>
                  <a:pt x="92627" y="124138"/>
                </a:cubicBezTo>
                <a:cubicBezTo>
                  <a:pt x="92918" y="123973"/>
                  <a:pt x="93249" y="123765"/>
                  <a:pt x="93498" y="123516"/>
                </a:cubicBezTo>
                <a:cubicBezTo>
                  <a:pt x="94286" y="122770"/>
                  <a:pt x="94742" y="121734"/>
                  <a:pt x="95239" y="120780"/>
                </a:cubicBezTo>
                <a:cubicBezTo>
                  <a:pt x="95488" y="120490"/>
                  <a:pt x="95820" y="120199"/>
                  <a:pt x="95778" y="119743"/>
                </a:cubicBezTo>
                <a:cubicBezTo>
                  <a:pt x="95820" y="118168"/>
                  <a:pt x="95571" y="116551"/>
                  <a:pt x="95820" y="114934"/>
                </a:cubicBezTo>
                <a:cubicBezTo>
                  <a:pt x="96152" y="113814"/>
                  <a:pt x="97230" y="113068"/>
                  <a:pt x="97188" y="111783"/>
                </a:cubicBezTo>
                <a:cubicBezTo>
                  <a:pt x="97437" y="110497"/>
                  <a:pt x="98391" y="109461"/>
                  <a:pt x="98432" y="108093"/>
                </a:cubicBezTo>
                <a:cubicBezTo>
                  <a:pt x="98059" y="106061"/>
                  <a:pt x="100173" y="105688"/>
                  <a:pt x="100588" y="107222"/>
                </a:cubicBezTo>
                <a:cubicBezTo>
                  <a:pt x="100837" y="108922"/>
                  <a:pt x="100049" y="110456"/>
                  <a:pt x="99386" y="111949"/>
                </a:cubicBezTo>
                <a:cubicBezTo>
                  <a:pt x="99220" y="112529"/>
                  <a:pt x="99220" y="113151"/>
                  <a:pt x="98971" y="113690"/>
                </a:cubicBezTo>
                <a:cubicBezTo>
                  <a:pt x="98764" y="114312"/>
                  <a:pt x="98308" y="114768"/>
                  <a:pt x="98017" y="115307"/>
                </a:cubicBezTo>
                <a:cubicBezTo>
                  <a:pt x="97769" y="116426"/>
                  <a:pt x="97934" y="117629"/>
                  <a:pt x="97934" y="118748"/>
                </a:cubicBezTo>
                <a:cubicBezTo>
                  <a:pt x="98059" y="119992"/>
                  <a:pt x="97810" y="121195"/>
                  <a:pt x="96981" y="122148"/>
                </a:cubicBezTo>
                <a:cubicBezTo>
                  <a:pt x="95986" y="124429"/>
                  <a:pt x="94659" y="125590"/>
                  <a:pt x="92503" y="126709"/>
                </a:cubicBezTo>
                <a:cubicBezTo>
                  <a:pt x="91674" y="127290"/>
                  <a:pt x="91466" y="128989"/>
                  <a:pt x="90181" y="128699"/>
                </a:cubicBezTo>
                <a:cubicBezTo>
                  <a:pt x="89518" y="128409"/>
                  <a:pt x="89352" y="127994"/>
                  <a:pt x="89435" y="127497"/>
                </a:cubicBezTo>
                <a:cubicBezTo>
                  <a:pt x="89103" y="127704"/>
                  <a:pt x="88771" y="127829"/>
                  <a:pt x="88357" y="127911"/>
                </a:cubicBezTo>
                <a:cubicBezTo>
                  <a:pt x="89642" y="128782"/>
                  <a:pt x="88398" y="130482"/>
                  <a:pt x="87196" y="129404"/>
                </a:cubicBezTo>
                <a:cubicBezTo>
                  <a:pt x="84749" y="129197"/>
                  <a:pt x="82303" y="129985"/>
                  <a:pt x="80023" y="130814"/>
                </a:cubicBezTo>
                <a:cubicBezTo>
                  <a:pt x="79401" y="132680"/>
                  <a:pt x="76416" y="132638"/>
                  <a:pt x="74716" y="132763"/>
                </a:cubicBezTo>
                <a:lnTo>
                  <a:pt x="74716" y="132763"/>
                </a:lnTo>
                <a:close/>
                <a:moveTo>
                  <a:pt x="23054" y="52450"/>
                </a:moveTo>
                <a:cubicBezTo>
                  <a:pt x="21354" y="52533"/>
                  <a:pt x="19944" y="51662"/>
                  <a:pt x="18410" y="51123"/>
                </a:cubicBezTo>
                <a:cubicBezTo>
                  <a:pt x="17539" y="51041"/>
                  <a:pt x="16627" y="50958"/>
                  <a:pt x="15756" y="50792"/>
                </a:cubicBezTo>
                <a:cubicBezTo>
                  <a:pt x="15839" y="50833"/>
                  <a:pt x="15922" y="50875"/>
                  <a:pt x="16005" y="50875"/>
                </a:cubicBezTo>
                <a:cubicBezTo>
                  <a:pt x="16959" y="51372"/>
                  <a:pt x="18037" y="51787"/>
                  <a:pt x="18617" y="52740"/>
                </a:cubicBezTo>
                <a:cubicBezTo>
                  <a:pt x="19944" y="54772"/>
                  <a:pt x="19903" y="57011"/>
                  <a:pt x="18866" y="59167"/>
                </a:cubicBezTo>
                <a:cubicBezTo>
                  <a:pt x="18203" y="60452"/>
                  <a:pt x="16793" y="62360"/>
                  <a:pt x="15300" y="62526"/>
                </a:cubicBezTo>
                <a:cubicBezTo>
                  <a:pt x="15134" y="62484"/>
                  <a:pt x="14969" y="62443"/>
                  <a:pt x="14844" y="62318"/>
                </a:cubicBezTo>
                <a:cubicBezTo>
                  <a:pt x="13725" y="62401"/>
                  <a:pt x="13517" y="60826"/>
                  <a:pt x="14554" y="60452"/>
                </a:cubicBezTo>
                <a:cubicBezTo>
                  <a:pt x="17373" y="58711"/>
                  <a:pt x="17788" y="55933"/>
                  <a:pt x="16171" y="53155"/>
                </a:cubicBezTo>
                <a:cubicBezTo>
                  <a:pt x="15508" y="52284"/>
                  <a:pt x="13476" y="52409"/>
                  <a:pt x="13808" y="50999"/>
                </a:cubicBezTo>
                <a:cubicBezTo>
                  <a:pt x="13932" y="50626"/>
                  <a:pt x="14181" y="50460"/>
                  <a:pt x="14471" y="50419"/>
                </a:cubicBezTo>
                <a:cubicBezTo>
                  <a:pt x="14098" y="50294"/>
                  <a:pt x="13766" y="50170"/>
                  <a:pt x="13435" y="50004"/>
                </a:cubicBezTo>
                <a:cubicBezTo>
                  <a:pt x="11527" y="49341"/>
                  <a:pt x="9454" y="49092"/>
                  <a:pt x="7505" y="48677"/>
                </a:cubicBezTo>
                <a:cubicBezTo>
                  <a:pt x="6718" y="48511"/>
                  <a:pt x="6469" y="47433"/>
                  <a:pt x="7132" y="46977"/>
                </a:cubicBezTo>
                <a:cubicBezTo>
                  <a:pt x="7837" y="46563"/>
                  <a:pt x="9952" y="46314"/>
                  <a:pt x="10325" y="47267"/>
                </a:cubicBezTo>
                <a:cubicBezTo>
                  <a:pt x="13103" y="47641"/>
                  <a:pt x="15549" y="49092"/>
                  <a:pt x="18327" y="49175"/>
                </a:cubicBezTo>
                <a:cubicBezTo>
                  <a:pt x="19986" y="49341"/>
                  <a:pt x="21312" y="50584"/>
                  <a:pt x="23012" y="50543"/>
                </a:cubicBezTo>
                <a:cubicBezTo>
                  <a:pt x="24381" y="50792"/>
                  <a:pt x="25873" y="50087"/>
                  <a:pt x="27159" y="50584"/>
                </a:cubicBezTo>
                <a:cubicBezTo>
                  <a:pt x="27822" y="51041"/>
                  <a:pt x="27532" y="52201"/>
                  <a:pt x="26702" y="52284"/>
                </a:cubicBezTo>
                <a:cubicBezTo>
                  <a:pt x="25500" y="52409"/>
                  <a:pt x="24298" y="52533"/>
                  <a:pt x="23054" y="52450"/>
                </a:cubicBezTo>
                <a:lnTo>
                  <a:pt x="23054" y="52450"/>
                </a:lnTo>
                <a:close/>
                <a:moveTo>
                  <a:pt x="19032" y="42582"/>
                </a:moveTo>
                <a:cubicBezTo>
                  <a:pt x="17664" y="42624"/>
                  <a:pt x="16544" y="41877"/>
                  <a:pt x="15300" y="41380"/>
                </a:cubicBezTo>
                <a:cubicBezTo>
                  <a:pt x="13683" y="41090"/>
                  <a:pt x="12274" y="40302"/>
                  <a:pt x="10739" y="39763"/>
                </a:cubicBezTo>
                <a:cubicBezTo>
                  <a:pt x="11652" y="40219"/>
                  <a:pt x="11859" y="41629"/>
                  <a:pt x="10822" y="42085"/>
                </a:cubicBezTo>
                <a:cubicBezTo>
                  <a:pt x="9786" y="42458"/>
                  <a:pt x="8625" y="42251"/>
                  <a:pt x="7505" y="42375"/>
                </a:cubicBezTo>
                <a:cubicBezTo>
                  <a:pt x="6179" y="42499"/>
                  <a:pt x="4893" y="41877"/>
                  <a:pt x="3567" y="42043"/>
                </a:cubicBezTo>
                <a:cubicBezTo>
                  <a:pt x="2240" y="42043"/>
                  <a:pt x="2364" y="39970"/>
                  <a:pt x="3691" y="40136"/>
                </a:cubicBezTo>
                <a:cubicBezTo>
                  <a:pt x="3981" y="38726"/>
                  <a:pt x="5888" y="38768"/>
                  <a:pt x="7049" y="38643"/>
                </a:cubicBezTo>
                <a:cubicBezTo>
                  <a:pt x="8418" y="37565"/>
                  <a:pt x="10242" y="37109"/>
                  <a:pt x="12025" y="36985"/>
                </a:cubicBezTo>
                <a:cubicBezTo>
                  <a:pt x="13891" y="36985"/>
                  <a:pt x="15508" y="38104"/>
                  <a:pt x="17291" y="38643"/>
                </a:cubicBezTo>
                <a:cubicBezTo>
                  <a:pt x="17954" y="38892"/>
                  <a:pt x="18659" y="39099"/>
                  <a:pt x="19405" y="39224"/>
                </a:cubicBezTo>
                <a:cubicBezTo>
                  <a:pt x="20027" y="39348"/>
                  <a:pt x="20815" y="39390"/>
                  <a:pt x="20939" y="40136"/>
                </a:cubicBezTo>
                <a:cubicBezTo>
                  <a:pt x="21893" y="40177"/>
                  <a:pt x="23551" y="40634"/>
                  <a:pt x="22888" y="41919"/>
                </a:cubicBezTo>
                <a:cubicBezTo>
                  <a:pt x="21976" y="42914"/>
                  <a:pt x="20276" y="42458"/>
                  <a:pt x="19073" y="42582"/>
                </a:cubicBezTo>
                <a:lnTo>
                  <a:pt x="19073" y="42582"/>
                </a:lnTo>
                <a:close/>
                <a:moveTo>
                  <a:pt x="129114" y="77701"/>
                </a:moveTo>
                <a:cubicBezTo>
                  <a:pt x="128990" y="77037"/>
                  <a:pt x="128907" y="76415"/>
                  <a:pt x="128782" y="76042"/>
                </a:cubicBezTo>
                <a:cubicBezTo>
                  <a:pt x="128451" y="74923"/>
                  <a:pt x="129985" y="74176"/>
                  <a:pt x="130524" y="75296"/>
                </a:cubicBezTo>
                <a:cubicBezTo>
                  <a:pt x="131187" y="76001"/>
                  <a:pt x="130980" y="77286"/>
                  <a:pt x="131270" y="78198"/>
                </a:cubicBezTo>
                <a:cubicBezTo>
                  <a:pt x="131394" y="78530"/>
                  <a:pt x="131394" y="78903"/>
                  <a:pt x="131353" y="79193"/>
                </a:cubicBezTo>
                <a:cubicBezTo>
                  <a:pt x="132058" y="79940"/>
                  <a:pt x="131270" y="81391"/>
                  <a:pt x="130109" y="80935"/>
                </a:cubicBezTo>
                <a:cubicBezTo>
                  <a:pt x="129031" y="80479"/>
                  <a:pt x="127953" y="79898"/>
                  <a:pt x="127290" y="78903"/>
                </a:cubicBezTo>
                <a:cubicBezTo>
                  <a:pt x="127124" y="78903"/>
                  <a:pt x="126958" y="78862"/>
                  <a:pt x="126751" y="78779"/>
                </a:cubicBezTo>
                <a:cubicBezTo>
                  <a:pt x="124926" y="77369"/>
                  <a:pt x="124014" y="77825"/>
                  <a:pt x="122024" y="77203"/>
                </a:cubicBezTo>
                <a:cubicBezTo>
                  <a:pt x="120905" y="76871"/>
                  <a:pt x="120158" y="75959"/>
                  <a:pt x="119412" y="75130"/>
                </a:cubicBezTo>
                <a:cubicBezTo>
                  <a:pt x="118458" y="74467"/>
                  <a:pt x="117463" y="73845"/>
                  <a:pt x="116800" y="72850"/>
                </a:cubicBezTo>
                <a:cubicBezTo>
                  <a:pt x="116178" y="72186"/>
                  <a:pt x="115141" y="72352"/>
                  <a:pt x="114312" y="72062"/>
                </a:cubicBezTo>
                <a:cubicBezTo>
                  <a:pt x="111576" y="71523"/>
                  <a:pt x="109793" y="71025"/>
                  <a:pt x="109585" y="67833"/>
                </a:cubicBezTo>
                <a:cubicBezTo>
                  <a:pt x="109005" y="65760"/>
                  <a:pt x="111119" y="65262"/>
                  <a:pt x="111576" y="66464"/>
                </a:cubicBezTo>
                <a:cubicBezTo>
                  <a:pt x="112654" y="66299"/>
                  <a:pt x="114188" y="66423"/>
                  <a:pt x="114768" y="66340"/>
                </a:cubicBezTo>
                <a:cubicBezTo>
                  <a:pt x="116468" y="66382"/>
                  <a:pt x="118168" y="66340"/>
                  <a:pt x="119826" y="66340"/>
                </a:cubicBezTo>
                <a:cubicBezTo>
                  <a:pt x="119868" y="66050"/>
                  <a:pt x="119909" y="65801"/>
                  <a:pt x="120034" y="65552"/>
                </a:cubicBezTo>
                <a:cubicBezTo>
                  <a:pt x="120614" y="64599"/>
                  <a:pt x="122107" y="65428"/>
                  <a:pt x="121692" y="66340"/>
                </a:cubicBezTo>
                <a:cubicBezTo>
                  <a:pt x="121858" y="66340"/>
                  <a:pt x="121983" y="66382"/>
                  <a:pt x="122148" y="66382"/>
                </a:cubicBezTo>
                <a:cubicBezTo>
                  <a:pt x="123309" y="66423"/>
                  <a:pt x="123226" y="68206"/>
                  <a:pt x="122065" y="68164"/>
                </a:cubicBezTo>
                <a:cubicBezTo>
                  <a:pt x="121900" y="68164"/>
                  <a:pt x="121775" y="68164"/>
                  <a:pt x="121609" y="68164"/>
                </a:cubicBezTo>
                <a:cubicBezTo>
                  <a:pt x="121651" y="69118"/>
                  <a:pt x="121692" y="70072"/>
                  <a:pt x="121734" y="71025"/>
                </a:cubicBezTo>
                <a:cubicBezTo>
                  <a:pt x="121692" y="71979"/>
                  <a:pt x="122190" y="73140"/>
                  <a:pt x="121858" y="73969"/>
                </a:cubicBezTo>
                <a:cubicBezTo>
                  <a:pt x="121775" y="74094"/>
                  <a:pt x="121692" y="74218"/>
                  <a:pt x="121568" y="74259"/>
                </a:cubicBezTo>
                <a:cubicBezTo>
                  <a:pt x="122065" y="74798"/>
                  <a:pt x="122563" y="75254"/>
                  <a:pt x="123392" y="75337"/>
                </a:cubicBezTo>
                <a:cubicBezTo>
                  <a:pt x="125175" y="75545"/>
                  <a:pt x="126087" y="75752"/>
                  <a:pt x="127538" y="76706"/>
                </a:cubicBezTo>
                <a:cubicBezTo>
                  <a:pt x="127746" y="76623"/>
                  <a:pt x="127995" y="76623"/>
                  <a:pt x="128243" y="76747"/>
                </a:cubicBezTo>
                <a:cubicBezTo>
                  <a:pt x="128741" y="77120"/>
                  <a:pt x="128948" y="77410"/>
                  <a:pt x="129114" y="77701"/>
                </a:cubicBezTo>
                <a:lnTo>
                  <a:pt x="129114" y="77701"/>
                </a:lnTo>
                <a:close/>
                <a:moveTo>
                  <a:pt x="129487" y="58131"/>
                </a:moveTo>
                <a:cubicBezTo>
                  <a:pt x="128824" y="58089"/>
                  <a:pt x="128451" y="57218"/>
                  <a:pt x="128865" y="56679"/>
                </a:cubicBezTo>
                <a:cubicBezTo>
                  <a:pt x="129777" y="55684"/>
                  <a:pt x="130482" y="54275"/>
                  <a:pt x="129860" y="52948"/>
                </a:cubicBezTo>
                <a:cubicBezTo>
                  <a:pt x="129363" y="51538"/>
                  <a:pt x="126543" y="51911"/>
                  <a:pt x="126917" y="50336"/>
                </a:cubicBezTo>
                <a:cubicBezTo>
                  <a:pt x="127414" y="48677"/>
                  <a:pt x="131021" y="50999"/>
                  <a:pt x="131394" y="51994"/>
                </a:cubicBezTo>
                <a:cubicBezTo>
                  <a:pt x="132224" y="53528"/>
                  <a:pt x="131975" y="55518"/>
                  <a:pt x="130938" y="56928"/>
                </a:cubicBezTo>
                <a:cubicBezTo>
                  <a:pt x="130524" y="57384"/>
                  <a:pt x="130316" y="58296"/>
                  <a:pt x="129487" y="58131"/>
                </a:cubicBezTo>
                <a:close/>
                <a:moveTo>
                  <a:pt x="122107" y="59582"/>
                </a:moveTo>
                <a:cubicBezTo>
                  <a:pt x="120407" y="59457"/>
                  <a:pt x="118956" y="57965"/>
                  <a:pt x="118334" y="56431"/>
                </a:cubicBezTo>
                <a:cubicBezTo>
                  <a:pt x="117629" y="54772"/>
                  <a:pt x="118251" y="52948"/>
                  <a:pt x="119412" y="51662"/>
                </a:cubicBezTo>
                <a:cubicBezTo>
                  <a:pt x="120075" y="50958"/>
                  <a:pt x="122273" y="48760"/>
                  <a:pt x="123019" y="50170"/>
                </a:cubicBezTo>
                <a:cubicBezTo>
                  <a:pt x="123848" y="51662"/>
                  <a:pt x="119909" y="51953"/>
                  <a:pt x="119826" y="54979"/>
                </a:cubicBezTo>
                <a:cubicBezTo>
                  <a:pt x="119909" y="56182"/>
                  <a:pt x="120822" y="57343"/>
                  <a:pt x="121941" y="57757"/>
                </a:cubicBezTo>
                <a:cubicBezTo>
                  <a:pt x="122314" y="57799"/>
                  <a:pt x="122729" y="57674"/>
                  <a:pt x="123061" y="57965"/>
                </a:cubicBezTo>
                <a:cubicBezTo>
                  <a:pt x="123848" y="58670"/>
                  <a:pt x="123061" y="59748"/>
                  <a:pt x="122107" y="59582"/>
                </a:cubicBezTo>
                <a:lnTo>
                  <a:pt x="122107" y="59582"/>
                </a:lnTo>
                <a:close/>
                <a:moveTo>
                  <a:pt x="120075" y="72933"/>
                </a:moveTo>
                <a:cubicBezTo>
                  <a:pt x="119909" y="71855"/>
                  <a:pt x="119992" y="70486"/>
                  <a:pt x="119868" y="69781"/>
                </a:cubicBezTo>
                <a:cubicBezTo>
                  <a:pt x="119909" y="69242"/>
                  <a:pt x="119868" y="68662"/>
                  <a:pt x="119826" y="68123"/>
                </a:cubicBezTo>
                <a:cubicBezTo>
                  <a:pt x="119287" y="68123"/>
                  <a:pt x="118748" y="68123"/>
                  <a:pt x="118209" y="68123"/>
                </a:cubicBezTo>
                <a:cubicBezTo>
                  <a:pt x="116634" y="68164"/>
                  <a:pt x="115058" y="68081"/>
                  <a:pt x="113483" y="68123"/>
                </a:cubicBezTo>
                <a:cubicBezTo>
                  <a:pt x="113027" y="68081"/>
                  <a:pt x="112405" y="68247"/>
                  <a:pt x="111824" y="68330"/>
                </a:cubicBezTo>
                <a:cubicBezTo>
                  <a:pt x="112032" y="69201"/>
                  <a:pt x="112446" y="69450"/>
                  <a:pt x="113856" y="69740"/>
                </a:cubicBezTo>
                <a:cubicBezTo>
                  <a:pt x="115971" y="70320"/>
                  <a:pt x="117795" y="70072"/>
                  <a:pt x="119039" y="72186"/>
                </a:cubicBezTo>
                <a:cubicBezTo>
                  <a:pt x="119329" y="72518"/>
                  <a:pt x="119702" y="72725"/>
                  <a:pt x="120075" y="72933"/>
                </a:cubicBezTo>
                <a:lnTo>
                  <a:pt x="120075" y="72933"/>
                </a:lnTo>
                <a:close/>
                <a:moveTo>
                  <a:pt x="63148" y="96110"/>
                </a:moveTo>
                <a:cubicBezTo>
                  <a:pt x="56970" y="95737"/>
                  <a:pt x="60701" y="91383"/>
                  <a:pt x="61697" y="94037"/>
                </a:cubicBezTo>
                <a:cubicBezTo>
                  <a:pt x="62401" y="94327"/>
                  <a:pt x="63272" y="94078"/>
                  <a:pt x="63853" y="94576"/>
                </a:cubicBezTo>
                <a:cubicBezTo>
                  <a:pt x="64392" y="95115"/>
                  <a:pt x="63935" y="96193"/>
                  <a:pt x="63148" y="96110"/>
                </a:cubicBezTo>
                <a:close/>
                <a:moveTo>
                  <a:pt x="36114" y="65386"/>
                </a:moveTo>
                <a:cubicBezTo>
                  <a:pt x="35285" y="65345"/>
                  <a:pt x="35036" y="64391"/>
                  <a:pt x="34870" y="63728"/>
                </a:cubicBezTo>
                <a:cubicBezTo>
                  <a:pt x="34249" y="61821"/>
                  <a:pt x="34497" y="59499"/>
                  <a:pt x="35990" y="58089"/>
                </a:cubicBezTo>
                <a:cubicBezTo>
                  <a:pt x="36985" y="57218"/>
                  <a:pt x="38229" y="56638"/>
                  <a:pt x="39514" y="56348"/>
                </a:cubicBezTo>
                <a:cubicBezTo>
                  <a:pt x="40302" y="56182"/>
                  <a:pt x="41629" y="55560"/>
                  <a:pt x="41961" y="56721"/>
                </a:cubicBezTo>
                <a:cubicBezTo>
                  <a:pt x="42126" y="58089"/>
                  <a:pt x="40219" y="57840"/>
                  <a:pt x="39348" y="58255"/>
                </a:cubicBezTo>
                <a:cubicBezTo>
                  <a:pt x="38809" y="58421"/>
                  <a:pt x="38312" y="58670"/>
                  <a:pt x="37856" y="58960"/>
                </a:cubicBezTo>
                <a:cubicBezTo>
                  <a:pt x="36197" y="59831"/>
                  <a:pt x="36073" y="61987"/>
                  <a:pt x="36653" y="63562"/>
                </a:cubicBezTo>
                <a:cubicBezTo>
                  <a:pt x="36736" y="63894"/>
                  <a:pt x="37068" y="64101"/>
                  <a:pt x="37027" y="64516"/>
                </a:cubicBezTo>
                <a:cubicBezTo>
                  <a:pt x="37027" y="65013"/>
                  <a:pt x="36612" y="65386"/>
                  <a:pt x="36114" y="65386"/>
                </a:cubicBezTo>
                <a:lnTo>
                  <a:pt x="36114" y="65386"/>
                </a:lnTo>
                <a:close/>
                <a:moveTo>
                  <a:pt x="35534" y="87196"/>
                </a:moveTo>
                <a:cubicBezTo>
                  <a:pt x="35824" y="86739"/>
                  <a:pt x="36239" y="86283"/>
                  <a:pt x="36529" y="85952"/>
                </a:cubicBezTo>
                <a:cubicBezTo>
                  <a:pt x="37234" y="85247"/>
                  <a:pt x="37773" y="83505"/>
                  <a:pt x="39017" y="83920"/>
                </a:cubicBezTo>
                <a:cubicBezTo>
                  <a:pt x="40302" y="84708"/>
                  <a:pt x="38809" y="85910"/>
                  <a:pt x="38270" y="86657"/>
                </a:cubicBezTo>
                <a:cubicBezTo>
                  <a:pt x="37939" y="86947"/>
                  <a:pt x="37731" y="87444"/>
                  <a:pt x="37441" y="87818"/>
                </a:cubicBezTo>
                <a:cubicBezTo>
                  <a:pt x="37814" y="88025"/>
                  <a:pt x="38105" y="88274"/>
                  <a:pt x="38395" y="88605"/>
                </a:cubicBezTo>
                <a:cubicBezTo>
                  <a:pt x="39183" y="89020"/>
                  <a:pt x="40095" y="89227"/>
                  <a:pt x="40717" y="89932"/>
                </a:cubicBezTo>
                <a:cubicBezTo>
                  <a:pt x="42375" y="89808"/>
                  <a:pt x="42541" y="92212"/>
                  <a:pt x="40841" y="92130"/>
                </a:cubicBezTo>
                <a:cubicBezTo>
                  <a:pt x="40095" y="92130"/>
                  <a:pt x="39431" y="91756"/>
                  <a:pt x="38934" y="91217"/>
                </a:cubicBezTo>
                <a:cubicBezTo>
                  <a:pt x="38478" y="90969"/>
                  <a:pt x="37980" y="90844"/>
                  <a:pt x="37483" y="90595"/>
                </a:cubicBezTo>
                <a:cubicBezTo>
                  <a:pt x="37027" y="90347"/>
                  <a:pt x="36653" y="89891"/>
                  <a:pt x="36239" y="89600"/>
                </a:cubicBezTo>
                <a:cubicBezTo>
                  <a:pt x="35700" y="89393"/>
                  <a:pt x="35078" y="89393"/>
                  <a:pt x="34539" y="89186"/>
                </a:cubicBezTo>
                <a:cubicBezTo>
                  <a:pt x="33088" y="88398"/>
                  <a:pt x="34166" y="86574"/>
                  <a:pt x="35534" y="87196"/>
                </a:cubicBezTo>
                <a:lnTo>
                  <a:pt x="35534" y="87196"/>
                </a:lnTo>
                <a:close/>
                <a:moveTo>
                  <a:pt x="6303" y="59001"/>
                </a:moveTo>
                <a:cubicBezTo>
                  <a:pt x="7049" y="59167"/>
                  <a:pt x="7630" y="58338"/>
                  <a:pt x="7257" y="57674"/>
                </a:cubicBezTo>
                <a:cubicBezTo>
                  <a:pt x="6552" y="56804"/>
                  <a:pt x="5018" y="57094"/>
                  <a:pt x="3981" y="56887"/>
                </a:cubicBezTo>
                <a:cubicBezTo>
                  <a:pt x="3069" y="56845"/>
                  <a:pt x="2157" y="56804"/>
                  <a:pt x="1245" y="56762"/>
                </a:cubicBezTo>
                <a:cubicBezTo>
                  <a:pt x="84" y="56679"/>
                  <a:pt x="1" y="58504"/>
                  <a:pt x="1162" y="58545"/>
                </a:cubicBezTo>
                <a:cubicBezTo>
                  <a:pt x="2862" y="58670"/>
                  <a:pt x="4645" y="58628"/>
                  <a:pt x="6303" y="59001"/>
                </a:cubicBezTo>
                <a:close/>
                <a:moveTo>
                  <a:pt x="5681" y="58462"/>
                </a:moveTo>
                <a:cubicBezTo>
                  <a:pt x="5640" y="58379"/>
                  <a:pt x="5598" y="58296"/>
                  <a:pt x="5598" y="58213"/>
                </a:cubicBezTo>
                <a:lnTo>
                  <a:pt x="5598" y="58213"/>
                </a:lnTo>
                <a:lnTo>
                  <a:pt x="5598" y="58172"/>
                </a:lnTo>
                <a:cubicBezTo>
                  <a:pt x="5598" y="58296"/>
                  <a:pt x="5640" y="58379"/>
                  <a:pt x="5681" y="58462"/>
                </a:cubicBezTo>
                <a:close/>
                <a:moveTo>
                  <a:pt x="15632" y="77825"/>
                </a:moveTo>
                <a:cubicBezTo>
                  <a:pt x="15217" y="76415"/>
                  <a:pt x="15549" y="73845"/>
                  <a:pt x="15383" y="73098"/>
                </a:cubicBezTo>
                <a:cubicBezTo>
                  <a:pt x="15383" y="72601"/>
                  <a:pt x="15425" y="72103"/>
                  <a:pt x="15342" y="71606"/>
                </a:cubicBezTo>
                <a:cubicBezTo>
                  <a:pt x="15217" y="71316"/>
                  <a:pt x="15176" y="71025"/>
                  <a:pt x="15342" y="70735"/>
                </a:cubicBezTo>
                <a:cubicBezTo>
                  <a:pt x="15259" y="69864"/>
                  <a:pt x="16420" y="69035"/>
                  <a:pt x="17083" y="69781"/>
                </a:cubicBezTo>
                <a:cubicBezTo>
                  <a:pt x="18949" y="69574"/>
                  <a:pt x="20690" y="69160"/>
                  <a:pt x="22556" y="68994"/>
                </a:cubicBezTo>
                <a:cubicBezTo>
                  <a:pt x="23178" y="68911"/>
                  <a:pt x="23966" y="68620"/>
                  <a:pt x="24671" y="68620"/>
                </a:cubicBezTo>
                <a:cubicBezTo>
                  <a:pt x="25417" y="66921"/>
                  <a:pt x="27905" y="68040"/>
                  <a:pt x="26620" y="69616"/>
                </a:cubicBezTo>
                <a:cubicBezTo>
                  <a:pt x="26205" y="70403"/>
                  <a:pt x="26039" y="71191"/>
                  <a:pt x="26288" y="72020"/>
                </a:cubicBezTo>
                <a:cubicBezTo>
                  <a:pt x="26371" y="72933"/>
                  <a:pt x="26329" y="73886"/>
                  <a:pt x="26163" y="74798"/>
                </a:cubicBezTo>
                <a:cubicBezTo>
                  <a:pt x="26163" y="75089"/>
                  <a:pt x="26205" y="75379"/>
                  <a:pt x="26246" y="75711"/>
                </a:cubicBezTo>
                <a:cubicBezTo>
                  <a:pt x="26412" y="76623"/>
                  <a:pt x="25251" y="77286"/>
                  <a:pt x="24505" y="76706"/>
                </a:cubicBezTo>
                <a:cubicBezTo>
                  <a:pt x="23468" y="75586"/>
                  <a:pt x="24339" y="73845"/>
                  <a:pt x="24132" y="72476"/>
                </a:cubicBezTo>
                <a:cubicBezTo>
                  <a:pt x="24007" y="71896"/>
                  <a:pt x="23966" y="71316"/>
                  <a:pt x="24007" y="70735"/>
                </a:cubicBezTo>
                <a:lnTo>
                  <a:pt x="23966" y="70735"/>
                </a:lnTo>
                <a:cubicBezTo>
                  <a:pt x="21810" y="71233"/>
                  <a:pt x="19695" y="71772"/>
                  <a:pt x="17498" y="72103"/>
                </a:cubicBezTo>
                <a:cubicBezTo>
                  <a:pt x="17747" y="73845"/>
                  <a:pt x="17871" y="75628"/>
                  <a:pt x="18244" y="77369"/>
                </a:cubicBezTo>
                <a:cubicBezTo>
                  <a:pt x="18493" y="77701"/>
                  <a:pt x="18493" y="78115"/>
                  <a:pt x="18327" y="78406"/>
                </a:cubicBezTo>
                <a:cubicBezTo>
                  <a:pt x="18866" y="78862"/>
                  <a:pt x="19198" y="79525"/>
                  <a:pt x="19488" y="80147"/>
                </a:cubicBezTo>
                <a:cubicBezTo>
                  <a:pt x="19944" y="81101"/>
                  <a:pt x="20234" y="82179"/>
                  <a:pt x="20483" y="83257"/>
                </a:cubicBezTo>
                <a:cubicBezTo>
                  <a:pt x="20525" y="84210"/>
                  <a:pt x="21561" y="84998"/>
                  <a:pt x="22515" y="84832"/>
                </a:cubicBezTo>
                <a:cubicBezTo>
                  <a:pt x="24463" y="84501"/>
                  <a:pt x="26329" y="85122"/>
                  <a:pt x="28237" y="85454"/>
                </a:cubicBezTo>
                <a:cubicBezTo>
                  <a:pt x="29563" y="85827"/>
                  <a:pt x="29024" y="87900"/>
                  <a:pt x="27656" y="87527"/>
                </a:cubicBezTo>
                <a:cubicBezTo>
                  <a:pt x="26537" y="87320"/>
                  <a:pt x="25417" y="87113"/>
                  <a:pt x="24298" y="86864"/>
                </a:cubicBezTo>
                <a:cubicBezTo>
                  <a:pt x="23261" y="86864"/>
                  <a:pt x="22225" y="87154"/>
                  <a:pt x="21229" y="86905"/>
                </a:cubicBezTo>
                <a:cubicBezTo>
                  <a:pt x="18451" y="85869"/>
                  <a:pt x="18576" y="84376"/>
                  <a:pt x="17871" y="81930"/>
                </a:cubicBezTo>
                <a:cubicBezTo>
                  <a:pt x="17581" y="81225"/>
                  <a:pt x="17373" y="80437"/>
                  <a:pt x="16793" y="79940"/>
                </a:cubicBezTo>
                <a:cubicBezTo>
                  <a:pt x="15964" y="79940"/>
                  <a:pt x="14844" y="79981"/>
                  <a:pt x="14803" y="78820"/>
                </a:cubicBezTo>
                <a:cubicBezTo>
                  <a:pt x="14844" y="78240"/>
                  <a:pt x="15176" y="77949"/>
                  <a:pt x="15591" y="77825"/>
                </a:cubicBezTo>
                <a:lnTo>
                  <a:pt x="15591" y="77825"/>
                </a:lnTo>
                <a:close/>
                <a:moveTo>
                  <a:pt x="108632" y="24007"/>
                </a:moveTo>
                <a:cubicBezTo>
                  <a:pt x="108383" y="23593"/>
                  <a:pt x="108176" y="23178"/>
                  <a:pt x="107927" y="22763"/>
                </a:cubicBezTo>
                <a:cubicBezTo>
                  <a:pt x="107802" y="22597"/>
                  <a:pt x="107720" y="22432"/>
                  <a:pt x="107554" y="22307"/>
                </a:cubicBezTo>
                <a:cubicBezTo>
                  <a:pt x="107471" y="22224"/>
                  <a:pt x="107388" y="22183"/>
                  <a:pt x="107346" y="22141"/>
                </a:cubicBezTo>
                <a:cubicBezTo>
                  <a:pt x="107595" y="21810"/>
                  <a:pt x="108010" y="21644"/>
                  <a:pt x="108632" y="21851"/>
                </a:cubicBezTo>
                <a:cubicBezTo>
                  <a:pt x="110000" y="21644"/>
                  <a:pt x="110207" y="20317"/>
                  <a:pt x="110124" y="19156"/>
                </a:cubicBezTo>
                <a:cubicBezTo>
                  <a:pt x="110124" y="18700"/>
                  <a:pt x="110456" y="18327"/>
                  <a:pt x="110871" y="18202"/>
                </a:cubicBezTo>
                <a:cubicBezTo>
                  <a:pt x="110954" y="18327"/>
                  <a:pt x="111078" y="18451"/>
                  <a:pt x="111202" y="18576"/>
                </a:cubicBezTo>
                <a:cubicBezTo>
                  <a:pt x="111285" y="18700"/>
                  <a:pt x="111368" y="18824"/>
                  <a:pt x="111410" y="18907"/>
                </a:cubicBezTo>
                <a:cubicBezTo>
                  <a:pt x="111534" y="19115"/>
                  <a:pt x="111658" y="19363"/>
                  <a:pt x="111783" y="19571"/>
                </a:cubicBezTo>
                <a:cubicBezTo>
                  <a:pt x="111824" y="19695"/>
                  <a:pt x="111907" y="19861"/>
                  <a:pt x="111949" y="19985"/>
                </a:cubicBezTo>
                <a:cubicBezTo>
                  <a:pt x="111949" y="20068"/>
                  <a:pt x="111990" y="20193"/>
                  <a:pt x="111990" y="20276"/>
                </a:cubicBezTo>
                <a:lnTo>
                  <a:pt x="111990" y="20276"/>
                </a:lnTo>
                <a:cubicBezTo>
                  <a:pt x="112032" y="20483"/>
                  <a:pt x="112115" y="20607"/>
                  <a:pt x="112197" y="20773"/>
                </a:cubicBezTo>
                <a:cubicBezTo>
                  <a:pt x="112197" y="20815"/>
                  <a:pt x="112197" y="20897"/>
                  <a:pt x="112197" y="20980"/>
                </a:cubicBezTo>
                <a:cubicBezTo>
                  <a:pt x="111907" y="22639"/>
                  <a:pt x="110290" y="23966"/>
                  <a:pt x="108632" y="24007"/>
                </a:cubicBezTo>
                <a:lnTo>
                  <a:pt x="108632" y="24007"/>
                </a:lnTo>
                <a:lnTo>
                  <a:pt x="108632" y="24007"/>
                </a:lnTo>
                <a:close/>
                <a:moveTo>
                  <a:pt x="111824" y="27200"/>
                </a:moveTo>
                <a:cubicBezTo>
                  <a:pt x="111741" y="27075"/>
                  <a:pt x="111700" y="26992"/>
                  <a:pt x="111617" y="26951"/>
                </a:cubicBezTo>
                <a:cubicBezTo>
                  <a:pt x="111285" y="26702"/>
                  <a:pt x="111037" y="26453"/>
                  <a:pt x="110746" y="26205"/>
                </a:cubicBezTo>
                <a:cubicBezTo>
                  <a:pt x="110622" y="26080"/>
                  <a:pt x="110498" y="25914"/>
                  <a:pt x="110373" y="25790"/>
                </a:cubicBezTo>
                <a:lnTo>
                  <a:pt x="110332" y="25790"/>
                </a:lnTo>
                <a:cubicBezTo>
                  <a:pt x="110456" y="25127"/>
                  <a:pt x="111078" y="24505"/>
                  <a:pt x="111990" y="24878"/>
                </a:cubicBezTo>
                <a:cubicBezTo>
                  <a:pt x="113566" y="25417"/>
                  <a:pt x="113193" y="27200"/>
                  <a:pt x="112032" y="27200"/>
                </a:cubicBezTo>
                <a:cubicBezTo>
                  <a:pt x="111949" y="27200"/>
                  <a:pt x="111907" y="27200"/>
                  <a:pt x="111824" y="27200"/>
                </a:cubicBezTo>
                <a:lnTo>
                  <a:pt x="111824" y="27200"/>
                </a:lnTo>
                <a:close/>
                <a:moveTo>
                  <a:pt x="108798" y="33419"/>
                </a:moveTo>
                <a:lnTo>
                  <a:pt x="108798" y="33419"/>
                </a:lnTo>
                <a:cubicBezTo>
                  <a:pt x="108839" y="33502"/>
                  <a:pt x="108839" y="33543"/>
                  <a:pt x="108880" y="33585"/>
                </a:cubicBez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585"/>
                </a:lnTo>
                <a:lnTo>
                  <a:pt x="108880" y="33626"/>
                </a:lnTo>
                <a:cubicBezTo>
                  <a:pt x="109129" y="34124"/>
                  <a:pt x="109378" y="34663"/>
                  <a:pt x="109627" y="35160"/>
                </a:cubicBezTo>
                <a:cubicBezTo>
                  <a:pt x="109668" y="35202"/>
                  <a:pt x="109710" y="35285"/>
                  <a:pt x="109751" y="35326"/>
                </a:cubicBezTo>
                <a:cubicBezTo>
                  <a:pt x="109793" y="35326"/>
                  <a:pt x="109834" y="35326"/>
                  <a:pt x="109876" y="35326"/>
                </a:cubicBezTo>
                <a:cubicBezTo>
                  <a:pt x="110124" y="35368"/>
                  <a:pt x="110332" y="35534"/>
                  <a:pt x="110539" y="35658"/>
                </a:cubicBezTo>
                <a:lnTo>
                  <a:pt x="110539" y="35658"/>
                </a:lnTo>
                <a:lnTo>
                  <a:pt x="110539" y="35700"/>
                </a:lnTo>
                <a:cubicBezTo>
                  <a:pt x="110954" y="35990"/>
                  <a:pt x="111285" y="36404"/>
                  <a:pt x="111617" y="36819"/>
                </a:cubicBezTo>
                <a:cubicBezTo>
                  <a:pt x="111866" y="37192"/>
                  <a:pt x="112156" y="37524"/>
                  <a:pt x="112446" y="37897"/>
                </a:cubicBezTo>
                <a:cubicBezTo>
                  <a:pt x="112529" y="38063"/>
                  <a:pt x="112612" y="38270"/>
                  <a:pt x="112571" y="38477"/>
                </a:cubicBezTo>
                <a:cubicBezTo>
                  <a:pt x="112861" y="38685"/>
                  <a:pt x="113193" y="38851"/>
                  <a:pt x="113566" y="38892"/>
                </a:cubicBezTo>
                <a:cubicBezTo>
                  <a:pt x="116219" y="38851"/>
                  <a:pt x="118209" y="36363"/>
                  <a:pt x="119039" y="34041"/>
                </a:cubicBezTo>
                <a:cubicBezTo>
                  <a:pt x="119619" y="30807"/>
                  <a:pt x="119744" y="31761"/>
                  <a:pt x="121900" y="29605"/>
                </a:cubicBezTo>
                <a:cubicBezTo>
                  <a:pt x="122895" y="28609"/>
                  <a:pt x="121402" y="27075"/>
                  <a:pt x="120366" y="28070"/>
                </a:cubicBezTo>
                <a:cubicBezTo>
                  <a:pt x="119619" y="28941"/>
                  <a:pt x="118583" y="29480"/>
                  <a:pt x="117919" y="30392"/>
                </a:cubicBezTo>
                <a:cubicBezTo>
                  <a:pt x="117214" y="31305"/>
                  <a:pt x="117256" y="32507"/>
                  <a:pt x="116924" y="33543"/>
                </a:cubicBezTo>
                <a:cubicBezTo>
                  <a:pt x="116427" y="34663"/>
                  <a:pt x="115722" y="35824"/>
                  <a:pt x="114644" y="36404"/>
                </a:cubicBezTo>
                <a:cubicBezTo>
                  <a:pt x="114312" y="36073"/>
                  <a:pt x="113814" y="36073"/>
                  <a:pt x="113358" y="36031"/>
                </a:cubicBezTo>
                <a:cubicBezTo>
                  <a:pt x="112654" y="34995"/>
                  <a:pt x="111783" y="34041"/>
                  <a:pt x="110705" y="33419"/>
                </a:cubicBezTo>
                <a:cubicBezTo>
                  <a:pt x="110539" y="33295"/>
                  <a:pt x="110415" y="33129"/>
                  <a:pt x="110207" y="33046"/>
                </a:cubicBezTo>
                <a:cubicBezTo>
                  <a:pt x="110124" y="32880"/>
                  <a:pt x="109917" y="32714"/>
                  <a:pt x="109668" y="32631"/>
                </a:cubicBezTo>
                <a:cubicBezTo>
                  <a:pt x="109171" y="32341"/>
                  <a:pt x="108715" y="32424"/>
                  <a:pt x="108424" y="32631"/>
                </a:cubicBezTo>
                <a:cubicBezTo>
                  <a:pt x="108466" y="32673"/>
                  <a:pt x="108466" y="32714"/>
                  <a:pt x="108507" y="32756"/>
                </a:cubicBezTo>
                <a:cubicBezTo>
                  <a:pt x="108590" y="32963"/>
                  <a:pt x="108673" y="33170"/>
                  <a:pt x="108798" y="33378"/>
                </a:cubicBezTo>
                <a:lnTo>
                  <a:pt x="108798" y="33378"/>
                </a:lnTo>
                <a:close/>
                <a:moveTo>
                  <a:pt x="110539" y="35700"/>
                </a:move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close/>
                <a:moveTo>
                  <a:pt x="110539" y="35700"/>
                </a:moveTo>
                <a:cubicBezTo>
                  <a:pt x="110539" y="35700"/>
                  <a:pt x="110580" y="35741"/>
                  <a:pt x="110622" y="35782"/>
                </a:cubicBezTo>
                <a:cubicBezTo>
                  <a:pt x="110622" y="35741"/>
                  <a:pt x="110580" y="35741"/>
                  <a:pt x="110539" y="35700"/>
                </a:cubicBezTo>
                <a:lnTo>
                  <a:pt x="110539" y="35700"/>
                </a:lnTo>
                <a:lnTo>
                  <a:pt x="110539" y="35700"/>
                </a:lnTo>
                <a:close/>
                <a:moveTo>
                  <a:pt x="110539" y="35700"/>
                </a:move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lnTo>
                  <a:pt x="110539" y="35700"/>
                </a:lnTo>
                <a:close/>
                <a:moveTo>
                  <a:pt x="110539" y="35700"/>
                </a:moveTo>
                <a:lnTo>
                  <a:pt x="110539" y="35700"/>
                </a:lnTo>
                <a:cubicBezTo>
                  <a:pt x="110539" y="35700"/>
                  <a:pt x="110539" y="35700"/>
                  <a:pt x="110539" y="35700"/>
                </a:cubicBezTo>
                <a:close/>
                <a:moveTo>
                  <a:pt x="66174" y="123143"/>
                </a:moveTo>
                <a:cubicBezTo>
                  <a:pt x="66092" y="123102"/>
                  <a:pt x="66009" y="123060"/>
                  <a:pt x="65926" y="123060"/>
                </a:cubicBezTo>
                <a:cubicBezTo>
                  <a:pt x="65843" y="123019"/>
                  <a:pt x="65718" y="122936"/>
                  <a:pt x="65594" y="122936"/>
                </a:cubicBezTo>
                <a:cubicBezTo>
                  <a:pt x="65055" y="122273"/>
                  <a:pt x="64309" y="121734"/>
                  <a:pt x="63562" y="121360"/>
                </a:cubicBezTo>
                <a:cubicBezTo>
                  <a:pt x="62775" y="121153"/>
                  <a:pt x="61945" y="121153"/>
                  <a:pt x="61199" y="120904"/>
                </a:cubicBezTo>
                <a:cubicBezTo>
                  <a:pt x="60370" y="120490"/>
                  <a:pt x="59499" y="120490"/>
                  <a:pt x="58670" y="120531"/>
                </a:cubicBezTo>
                <a:cubicBezTo>
                  <a:pt x="58338" y="120531"/>
                  <a:pt x="58006" y="120531"/>
                  <a:pt x="57716" y="120531"/>
                </a:cubicBezTo>
                <a:cubicBezTo>
                  <a:pt x="56514" y="120407"/>
                  <a:pt x="55353" y="120034"/>
                  <a:pt x="54150" y="119826"/>
                </a:cubicBezTo>
                <a:cubicBezTo>
                  <a:pt x="53694" y="119702"/>
                  <a:pt x="53280" y="119495"/>
                  <a:pt x="52865" y="119246"/>
                </a:cubicBezTo>
                <a:cubicBezTo>
                  <a:pt x="52450" y="119121"/>
                  <a:pt x="51953" y="119121"/>
                  <a:pt x="51497" y="119163"/>
                </a:cubicBezTo>
                <a:cubicBezTo>
                  <a:pt x="50916" y="119163"/>
                  <a:pt x="50294" y="119163"/>
                  <a:pt x="49714" y="118914"/>
                </a:cubicBezTo>
                <a:cubicBezTo>
                  <a:pt x="48014" y="118375"/>
                  <a:pt x="45941" y="117919"/>
                  <a:pt x="45236" y="116012"/>
                </a:cubicBezTo>
                <a:cubicBezTo>
                  <a:pt x="45070" y="115348"/>
                  <a:pt x="44821" y="114685"/>
                  <a:pt x="44573" y="114022"/>
                </a:cubicBezTo>
                <a:cubicBezTo>
                  <a:pt x="44614" y="113939"/>
                  <a:pt x="44614" y="113856"/>
                  <a:pt x="44656" y="113814"/>
                </a:cubicBezTo>
                <a:cubicBezTo>
                  <a:pt x="44697" y="113109"/>
                  <a:pt x="44780" y="112405"/>
                  <a:pt x="44821" y="111700"/>
                </a:cubicBezTo>
                <a:cubicBezTo>
                  <a:pt x="44863" y="111327"/>
                  <a:pt x="44904" y="110953"/>
                  <a:pt x="44946" y="110580"/>
                </a:cubicBezTo>
                <a:cubicBezTo>
                  <a:pt x="44946" y="110414"/>
                  <a:pt x="44946" y="110207"/>
                  <a:pt x="44946" y="110041"/>
                </a:cubicBezTo>
                <a:cubicBezTo>
                  <a:pt x="44946" y="109958"/>
                  <a:pt x="44946" y="109917"/>
                  <a:pt x="44987" y="109834"/>
                </a:cubicBezTo>
                <a:cubicBezTo>
                  <a:pt x="45153" y="109792"/>
                  <a:pt x="45360" y="109792"/>
                  <a:pt x="45568" y="109792"/>
                </a:cubicBezTo>
                <a:cubicBezTo>
                  <a:pt x="45609" y="109917"/>
                  <a:pt x="45651" y="110041"/>
                  <a:pt x="45692" y="110166"/>
                </a:cubicBezTo>
                <a:cubicBezTo>
                  <a:pt x="45775" y="110373"/>
                  <a:pt x="45858" y="110580"/>
                  <a:pt x="45899" y="110788"/>
                </a:cubicBezTo>
                <a:cubicBezTo>
                  <a:pt x="46024" y="111327"/>
                  <a:pt x="46065" y="111866"/>
                  <a:pt x="46231" y="112405"/>
                </a:cubicBezTo>
                <a:cubicBezTo>
                  <a:pt x="46356" y="112653"/>
                  <a:pt x="46480" y="112944"/>
                  <a:pt x="46646" y="113192"/>
                </a:cubicBezTo>
                <a:cubicBezTo>
                  <a:pt x="46646" y="113192"/>
                  <a:pt x="46646" y="113192"/>
                  <a:pt x="46646" y="113192"/>
                </a:cubicBezTo>
                <a:cubicBezTo>
                  <a:pt x="47019" y="114063"/>
                  <a:pt x="47019" y="115100"/>
                  <a:pt x="47641" y="115804"/>
                </a:cubicBezTo>
                <a:cubicBezTo>
                  <a:pt x="48221" y="116261"/>
                  <a:pt x="48926" y="116426"/>
                  <a:pt x="49631" y="116592"/>
                </a:cubicBezTo>
                <a:cubicBezTo>
                  <a:pt x="50543" y="117007"/>
                  <a:pt x="51497" y="117007"/>
                  <a:pt x="52450" y="117007"/>
                </a:cubicBezTo>
                <a:lnTo>
                  <a:pt x="52699" y="117007"/>
                </a:lnTo>
                <a:cubicBezTo>
                  <a:pt x="53404" y="117007"/>
                  <a:pt x="53985" y="117380"/>
                  <a:pt x="54565" y="117670"/>
                </a:cubicBezTo>
                <a:cubicBezTo>
                  <a:pt x="55643" y="117919"/>
                  <a:pt x="56680" y="118209"/>
                  <a:pt x="57799" y="118375"/>
                </a:cubicBezTo>
                <a:cubicBezTo>
                  <a:pt x="58131" y="118375"/>
                  <a:pt x="58462" y="118375"/>
                  <a:pt x="58836" y="118375"/>
                </a:cubicBezTo>
                <a:cubicBezTo>
                  <a:pt x="59499" y="118334"/>
                  <a:pt x="60204" y="118334"/>
                  <a:pt x="60867" y="118500"/>
                </a:cubicBezTo>
                <a:cubicBezTo>
                  <a:pt x="61862" y="118914"/>
                  <a:pt x="62857" y="119039"/>
                  <a:pt x="63894" y="119204"/>
                </a:cubicBezTo>
                <a:cubicBezTo>
                  <a:pt x="64765" y="119453"/>
                  <a:pt x="65553" y="119909"/>
                  <a:pt x="66216" y="120531"/>
                </a:cubicBezTo>
                <a:cubicBezTo>
                  <a:pt x="66340" y="120697"/>
                  <a:pt x="66423" y="120904"/>
                  <a:pt x="66506" y="121112"/>
                </a:cubicBezTo>
                <a:cubicBezTo>
                  <a:pt x="66631" y="121319"/>
                  <a:pt x="66672" y="121526"/>
                  <a:pt x="66755" y="121734"/>
                </a:cubicBezTo>
                <a:cubicBezTo>
                  <a:pt x="66838" y="121982"/>
                  <a:pt x="66879" y="122273"/>
                  <a:pt x="66921" y="122521"/>
                </a:cubicBezTo>
                <a:cubicBezTo>
                  <a:pt x="67004" y="123019"/>
                  <a:pt x="67045" y="123516"/>
                  <a:pt x="67128" y="123973"/>
                </a:cubicBezTo>
                <a:cubicBezTo>
                  <a:pt x="66838" y="123641"/>
                  <a:pt x="66589" y="123351"/>
                  <a:pt x="66174" y="123143"/>
                </a:cubicBezTo>
                <a:lnTo>
                  <a:pt x="66174" y="123143"/>
                </a:lnTo>
                <a:close/>
                <a:moveTo>
                  <a:pt x="52741" y="96234"/>
                </a:moveTo>
                <a:lnTo>
                  <a:pt x="52741" y="96234"/>
                </a:lnTo>
                <a:cubicBezTo>
                  <a:pt x="52741" y="96276"/>
                  <a:pt x="52741" y="96276"/>
                  <a:pt x="52741" y="96317"/>
                </a:cubicBezTo>
                <a:cubicBezTo>
                  <a:pt x="52741" y="96276"/>
                  <a:pt x="52741" y="96276"/>
                  <a:pt x="52741" y="96234"/>
                </a:cubicBezTo>
                <a:close/>
                <a:moveTo>
                  <a:pt x="51911" y="99634"/>
                </a:moveTo>
                <a:cubicBezTo>
                  <a:pt x="51994" y="99676"/>
                  <a:pt x="52077" y="99676"/>
                  <a:pt x="52160" y="99676"/>
                </a:cubicBezTo>
                <a:cubicBezTo>
                  <a:pt x="52202" y="99634"/>
                  <a:pt x="52243" y="99551"/>
                  <a:pt x="52285" y="99510"/>
                </a:cubicBezTo>
                <a:cubicBezTo>
                  <a:pt x="52409" y="99303"/>
                  <a:pt x="52492" y="99054"/>
                  <a:pt x="52616" y="98846"/>
                </a:cubicBezTo>
                <a:cubicBezTo>
                  <a:pt x="52699" y="98639"/>
                  <a:pt x="52782" y="98390"/>
                  <a:pt x="52824" y="98183"/>
                </a:cubicBezTo>
                <a:cubicBezTo>
                  <a:pt x="52865" y="98100"/>
                  <a:pt x="52865" y="98017"/>
                  <a:pt x="52865" y="97934"/>
                </a:cubicBezTo>
                <a:cubicBezTo>
                  <a:pt x="52907" y="97810"/>
                  <a:pt x="52907" y="97686"/>
                  <a:pt x="52907" y="97520"/>
                </a:cubicBezTo>
                <a:cubicBezTo>
                  <a:pt x="52907" y="97312"/>
                  <a:pt x="52907" y="97064"/>
                  <a:pt x="52865" y="96856"/>
                </a:cubicBezTo>
                <a:cubicBezTo>
                  <a:pt x="52824" y="96649"/>
                  <a:pt x="52782" y="96442"/>
                  <a:pt x="52741" y="96234"/>
                </a:cubicBezTo>
                <a:cubicBezTo>
                  <a:pt x="52285" y="95239"/>
                  <a:pt x="51580" y="94327"/>
                  <a:pt x="50833" y="93539"/>
                </a:cubicBezTo>
                <a:cubicBezTo>
                  <a:pt x="50336" y="93083"/>
                  <a:pt x="49672" y="92834"/>
                  <a:pt x="49009" y="92586"/>
                </a:cubicBezTo>
                <a:cubicBezTo>
                  <a:pt x="48346" y="92047"/>
                  <a:pt x="47226" y="92586"/>
                  <a:pt x="47268" y="93456"/>
                </a:cubicBezTo>
                <a:cubicBezTo>
                  <a:pt x="47392" y="95032"/>
                  <a:pt x="49424" y="94410"/>
                  <a:pt x="50129" y="96068"/>
                </a:cubicBezTo>
                <a:cubicBezTo>
                  <a:pt x="50253" y="96234"/>
                  <a:pt x="50377" y="96442"/>
                  <a:pt x="50502" y="96649"/>
                </a:cubicBezTo>
                <a:cubicBezTo>
                  <a:pt x="50668" y="96607"/>
                  <a:pt x="50875" y="96649"/>
                  <a:pt x="51041" y="96732"/>
                </a:cubicBezTo>
                <a:cubicBezTo>
                  <a:pt x="51455" y="96939"/>
                  <a:pt x="51621" y="97437"/>
                  <a:pt x="51746" y="97851"/>
                </a:cubicBezTo>
                <a:cubicBezTo>
                  <a:pt x="51829" y="98183"/>
                  <a:pt x="51870" y="98473"/>
                  <a:pt x="51911" y="98805"/>
                </a:cubicBezTo>
                <a:cubicBezTo>
                  <a:pt x="51911" y="98971"/>
                  <a:pt x="51911" y="99137"/>
                  <a:pt x="51870" y="99303"/>
                </a:cubicBezTo>
                <a:cubicBezTo>
                  <a:pt x="51870" y="99344"/>
                  <a:pt x="51911" y="99344"/>
                  <a:pt x="51911" y="99385"/>
                </a:cubicBezTo>
                <a:cubicBezTo>
                  <a:pt x="51911" y="99468"/>
                  <a:pt x="51911" y="99551"/>
                  <a:pt x="51911" y="99634"/>
                </a:cubicBezTo>
                <a:lnTo>
                  <a:pt x="51911" y="99634"/>
                </a:lnTo>
                <a:close/>
                <a:moveTo>
                  <a:pt x="68828" y="33834"/>
                </a:moveTo>
                <a:cubicBezTo>
                  <a:pt x="69408" y="32839"/>
                  <a:pt x="70155" y="34414"/>
                  <a:pt x="70528" y="30061"/>
                </a:cubicBezTo>
                <a:cubicBezTo>
                  <a:pt x="70652" y="29107"/>
                  <a:pt x="70279" y="27407"/>
                  <a:pt x="71689" y="27324"/>
                </a:cubicBezTo>
                <a:cubicBezTo>
                  <a:pt x="72021" y="27324"/>
                  <a:pt x="72269" y="27449"/>
                  <a:pt x="72435" y="27614"/>
                </a:cubicBezTo>
                <a:cubicBezTo>
                  <a:pt x="72477" y="27656"/>
                  <a:pt x="72518" y="27656"/>
                  <a:pt x="72601" y="27697"/>
                </a:cubicBezTo>
                <a:cubicBezTo>
                  <a:pt x="73513" y="28319"/>
                  <a:pt x="73016" y="29646"/>
                  <a:pt x="73099" y="30600"/>
                </a:cubicBezTo>
                <a:cubicBezTo>
                  <a:pt x="72891" y="32009"/>
                  <a:pt x="73057" y="33502"/>
                  <a:pt x="72477" y="34829"/>
                </a:cubicBezTo>
                <a:cubicBezTo>
                  <a:pt x="71026" y="37275"/>
                  <a:pt x="68082" y="35575"/>
                  <a:pt x="65884" y="35575"/>
                </a:cubicBezTo>
                <a:cubicBezTo>
                  <a:pt x="63479" y="35492"/>
                  <a:pt x="60909" y="35326"/>
                  <a:pt x="58753" y="36487"/>
                </a:cubicBezTo>
                <a:cubicBezTo>
                  <a:pt x="57550" y="36985"/>
                  <a:pt x="56224" y="37441"/>
                  <a:pt x="55767" y="38768"/>
                </a:cubicBezTo>
                <a:cubicBezTo>
                  <a:pt x="55394" y="39390"/>
                  <a:pt x="55145" y="40053"/>
                  <a:pt x="54980" y="40716"/>
                </a:cubicBezTo>
                <a:cubicBezTo>
                  <a:pt x="55145" y="40924"/>
                  <a:pt x="55270" y="41214"/>
                  <a:pt x="55228" y="41587"/>
                </a:cubicBezTo>
                <a:cubicBezTo>
                  <a:pt x="55063" y="42748"/>
                  <a:pt x="54026" y="46107"/>
                  <a:pt x="52533" y="46438"/>
                </a:cubicBezTo>
                <a:cubicBezTo>
                  <a:pt x="52409" y="46604"/>
                  <a:pt x="52243" y="46728"/>
                  <a:pt x="52077" y="46894"/>
                </a:cubicBezTo>
                <a:cubicBezTo>
                  <a:pt x="51663" y="47516"/>
                  <a:pt x="51082" y="47972"/>
                  <a:pt x="50460" y="48387"/>
                </a:cubicBezTo>
                <a:cubicBezTo>
                  <a:pt x="50419" y="49050"/>
                  <a:pt x="49797" y="49672"/>
                  <a:pt x="49133" y="49631"/>
                </a:cubicBezTo>
                <a:cubicBezTo>
                  <a:pt x="48926" y="50004"/>
                  <a:pt x="48843" y="50460"/>
                  <a:pt x="48553" y="50792"/>
                </a:cubicBezTo>
                <a:cubicBezTo>
                  <a:pt x="48055" y="51580"/>
                  <a:pt x="47392" y="52326"/>
                  <a:pt x="47143" y="53279"/>
                </a:cubicBezTo>
                <a:cubicBezTo>
                  <a:pt x="46687" y="54440"/>
                  <a:pt x="45526" y="55104"/>
                  <a:pt x="44821" y="56057"/>
                </a:cubicBezTo>
                <a:cubicBezTo>
                  <a:pt x="45236" y="56721"/>
                  <a:pt x="44863" y="57550"/>
                  <a:pt x="44199" y="57757"/>
                </a:cubicBezTo>
                <a:cubicBezTo>
                  <a:pt x="44034" y="58006"/>
                  <a:pt x="43785" y="58131"/>
                  <a:pt x="43370" y="58172"/>
                </a:cubicBezTo>
                <a:cubicBezTo>
                  <a:pt x="42748" y="58172"/>
                  <a:pt x="42292" y="57674"/>
                  <a:pt x="42292" y="57094"/>
                </a:cubicBezTo>
                <a:cubicBezTo>
                  <a:pt x="42168" y="54979"/>
                  <a:pt x="44075" y="53984"/>
                  <a:pt x="45112" y="52450"/>
                </a:cubicBezTo>
                <a:cubicBezTo>
                  <a:pt x="45485" y="51248"/>
                  <a:pt x="46314" y="50336"/>
                  <a:pt x="46936" y="49258"/>
                </a:cubicBezTo>
                <a:cubicBezTo>
                  <a:pt x="47351" y="47724"/>
                  <a:pt x="48760" y="46977"/>
                  <a:pt x="49921" y="46107"/>
                </a:cubicBezTo>
                <a:cubicBezTo>
                  <a:pt x="50502" y="45277"/>
                  <a:pt x="51497" y="44697"/>
                  <a:pt x="51870" y="43743"/>
                </a:cubicBezTo>
                <a:cubicBezTo>
                  <a:pt x="52077" y="42665"/>
                  <a:pt x="52450" y="41670"/>
                  <a:pt x="52782" y="40634"/>
                </a:cubicBezTo>
                <a:cubicBezTo>
                  <a:pt x="52907" y="39431"/>
                  <a:pt x="53528" y="38395"/>
                  <a:pt x="54067" y="37358"/>
                </a:cubicBezTo>
                <a:cubicBezTo>
                  <a:pt x="54772" y="35782"/>
                  <a:pt x="56431" y="35078"/>
                  <a:pt x="57923" y="34497"/>
                </a:cubicBezTo>
                <a:cubicBezTo>
                  <a:pt x="58794" y="34082"/>
                  <a:pt x="59665" y="33751"/>
                  <a:pt x="60577" y="33585"/>
                </a:cubicBezTo>
                <a:cubicBezTo>
                  <a:pt x="64931" y="32963"/>
                  <a:pt x="67418" y="33543"/>
                  <a:pt x="68828" y="33875"/>
                </a:cubicBezTo>
                <a:lnTo>
                  <a:pt x="68828" y="33875"/>
                </a:lnTo>
                <a:close/>
                <a:moveTo>
                  <a:pt x="78033" y="8376"/>
                </a:moveTo>
                <a:cubicBezTo>
                  <a:pt x="76996" y="7215"/>
                  <a:pt x="78655" y="6220"/>
                  <a:pt x="79567" y="5764"/>
                </a:cubicBezTo>
                <a:cubicBezTo>
                  <a:pt x="80603" y="5225"/>
                  <a:pt x="81972" y="5225"/>
                  <a:pt x="82759" y="4313"/>
                </a:cubicBezTo>
                <a:cubicBezTo>
                  <a:pt x="83837" y="3400"/>
                  <a:pt x="84086" y="249"/>
                  <a:pt x="85910" y="1037"/>
                </a:cubicBezTo>
                <a:cubicBezTo>
                  <a:pt x="86988" y="1659"/>
                  <a:pt x="86159" y="2779"/>
                  <a:pt x="85786" y="3483"/>
                </a:cubicBezTo>
                <a:cubicBezTo>
                  <a:pt x="85247" y="4520"/>
                  <a:pt x="84708" y="5639"/>
                  <a:pt x="83754" y="6386"/>
                </a:cubicBezTo>
                <a:cubicBezTo>
                  <a:pt x="82884" y="7008"/>
                  <a:pt x="81847" y="7256"/>
                  <a:pt x="80852" y="7588"/>
                </a:cubicBezTo>
                <a:cubicBezTo>
                  <a:pt x="80769" y="7547"/>
                  <a:pt x="80728" y="7464"/>
                  <a:pt x="80645" y="7464"/>
                </a:cubicBezTo>
                <a:cubicBezTo>
                  <a:pt x="80230" y="7256"/>
                  <a:pt x="79733" y="7339"/>
                  <a:pt x="79318" y="7505"/>
                </a:cubicBezTo>
                <a:cubicBezTo>
                  <a:pt x="79028" y="7588"/>
                  <a:pt x="78779" y="7713"/>
                  <a:pt x="78530" y="7878"/>
                </a:cubicBezTo>
                <a:cubicBezTo>
                  <a:pt x="78323" y="8044"/>
                  <a:pt x="78198" y="8252"/>
                  <a:pt x="78157" y="8500"/>
                </a:cubicBezTo>
                <a:cubicBezTo>
                  <a:pt x="78116" y="8459"/>
                  <a:pt x="78074" y="8417"/>
                  <a:pt x="78033" y="8376"/>
                </a:cubicBezTo>
                <a:lnTo>
                  <a:pt x="78033" y="8376"/>
                </a:lnTo>
                <a:close/>
                <a:moveTo>
                  <a:pt x="75462" y="16668"/>
                </a:moveTo>
                <a:cubicBezTo>
                  <a:pt x="79111" y="17207"/>
                  <a:pt x="78903" y="13932"/>
                  <a:pt x="76789" y="14429"/>
                </a:cubicBezTo>
                <a:cubicBezTo>
                  <a:pt x="75877" y="14803"/>
                  <a:pt x="75047" y="14305"/>
                  <a:pt x="74425" y="13642"/>
                </a:cubicBezTo>
                <a:cubicBezTo>
                  <a:pt x="73596" y="12978"/>
                  <a:pt x="72601" y="12481"/>
                  <a:pt x="71606" y="12108"/>
                </a:cubicBezTo>
                <a:cubicBezTo>
                  <a:pt x="70694" y="11817"/>
                  <a:pt x="69616" y="12190"/>
                  <a:pt x="68745" y="11734"/>
                </a:cubicBezTo>
                <a:cubicBezTo>
                  <a:pt x="68082" y="11237"/>
                  <a:pt x="67377" y="10781"/>
                  <a:pt x="66755" y="10159"/>
                </a:cubicBezTo>
                <a:cubicBezTo>
                  <a:pt x="66174" y="9205"/>
                  <a:pt x="65345" y="8500"/>
                  <a:pt x="64309" y="8044"/>
                </a:cubicBezTo>
                <a:cubicBezTo>
                  <a:pt x="63521" y="6717"/>
                  <a:pt x="61655" y="7920"/>
                  <a:pt x="62443" y="9205"/>
                </a:cubicBezTo>
                <a:cubicBezTo>
                  <a:pt x="62857" y="9910"/>
                  <a:pt x="63687" y="10076"/>
                  <a:pt x="64309" y="10573"/>
                </a:cubicBezTo>
                <a:cubicBezTo>
                  <a:pt x="65138" y="11651"/>
                  <a:pt x="66133" y="12564"/>
                  <a:pt x="67252" y="13351"/>
                </a:cubicBezTo>
                <a:cubicBezTo>
                  <a:pt x="68413" y="14471"/>
                  <a:pt x="70113" y="13807"/>
                  <a:pt x="71440" y="14388"/>
                </a:cubicBezTo>
                <a:cubicBezTo>
                  <a:pt x="72933" y="14885"/>
                  <a:pt x="73845" y="16461"/>
                  <a:pt x="75462" y="16668"/>
                </a:cubicBezTo>
                <a:lnTo>
                  <a:pt x="75462" y="16668"/>
                </a:lnTo>
                <a:close/>
                <a:moveTo>
                  <a:pt x="54980" y="4396"/>
                </a:moveTo>
                <a:cubicBezTo>
                  <a:pt x="54026" y="4271"/>
                  <a:pt x="53114" y="4105"/>
                  <a:pt x="52160" y="3981"/>
                </a:cubicBezTo>
                <a:cubicBezTo>
                  <a:pt x="51331" y="3939"/>
                  <a:pt x="50377" y="3981"/>
                  <a:pt x="49672" y="3400"/>
                </a:cubicBezTo>
                <a:cubicBezTo>
                  <a:pt x="49009" y="2861"/>
                  <a:pt x="48636" y="1659"/>
                  <a:pt x="49175" y="913"/>
                </a:cubicBezTo>
                <a:cubicBezTo>
                  <a:pt x="49797" y="1"/>
                  <a:pt x="51331" y="664"/>
                  <a:pt x="51124" y="1742"/>
                </a:cubicBezTo>
                <a:cubicBezTo>
                  <a:pt x="52492" y="1783"/>
                  <a:pt x="53860" y="2074"/>
                  <a:pt x="55270" y="2240"/>
                </a:cubicBezTo>
                <a:cubicBezTo>
                  <a:pt x="56680" y="2405"/>
                  <a:pt x="56348" y="4603"/>
                  <a:pt x="54980" y="4396"/>
                </a:cubicBezTo>
                <a:close/>
                <a:moveTo>
                  <a:pt x="45526" y="18741"/>
                </a:moveTo>
                <a:cubicBezTo>
                  <a:pt x="46895" y="19446"/>
                  <a:pt x="48180" y="18037"/>
                  <a:pt x="49590" y="18285"/>
                </a:cubicBezTo>
                <a:cubicBezTo>
                  <a:pt x="51165" y="18037"/>
                  <a:pt x="52243" y="19488"/>
                  <a:pt x="53860" y="18617"/>
                </a:cubicBezTo>
                <a:cubicBezTo>
                  <a:pt x="54233" y="18451"/>
                  <a:pt x="54524" y="18244"/>
                  <a:pt x="54855" y="17995"/>
                </a:cubicBezTo>
                <a:cubicBezTo>
                  <a:pt x="55602" y="17456"/>
                  <a:pt x="55270" y="16171"/>
                  <a:pt x="54358" y="16088"/>
                </a:cubicBezTo>
                <a:cubicBezTo>
                  <a:pt x="53736" y="15963"/>
                  <a:pt x="53321" y="16585"/>
                  <a:pt x="52782" y="16710"/>
                </a:cubicBezTo>
                <a:cubicBezTo>
                  <a:pt x="52243" y="16793"/>
                  <a:pt x="51787" y="16295"/>
                  <a:pt x="51290" y="16212"/>
                </a:cubicBezTo>
                <a:cubicBezTo>
                  <a:pt x="49590" y="15839"/>
                  <a:pt x="47973" y="16171"/>
                  <a:pt x="46397" y="16751"/>
                </a:cubicBezTo>
                <a:cubicBezTo>
                  <a:pt x="45236" y="14761"/>
                  <a:pt x="45153" y="14927"/>
                  <a:pt x="43287" y="13725"/>
                </a:cubicBezTo>
                <a:cubicBezTo>
                  <a:pt x="42458" y="12315"/>
                  <a:pt x="41214" y="10325"/>
                  <a:pt x="39348" y="10408"/>
                </a:cubicBezTo>
                <a:cubicBezTo>
                  <a:pt x="38726" y="10573"/>
                  <a:pt x="38353" y="11278"/>
                  <a:pt x="38602" y="11900"/>
                </a:cubicBezTo>
                <a:cubicBezTo>
                  <a:pt x="38809" y="12398"/>
                  <a:pt x="39348" y="12522"/>
                  <a:pt x="39804" y="12729"/>
                </a:cubicBezTo>
                <a:cubicBezTo>
                  <a:pt x="40717" y="13393"/>
                  <a:pt x="41131" y="14512"/>
                  <a:pt x="41878" y="15383"/>
                </a:cubicBezTo>
                <a:cubicBezTo>
                  <a:pt x="42375" y="15963"/>
                  <a:pt x="43163" y="16088"/>
                  <a:pt x="43743" y="16585"/>
                </a:cubicBezTo>
                <a:cubicBezTo>
                  <a:pt x="44282" y="17332"/>
                  <a:pt x="44573" y="18368"/>
                  <a:pt x="45526" y="18741"/>
                </a:cubicBezTo>
                <a:lnTo>
                  <a:pt x="45526" y="18741"/>
                </a:lnTo>
                <a:close/>
                <a:moveTo>
                  <a:pt x="40012" y="12481"/>
                </a:moveTo>
                <a:cubicBezTo>
                  <a:pt x="40053" y="12439"/>
                  <a:pt x="40136" y="12398"/>
                  <a:pt x="40178" y="12356"/>
                </a:cubicBezTo>
                <a:cubicBezTo>
                  <a:pt x="40178" y="12398"/>
                  <a:pt x="40178" y="12398"/>
                  <a:pt x="40178" y="12398"/>
                </a:cubicBezTo>
                <a:lnTo>
                  <a:pt x="40178" y="12398"/>
                </a:lnTo>
                <a:cubicBezTo>
                  <a:pt x="40136" y="12398"/>
                  <a:pt x="40095" y="12439"/>
                  <a:pt x="40053" y="12439"/>
                </a:cubicBezTo>
                <a:cubicBezTo>
                  <a:pt x="40053" y="12439"/>
                  <a:pt x="40012" y="12439"/>
                  <a:pt x="40012" y="12481"/>
                </a:cubicBezTo>
                <a:close/>
              </a:path>
            </a:pathLst>
          </a:custGeom>
          <a:solidFill>
            <a:srgbClr val="AFA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278;p45">
            <a:extLst>
              <a:ext uri="{FF2B5EF4-FFF2-40B4-BE49-F238E27FC236}">
                <a16:creationId xmlns:a16="http://schemas.microsoft.com/office/drawing/2014/main" id="{97B1B24B-578F-4CBA-B583-F7AF97A6A5C8}"/>
              </a:ext>
            </a:extLst>
          </p:cNvPr>
          <p:cNvSpPr/>
          <p:nvPr/>
        </p:nvSpPr>
        <p:spPr>
          <a:xfrm>
            <a:off x="6162550" y="1991007"/>
            <a:ext cx="1620542" cy="1844987"/>
          </a:xfrm>
          <a:custGeom>
            <a:avLst/>
            <a:gdLst/>
            <a:ahLst/>
            <a:cxnLst/>
            <a:rect l="l" t="t" r="r" b="b"/>
            <a:pathLst>
              <a:path w="110166" h="125424" extrusionOk="0">
                <a:moveTo>
                  <a:pt x="25334" y="47019"/>
                </a:moveTo>
                <a:cubicBezTo>
                  <a:pt x="24256" y="46728"/>
                  <a:pt x="23219" y="46480"/>
                  <a:pt x="22141" y="46355"/>
                </a:cubicBezTo>
                <a:cubicBezTo>
                  <a:pt x="19197" y="45775"/>
                  <a:pt x="16461" y="44614"/>
                  <a:pt x="13517" y="44158"/>
                </a:cubicBezTo>
                <a:cubicBezTo>
                  <a:pt x="12232" y="43909"/>
                  <a:pt x="10905" y="43743"/>
                  <a:pt x="9619" y="43785"/>
                </a:cubicBezTo>
                <a:cubicBezTo>
                  <a:pt x="9288" y="43785"/>
                  <a:pt x="8915" y="43826"/>
                  <a:pt x="8707" y="43494"/>
                </a:cubicBezTo>
                <a:cubicBezTo>
                  <a:pt x="8707" y="43453"/>
                  <a:pt x="8707" y="43411"/>
                  <a:pt x="8666" y="43329"/>
                </a:cubicBezTo>
                <a:cubicBezTo>
                  <a:pt x="8915" y="43204"/>
                  <a:pt x="9122" y="43080"/>
                  <a:pt x="9371" y="42997"/>
                </a:cubicBezTo>
                <a:cubicBezTo>
                  <a:pt x="9619" y="42872"/>
                  <a:pt x="9827" y="42748"/>
                  <a:pt x="10076" y="42665"/>
                </a:cubicBezTo>
                <a:cubicBezTo>
                  <a:pt x="10200" y="42624"/>
                  <a:pt x="10283" y="42624"/>
                  <a:pt x="10407" y="42582"/>
                </a:cubicBezTo>
                <a:cubicBezTo>
                  <a:pt x="10490" y="42582"/>
                  <a:pt x="10573" y="42582"/>
                  <a:pt x="10697" y="42541"/>
                </a:cubicBezTo>
                <a:cubicBezTo>
                  <a:pt x="10863" y="42541"/>
                  <a:pt x="10988" y="42541"/>
                  <a:pt x="11154" y="42582"/>
                </a:cubicBezTo>
                <a:cubicBezTo>
                  <a:pt x="11319" y="42582"/>
                  <a:pt x="11527" y="42582"/>
                  <a:pt x="11693" y="42582"/>
                </a:cubicBezTo>
                <a:cubicBezTo>
                  <a:pt x="12066" y="42541"/>
                  <a:pt x="12480" y="42499"/>
                  <a:pt x="12854" y="42416"/>
                </a:cubicBezTo>
                <a:cubicBezTo>
                  <a:pt x="13227" y="42292"/>
                  <a:pt x="13558" y="42168"/>
                  <a:pt x="13932" y="42002"/>
                </a:cubicBezTo>
                <a:cubicBezTo>
                  <a:pt x="14222" y="41877"/>
                  <a:pt x="14512" y="41753"/>
                  <a:pt x="14844" y="41670"/>
                </a:cubicBezTo>
                <a:cubicBezTo>
                  <a:pt x="14927" y="41629"/>
                  <a:pt x="15051" y="41587"/>
                  <a:pt x="15175" y="41546"/>
                </a:cubicBezTo>
                <a:cubicBezTo>
                  <a:pt x="15258" y="41546"/>
                  <a:pt x="15341" y="41546"/>
                  <a:pt x="15424" y="41546"/>
                </a:cubicBezTo>
                <a:lnTo>
                  <a:pt x="15714" y="41546"/>
                </a:lnTo>
                <a:cubicBezTo>
                  <a:pt x="15797" y="41546"/>
                  <a:pt x="15880" y="41546"/>
                  <a:pt x="15963" y="41546"/>
                </a:cubicBezTo>
                <a:cubicBezTo>
                  <a:pt x="16088" y="41587"/>
                  <a:pt x="16253" y="41629"/>
                  <a:pt x="16378" y="41670"/>
                </a:cubicBezTo>
                <a:lnTo>
                  <a:pt x="16378" y="41670"/>
                </a:lnTo>
                <a:cubicBezTo>
                  <a:pt x="16751" y="41794"/>
                  <a:pt x="17166" y="41877"/>
                  <a:pt x="17539" y="41919"/>
                </a:cubicBezTo>
                <a:cubicBezTo>
                  <a:pt x="17953" y="41960"/>
                  <a:pt x="18368" y="42002"/>
                  <a:pt x="18783" y="42002"/>
                </a:cubicBezTo>
                <a:cubicBezTo>
                  <a:pt x="18741" y="42002"/>
                  <a:pt x="18700" y="42002"/>
                  <a:pt x="18658" y="42002"/>
                </a:cubicBezTo>
                <a:cubicBezTo>
                  <a:pt x="18700" y="42002"/>
                  <a:pt x="18741" y="42002"/>
                  <a:pt x="18783" y="42002"/>
                </a:cubicBezTo>
                <a:cubicBezTo>
                  <a:pt x="18948" y="42043"/>
                  <a:pt x="19073" y="42043"/>
                  <a:pt x="19197" y="42043"/>
                </a:cubicBezTo>
                <a:cubicBezTo>
                  <a:pt x="19322" y="42085"/>
                  <a:pt x="19446" y="42126"/>
                  <a:pt x="19570" y="42168"/>
                </a:cubicBezTo>
                <a:cubicBezTo>
                  <a:pt x="19819" y="42251"/>
                  <a:pt x="20026" y="42375"/>
                  <a:pt x="20275" y="42458"/>
                </a:cubicBezTo>
                <a:cubicBezTo>
                  <a:pt x="20483" y="42541"/>
                  <a:pt x="20690" y="42582"/>
                  <a:pt x="20939" y="42624"/>
                </a:cubicBezTo>
                <a:cubicBezTo>
                  <a:pt x="21022" y="42707"/>
                  <a:pt x="21146" y="42748"/>
                  <a:pt x="21270" y="42748"/>
                </a:cubicBezTo>
                <a:cubicBezTo>
                  <a:pt x="21395" y="42748"/>
                  <a:pt x="21478" y="42790"/>
                  <a:pt x="21602" y="42790"/>
                </a:cubicBezTo>
                <a:cubicBezTo>
                  <a:pt x="21643" y="42790"/>
                  <a:pt x="21726" y="42831"/>
                  <a:pt x="21809" y="42831"/>
                </a:cubicBezTo>
                <a:cubicBezTo>
                  <a:pt x="22017" y="42914"/>
                  <a:pt x="22265" y="42997"/>
                  <a:pt x="22556" y="43080"/>
                </a:cubicBezTo>
                <a:cubicBezTo>
                  <a:pt x="22680" y="43163"/>
                  <a:pt x="22804" y="43246"/>
                  <a:pt x="22929" y="43329"/>
                </a:cubicBezTo>
                <a:cubicBezTo>
                  <a:pt x="23012" y="43411"/>
                  <a:pt x="23136" y="43494"/>
                  <a:pt x="23219" y="43619"/>
                </a:cubicBezTo>
                <a:cubicBezTo>
                  <a:pt x="23509" y="43868"/>
                  <a:pt x="23717" y="44199"/>
                  <a:pt x="24048" y="44407"/>
                </a:cubicBezTo>
                <a:cubicBezTo>
                  <a:pt x="24380" y="44655"/>
                  <a:pt x="24753" y="44821"/>
                  <a:pt x="25126" y="44987"/>
                </a:cubicBezTo>
                <a:cubicBezTo>
                  <a:pt x="25665" y="45194"/>
                  <a:pt x="26246" y="45360"/>
                  <a:pt x="26826" y="45567"/>
                </a:cubicBezTo>
                <a:cubicBezTo>
                  <a:pt x="26951" y="45609"/>
                  <a:pt x="27075" y="45692"/>
                  <a:pt x="27199" y="45775"/>
                </a:cubicBezTo>
                <a:cubicBezTo>
                  <a:pt x="27531" y="45941"/>
                  <a:pt x="27863" y="46189"/>
                  <a:pt x="28153" y="46397"/>
                </a:cubicBezTo>
                <a:cubicBezTo>
                  <a:pt x="28526" y="46687"/>
                  <a:pt x="28899" y="46936"/>
                  <a:pt x="29273" y="47143"/>
                </a:cubicBezTo>
                <a:cubicBezTo>
                  <a:pt x="29480" y="47267"/>
                  <a:pt x="29729" y="47392"/>
                  <a:pt x="29936" y="47475"/>
                </a:cubicBezTo>
                <a:cubicBezTo>
                  <a:pt x="29894" y="47475"/>
                  <a:pt x="29812" y="47475"/>
                  <a:pt x="29770" y="47475"/>
                </a:cubicBezTo>
                <a:cubicBezTo>
                  <a:pt x="28277" y="47185"/>
                  <a:pt x="26785" y="47102"/>
                  <a:pt x="25334" y="47019"/>
                </a:cubicBezTo>
                <a:lnTo>
                  <a:pt x="25334" y="47019"/>
                </a:lnTo>
                <a:close/>
                <a:moveTo>
                  <a:pt x="77078" y="124180"/>
                </a:moveTo>
                <a:lnTo>
                  <a:pt x="77078" y="124138"/>
                </a:lnTo>
                <a:lnTo>
                  <a:pt x="76996" y="124180"/>
                </a:lnTo>
                <a:close/>
                <a:moveTo>
                  <a:pt x="73554" y="125424"/>
                </a:moveTo>
                <a:cubicBezTo>
                  <a:pt x="73264" y="124968"/>
                  <a:pt x="74259" y="124553"/>
                  <a:pt x="74674" y="124387"/>
                </a:cubicBezTo>
                <a:cubicBezTo>
                  <a:pt x="75710" y="123890"/>
                  <a:pt x="76788" y="123309"/>
                  <a:pt x="77783" y="122812"/>
                </a:cubicBezTo>
                <a:cubicBezTo>
                  <a:pt x="79442" y="122273"/>
                  <a:pt x="80064" y="119951"/>
                  <a:pt x="82137" y="120614"/>
                </a:cubicBezTo>
                <a:cubicBezTo>
                  <a:pt x="83422" y="120034"/>
                  <a:pt x="84749" y="118748"/>
                  <a:pt x="86366" y="119370"/>
                </a:cubicBezTo>
                <a:cubicBezTo>
                  <a:pt x="87651" y="117256"/>
                  <a:pt x="88854" y="117670"/>
                  <a:pt x="90471" y="118126"/>
                </a:cubicBezTo>
                <a:cubicBezTo>
                  <a:pt x="91258" y="118334"/>
                  <a:pt x="92212" y="118582"/>
                  <a:pt x="93290" y="118458"/>
                </a:cubicBezTo>
                <a:cubicBezTo>
                  <a:pt x="94327" y="118458"/>
                  <a:pt x="95280" y="117961"/>
                  <a:pt x="96275" y="117795"/>
                </a:cubicBezTo>
                <a:cubicBezTo>
                  <a:pt x="96400" y="117878"/>
                  <a:pt x="96483" y="117961"/>
                  <a:pt x="96524" y="118043"/>
                </a:cubicBezTo>
                <a:cubicBezTo>
                  <a:pt x="96441" y="118168"/>
                  <a:pt x="96317" y="118251"/>
                  <a:pt x="96192" y="118334"/>
                </a:cubicBezTo>
                <a:cubicBezTo>
                  <a:pt x="95778" y="118665"/>
                  <a:pt x="95446" y="118997"/>
                  <a:pt x="95073" y="119370"/>
                </a:cubicBezTo>
                <a:cubicBezTo>
                  <a:pt x="94949" y="119495"/>
                  <a:pt x="94824" y="119619"/>
                  <a:pt x="94658" y="119743"/>
                </a:cubicBezTo>
                <a:cubicBezTo>
                  <a:pt x="94534" y="119868"/>
                  <a:pt x="94410" y="119951"/>
                  <a:pt x="94327" y="120034"/>
                </a:cubicBezTo>
                <a:cubicBezTo>
                  <a:pt x="93124" y="120904"/>
                  <a:pt x="91715" y="121360"/>
                  <a:pt x="90305" y="121692"/>
                </a:cubicBezTo>
                <a:cubicBezTo>
                  <a:pt x="89144" y="122148"/>
                  <a:pt x="88190" y="123019"/>
                  <a:pt x="86946" y="123309"/>
                </a:cubicBezTo>
                <a:cubicBezTo>
                  <a:pt x="85910" y="123434"/>
                  <a:pt x="84915" y="123682"/>
                  <a:pt x="83920" y="124055"/>
                </a:cubicBezTo>
                <a:cubicBezTo>
                  <a:pt x="81349" y="124470"/>
                  <a:pt x="78737" y="124760"/>
                  <a:pt x="76166" y="125216"/>
                </a:cubicBezTo>
                <a:cubicBezTo>
                  <a:pt x="75917" y="125216"/>
                  <a:pt x="75669" y="125216"/>
                  <a:pt x="75420" y="125258"/>
                </a:cubicBezTo>
                <a:cubicBezTo>
                  <a:pt x="74881" y="125299"/>
                  <a:pt x="74342" y="125341"/>
                  <a:pt x="73803" y="125424"/>
                </a:cubicBezTo>
                <a:cubicBezTo>
                  <a:pt x="73720" y="125424"/>
                  <a:pt x="73637" y="125424"/>
                  <a:pt x="73513" y="125424"/>
                </a:cubicBezTo>
                <a:lnTo>
                  <a:pt x="73513" y="125424"/>
                </a:lnTo>
                <a:close/>
                <a:moveTo>
                  <a:pt x="40343" y="111244"/>
                </a:moveTo>
                <a:cubicBezTo>
                  <a:pt x="39182" y="110829"/>
                  <a:pt x="37938" y="110373"/>
                  <a:pt x="36653" y="110290"/>
                </a:cubicBezTo>
                <a:cubicBezTo>
                  <a:pt x="35989" y="110083"/>
                  <a:pt x="33916" y="110663"/>
                  <a:pt x="33833" y="109834"/>
                </a:cubicBezTo>
                <a:cubicBezTo>
                  <a:pt x="33792" y="108756"/>
                  <a:pt x="38933" y="109710"/>
                  <a:pt x="39597" y="110041"/>
                </a:cubicBezTo>
                <a:cubicBezTo>
                  <a:pt x="39970" y="110166"/>
                  <a:pt x="40343" y="110290"/>
                  <a:pt x="40716" y="110456"/>
                </a:cubicBezTo>
                <a:cubicBezTo>
                  <a:pt x="41214" y="110663"/>
                  <a:pt x="40882" y="111451"/>
                  <a:pt x="40343" y="111244"/>
                </a:cubicBezTo>
                <a:close/>
                <a:moveTo>
                  <a:pt x="28692" y="49714"/>
                </a:moveTo>
                <a:cubicBezTo>
                  <a:pt x="27738" y="49465"/>
                  <a:pt x="26785" y="49299"/>
                  <a:pt x="25831" y="49258"/>
                </a:cubicBezTo>
                <a:cubicBezTo>
                  <a:pt x="25375" y="49175"/>
                  <a:pt x="24587" y="49423"/>
                  <a:pt x="24504" y="48802"/>
                </a:cubicBezTo>
                <a:cubicBezTo>
                  <a:pt x="24587" y="47765"/>
                  <a:pt x="28195" y="48760"/>
                  <a:pt x="28899" y="48843"/>
                </a:cubicBezTo>
                <a:cubicBezTo>
                  <a:pt x="29480" y="49009"/>
                  <a:pt x="29231" y="49838"/>
                  <a:pt x="28692" y="49714"/>
                </a:cubicBezTo>
                <a:close/>
                <a:moveTo>
                  <a:pt x="21395" y="38643"/>
                </a:moveTo>
                <a:cubicBezTo>
                  <a:pt x="21395" y="38395"/>
                  <a:pt x="21643" y="38187"/>
                  <a:pt x="21892" y="38187"/>
                </a:cubicBezTo>
                <a:cubicBezTo>
                  <a:pt x="22307" y="38187"/>
                  <a:pt x="23095" y="37814"/>
                  <a:pt x="23219" y="38477"/>
                </a:cubicBezTo>
                <a:cubicBezTo>
                  <a:pt x="23261" y="39016"/>
                  <a:pt x="22639" y="38975"/>
                  <a:pt x="22265" y="39016"/>
                </a:cubicBezTo>
                <a:cubicBezTo>
                  <a:pt x="21934" y="39099"/>
                  <a:pt x="21395" y="39099"/>
                  <a:pt x="21395" y="38643"/>
                </a:cubicBezTo>
                <a:lnTo>
                  <a:pt x="21395" y="38643"/>
                </a:lnTo>
                <a:close/>
                <a:moveTo>
                  <a:pt x="18534" y="39348"/>
                </a:moveTo>
                <a:cubicBezTo>
                  <a:pt x="16917" y="39182"/>
                  <a:pt x="15424" y="38395"/>
                  <a:pt x="13973" y="37690"/>
                </a:cubicBezTo>
                <a:cubicBezTo>
                  <a:pt x="13641" y="37565"/>
                  <a:pt x="13102" y="37648"/>
                  <a:pt x="13102" y="37151"/>
                </a:cubicBezTo>
                <a:cubicBezTo>
                  <a:pt x="13102" y="36902"/>
                  <a:pt x="13310" y="36736"/>
                  <a:pt x="13558" y="36736"/>
                </a:cubicBezTo>
                <a:cubicBezTo>
                  <a:pt x="14761" y="36819"/>
                  <a:pt x="15714" y="37731"/>
                  <a:pt x="16834" y="38063"/>
                </a:cubicBezTo>
                <a:cubicBezTo>
                  <a:pt x="17414" y="38395"/>
                  <a:pt x="19031" y="38187"/>
                  <a:pt x="19031" y="38975"/>
                </a:cubicBezTo>
                <a:cubicBezTo>
                  <a:pt x="18990" y="39182"/>
                  <a:pt x="18783" y="39390"/>
                  <a:pt x="18534" y="39348"/>
                </a:cubicBezTo>
                <a:lnTo>
                  <a:pt x="18534" y="39348"/>
                </a:lnTo>
                <a:close/>
                <a:moveTo>
                  <a:pt x="106682" y="8956"/>
                </a:moveTo>
                <a:cubicBezTo>
                  <a:pt x="105729" y="8293"/>
                  <a:pt x="107719" y="7339"/>
                  <a:pt x="108258" y="7339"/>
                </a:cubicBezTo>
                <a:cubicBezTo>
                  <a:pt x="109253" y="7920"/>
                  <a:pt x="107719" y="8417"/>
                  <a:pt x="107263" y="8708"/>
                </a:cubicBezTo>
                <a:cubicBezTo>
                  <a:pt x="107139" y="8873"/>
                  <a:pt x="106931" y="9039"/>
                  <a:pt x="106682" y="8956"/>
                </a:cubicBezTo>
                <a:lnTo>
                  <a:pt x="106682" y="8956"/>
                </a:lnTo>
                <a:close/>
                <a:moveTo>
                  <a:pt x="99385" y="12937"/>
                </a:moveTo>
                <a:cubicBezTo>
                  <a:pt x="98763" y="12107"/>
                  <a:pt x="102205" y="11029"/>
                  <a:pt x="102785" y="10449"/>
                </a:cubicBezTo>
                <a:cubicBezTo>
                  <a:pt x="103241" y="10117"/>
                  <a:pt x="103656" y="9786"/>
                  <a:pt x="104112" y="9495"/>
                </a:cubicBezTo>
                <a:cubicBezTo>
                  <a:pt x="104651" y="9164"/>
                  <a:pt x="105024" y="10076"/>
                  <a:pt x="104443" y="10283"/>
                </a:cubicBezTo>
                <a:cubicBezTo>
                  <a:pt x="103407" y="11112"/>
                  <a:pt x="102287" y="11776"/>
                  <a:pt x="101126" y="12356"/>
                </a:cubicBezTo>
                <a:cubicBezTo>
                  <a:pt x="100587" y="12522"/>
                  <a:pt x="99924" y="13434"/>
                  <a:pt x="99385" y="12937"/>
                </a:cubicBezTo>
                <a:lnTo>
                  <a:pt x="99385" y="12937"/>
                </a:lnTo>
                <a:close/>
                <a:moveTo>
                  <a:pt x="91134" y="46521"/>
                </a:moveTo>
                <a:cubicBezTo>
                  <a:pt x="90927" y="46480"/>
                  <a:pt x="90761" y="46272"/>
                  <a:pt x="90761" y="46024"/>
                </a:cubicBezTo>
                <a:cubicBezTo>
                  <a:pt x="90927" y="45443"/>
                  <a:pt x="91798" y="45650"/>
                  <a:pt x="92254" y="45485"/>
                </a:cubicBezTo>
                <a:cubicBezTo>
                  <a:pt x="92917" y="45485"/>
                  <a:pt x="94285" y="44489"/>
                  <a:pt x="94658" y="45153"/>
                </a:cubicBezTo>
                <a:cubicBezTo>
                  <a:pt x="94990" y="46106"/>
                  <a:pt x="91798" y="46397"/>
                  <a:pt x="91134" y="46521"/>
                </a:cubicBezTo>
                <a:lnTo>
                  <a:pt x="91134" y="46521"/>
                </a:lnTo>
                <a:close/>
                <a:moveTo>
                  <a:pt x="84790" y="47019"/>
                </a:moveTo>
                <a:cubicBezTo>
                  <a:pt x="83422" y="46894"/>
                  <a:pt x="82095" y="46687"/>
                  <a:pt x="80727" y="46646"/>
                </a:cubicBezTo>
                <a:cubicBezTo>
                  <a:pt x="80064" y="46480"/>
                  <a:pt x="78447" y="47226"/>
                  <a:pt x="78322" y="46355"/>
                </a:cubicBezTo>
                <a:cubicBezTo>
                  <a:pt x="78695" y="45236"/>
                  <a:pt x="83132" y="46065"/>
                  <a:pt x="84251" y="46106"/>
                </a:cubicBezTo>
                <a:cubicBezTo>
                  <a:pt x="85412" y="46314"/>
                  <a:pt x="86656" y="46106"/>
                  <a:pt x="87776" y="46272"/>
                </a:cubicBezTo>
                <a:cubicBezTo>
                  <a:pt x="88688" y="47558"/>
                  <a:pt x="85371" y="46977"/>
                  <a:pt x="84790" y="47019"/>
                </a:cubicBezTo>
                <a:lnTo>
                  <a:pt x="84790" y="47019"/>
                </a:lnTo>
                <a:close/>
                <a:moveTo>
                  <a:pt x="90139" y="12729"/>
                </a:moveTo>
                <a:cubicBezTo>
                  <a:pt x="89724" y="13186"/>
                  <a:pt x="87527" y="14181"/>
                  <a:pt x="87859" y="14885"/>
                </a:cubicBezTo>
                <a:cubicBezTo>
                  <a:pt x="88024" y="14844"/>
                  <a:pt x="88149" y="14803"/>
                  <a:pt x="88315" y="14761"/>
                </a:cubicBezTo>
                <a:cubicBezTo>
                  <a:pt x="88481" y="14720"/>
                  <a:pt x="88688" y="14678"/>
                  <a:pt x="88854" y="14637"/>
                </a:cubicBezTo>
                <a:cubicBezTo>
                  <a:pt x="89310" y="14471"/>
                  <a:pt x="89766" y="14346"/>
                  <a:pt x="90222" y="14181"/>
                </a:cubicBezTo>
                <a:cubicBezTo>
                  <a:pt x="91176" y="13932"/>
                  <a:pt x="92129" y="13683"/>
                  <a:pt x="93083" y="13517"/>
                </a:cubicBezTo>
                <a:lnTo>
                  <a:pt x="93373" y="13393"/>
                </a:lnTo>
                <a:cubicBezTo>
                  <a:pt x="94949" y="12812"/>
                  <a:pt x="96110" y="11527"/>
                  <a:pt x="97644" y="10864"/>
                </a:cubicBezTo>
                <a:cubicBezTo>
                  <a:pt x="99178" y="10573"/>
                  <a:pt x="100712" y="9993"/>
                  <a:pt x="101624" y="8666"/>
                </a:cubicBezTo>
                <a:cubicBezTo>
                  <a:pt x="102246" y="8044"/>
                  <a:pt x="103200" y="7961"/>
                  <a:pt x="103822" y="7339"/>
                </a:cubicBezTo>
                <a:cubicBezTo>
                  <a:pt x="104443" y="6717"/>
                  <a:pt x="105356" y="6593"/>
                  <a:pt x="106102" y="6137"/>
                </a:cubicBezTo>
                <a:cubicBezTo>
                  <a:pt x="106641" y="5805"/>
                  <a:pt x="107097" y="5308"/>
                  <a:pt x="107678" y="4976"/>
                </a:cubicBezTo>
                <a:cubicBezTo>
                  <a:pt x="108465" y="4769"/>
                  <a:pt x="108756" y="4478"/>
                  <a:pt x="108797" y="4188"/>
                </a:cubicBezTo>
                <a:cubicBezTo>
                  <a:pt x="108134" y="3815"/>
                  <a:pt x="107470" y="3442"/>
                  <a:pt x="106848" y="3027"/>
                </a:cubicBezTo>
                <a:cubicBezTo>
                  <a:pt x="106434" y="2778"/>
                  <a:pt x="106060" y="2530"/>
                  <a:pt x="105687" y="2281"/>
                </a:cubicBezTo>
                <a:cubicBezTo>
                  <a:pt x="105439" y="2115"/>
                  <a:pt x="105231" y="1991"/>
                  <a:pt x="105024" y="1825"/>
                </a:cubicBezTo>
                <a:cubicBezTo>
                  <a:pt x="104858" y="1659"/>
                  <a:pt x="104692" y="1535"/>
                  <a:pt x="104568" y="1327"/>
                </a:cubicBezTo>
                <a:cubicBezTo>
                  <a:pt x="104568" y="1327"/>
                  <a:pt x="104568" y="1286"/>
                  <a:pt x="104568" y="1244"/>
                </a:cubicBezTo>
                <a:cubicBezTo>
                  <a:pt x="104029" y="1079"/>
                  <a:pt x="103490" y="913"/>
                  <a:pt x="103117" y="871"/>
                </a:cubicBezTo>
                <a:cubicBezTo>
                  <a:pt x="103241" y="457"/>
                  <a:pt x="102661" y="1"/>
                  <a:pt x="102329" y="457"/>
                </a:cubicBezTo>
                <a:cubicBezTo>
                  <a:pt x="99717" y="1369"/>
                  <a:pt x="101085" y="2820"/>
                  <a:pt x="99592" y="3442"/>
                </a:cubicBezTo>
                <a:cubicBezTo>
                  <a:pt x="98266" y="4147"/>
                  <a:pt x="98058" y="5805"/>
                  <a:pt x="96773" y="6510"/>
                </a:cubicBezTo>
                <a:cubicBezTo>
                  <a:pt x="95571" y="7298"/>
                  <a:pt x="95529" y="8998"/>
                  <a:pt x="94368" y="9744"/>
                </a:cubicBezTo>
                <a:cubicBezTo>
                  <a:pt x="92834" y="10615"/>
                  <a:pt x="91632" y="11776"/>
                  <a:pt x="90139" y="12688"/>
                </a:cubicBezTo>
                <a:lnTo>
                  <a:pt x="90139" y="12688"/>
                </a:lnTo>
                <a:close/>
                <a:moveTo>
                  <a:pt x="41338" y="107553"/>
                </a:moveTo>
                <a:cubicBezTo>
                  <a:pt x="42043" y="108341"/>
                  <a:pt x="40675" y="108632"/>
                  <a:pt x="40094" y="108549"/>
                </a:cubicBezTo>
                <a:cubicBezTo>
                  <a:pt x="38726" y="108466"/>
                  <a:pt x="37399" y="108217"/>
                  <a:pt x="36114" y="107719"/>
                </a:cubicBezTo>
                <a:cubicBezTo>
                  <a:pt x="32838" y="106766"/>
                  <a:pt x="29107" y="108714"/>
                  <a:pt x="25831" y="107222"/>
                </a:cubicBezTo>
                <a:cubicBezTo>
                  <a:pt x="24339" y="107305"/>
                  <a:pt x="22929" y="108383"/>
                  <a:pt x="21353" y="107388"/>
                </a:cubicBezTo>
                <a:cubicBezTo>
                  <a:pt x="19736" y="106600"/>
                  <a:pt x="18700" y="105024"/>
                  <a:pt x="17248" y="103988"/>
                </a:cubicBezTo>
                <a:cubicBezTo>
                  <a:pt x="14097" y="102702"/>
                  <a:pt x="10656" y="101915"/>
                  <a:pt x="7878" y="99800"/>
                </a:cubicBezTo>
                <a:cubicBezTo>
                  <a:pt x="7463" y="99344"/>
                  <a:pt x="6551" y="99137"/>
                  <a:pt x="6468" y="98473"/>
                </a:cubicBezTo>
                <a:cubicBezTo>
                  <a:pt x="6510" y="98142"/>
                  <a:pt x="6841" y="98017"/>
                  <a:pt x="7132" y="98100"/>
                </a:cubicBezTo>
                <a:cubicBezTo>
                  <a:pt x="8251" y="98266"/>
                  <a:pt x="9288" y="98639"/>
                  <a:pt x="10407" y="98722"/>
                </a:cubicBezTo>
                <a:cubicBezTo>
                  <a:pt x="12066" y="98888"/>
                  <a:pt x="13683" y="98515"/>
                  <a:pt x="15341" y="98681"/>
                </a:cubicBezTo>
                <a:cubicBezTo>
                  <a:pt x="16627" y="98764"/>
                  <a:pt x="17414" y="100049"/>
                  <a:pt x="18783" y="99883"/>
                </a:cubicBezTo>
                <a:cubicBezTo>
                  <a:pt x="20483" y="99883"/>
                  <a:pt x="21519" y="101251"/>
                  <a:pt x="22556" y="102288"/>
                </a:cubicBezTo>
                <a:cubicBezTo>
                  <a:pt x="24173" y="102163"/>
                  <a:pt x="25914" y="102163"/>
                  <a:pt x="27116" y="103449"/>
                </a:cubicBezTo>
                <a:cubicBezTo>
                  <a:pt x="28485" y="102205"/>
                  <a:pt x="30848" y="101500"/>
                  <a:pt x="32133" y="103158"/>
                </a:cubicBezTo>
                <a:cubicBezTo>
                  <a:pt x="33999" y="102910"/>
                  <a:pt x="34911" y="103573"/>
                  <a:pt x="35948" y="105024"/>
                </a:cubicBezTo>
                <a:cubicBezTo>
                  <a:pt x="37358" y="105315"/>
                  <a:pt x="38353" y="106434"/>
                  <a:pt x="39721" y="106807"/>
                </a:cubicBezTo>
                <a:cubicBezTo>
                  <a:pt x="40260" y="107014"/>
                  <a:pt x="40840" y="107180"/>
                  <a:pt x="41338" y="107553"/>
                </a:cubicBezTo>
                <a:lnTo>
                  <a:pt x="41338" y="107553"/>
                </a:lnTo>
                <a:close/>
                <a:moveTo>
                  <a:pt x="85620" y="43329"/>
                </a:moveTo>
                <a:cubicBezTo>
                  <a:pt x="85205" y="43329"/>
                  <a:pt x="84832" y="43287"/>
                  <a:pt x="84459" y="43287"/>
                </a:cubicBezTo>
                <a:cubicBezTo>
                  <a:pt x="84210" y="43163"/>
                  <a:pt x="83961" y="43121"/>
                  <a:pt x="83712" y="43038"/>
                </a:cubicBezTo>
                <a:cubicBezTo>
                  <a:pt x="83381" y="42955"/>
                  <a:pt x="83008" y="42872"/>
                  <a:pt x="82676" y="42790"/>
                </a:cubicBezTo>
                <a:cubicBezTo>
                  <a:pt x="82344" y="42748"/>
                  <a:pt x="82012" y="42707"/>
                  <a:pt x="81722" y="42665"/>
                </a:cubicBezTo>
                <a:cubicBezTo>
                  <a:pt x="80976" y="42582"/>
                  <a:pt x="80271" y="42541"/>
                  <a:pt x="79566" y="42458"/>
                </a:cubicBezTo>
                <a:cubicBezTo>
                  <a:pt x="79276" y="42458"/>
                  <a:pt x="78986" y="42416"/>
                  <a:pt x="78654" y="42416"/>
                </a:cubicBezTo>
                <a:cubicBezTo>
                  <a:pt x="78695" y="42209"/>
                  <a:pt x="78861" y="42085"/>
                  <a:pt x="79069" y="42085"/>
                </a:cubicBezTo>
                <a:cubicBezTo>
                  <a:pt x="79608" y="42002"/>
                  <a:pt x="80188" y="41836"/>
                  <a:pt x="80727" y="41629"/>
                </a:cubicBezTo>
                <a:cubicBezTo>
                  <a:pt x="80851" y="41504"/>
                  <a:pt x="81100" y="41463"/>
                  <a:pt x="81349" y="41421"/>
                </a:cubicBezTo>
                <a:cubicBezTo>
                  <a:pt x="81473" y="41380"/>
                  <a:pt x="81639" y="41338"/>
                  <a:pt x="81764" y="41297"/>
                </a:cubicBezTo>
                <a:cubicBezTo>
                  <a:pt x="82634" y="41048"/>
                  <a:pt x="83381" y="40468"/>
                  <a:pt x="84251" y="40177"/>
                </a:cubicBezTo>
                <a:cubicBezTo>
                  <a:pt x="84873" y="39804"/>
                  <a:pt x="85661" y="40012"/>
                  <a:pt x="86283" y="39680"/>
                </a:cubicBezTo>
                <a:cubicBezTo>
                  <a:pt x="86864" y="39224"/>
                  <a:pt x="87444" y="38768"/>
                  <a:pt x="88066" y="38353"/>
                </a:cubicBezTo>
                <a:cubicBezTo>
                  <a:pt x="88315" y="38104"/>
                  <a:pt x="88563" y="37814"/>
                  <a:pt x="88812" y="37565"/>
                </a:cubicBezTo>
                <a:cubicBezTo>
                  <a:pt x="89517" y="36736"/>
                  <a:pt x="90595" y="36819"/>
                  <a:pt x="91507" y="36612"/>
                </a:cubicBezTo>
                <a:cubicBezTo>
                  <a:pt x="92793" y="35617"/>
                  <a:pt x="94368" y="35285"/>
                  <a:pt x="95902" y="35865"/>
                </a:cubicBezTo>
                <a:cubicBezTo>
                  <a:pt x="97229" y="35741"/>
                  <a:pt x="98307" y="34414"/>
                  <a:pt x="99841" y="35036"/>
                </a:cubicBezTo>
                <a:cubicBezTo>
                  <a:pt x="100712" y="35451"/>
                  <a:pt x="101500" y="35658"/>
                  <a:pt x="102453" y="35492"/>
                </a:cubicBezTo>
                <a:cubicBezTo>
                  <a:pt x="103904" y="35534"/>
                  <a:pt x="105231" y="36280"/>
                  <a:pt x="106682" y="36073"/>
                </a:cubicBezTo>
                <a:cubicBezTo>
                  <a:pt x="106931" y="36114"/>
                  <a:pt x="107429" y="36031"/>
                  <a:pt x="107968" y="35948"/>
                </a:cubicBezTo>
                <a:cubicBezTo>
                  <a:pt x="108963" y="35824"/>
                  <a:pt x="110082" y="35658"/>
                  <a:pt x="110165" y="36238"/>
                </a:cubicBezTo>
                <a:cubicBezTo>
                  <a:pt x="109543" y="36570"/>
                  <a:pt x="108963" y="36943"/>
                  <a:pt x="108382" y="37317"/>
                </a:cubicBezTo>
                <a:lnTo>
                  <a:pt x="107346" y="37856"/>
                </a:lnTo>
                <a:cubicBezTo>
                  <a:pt x="106724" y="38021"/>
                  <a:pt x="106102" y="38187"/>
                  <a:pt x="105563" y="38353"/>
                </a:cubicBezTo>
                <a:cubicBezTo>
                  <a:pt x="104568" y="38685"/>
                  <a:pt x="103697" y="39265"/>
                  <a:pt x="102744" y="39597"/>
                </a:cubicBezTo>
                <a:cubicBezTo>
                  <a:pt x="101541" y="39846"/>
                  <a:pt x="100339" y="40094"/>
                  <a:pt x="99219" y="40592"/>
                </a:cubicBezTo>
                <a:cubicBezTo>
                  <a:pt x="97975" y="41090"/>
                  <a:pt x="96649" y="41131"/>
                  <a:pt x="95363" y="41338"/>
                </a:cubicBezTo>
                <a:cubicBezTo>
                  <a:pt x="93622" y="41753"/>
                  <a:pt x="91922" y="42292"/>
                  <a:pt x="90098" y="42209"/>
                </a:cubicBezTo>
                <a:cubicBezTo>
                  <a:pt x="88729" y="42624"/>
                  <a:pt x="87403" y="43329"/>
                  <a:pt x="85910" y="43329"/>
                </a:cubicBezTo>
                <a:cubicBezTo>
                  <a:pt x="85827" y="43329"/>
                  <a:pt x="85703" y="43329"/>
                  <a:pt x="85620" y="43329"/>
                </a:cubicBezTo>
                <a:lnTo>
                  <a:pt x="85620" y="43329"/>
                </a:lnTo>
                <a:close/>
                <a:moveTo>
                  <a:pt x="17497" y="36446"/>
                </a:moveTo>
                <a:cubicBezTo>
                  <a:pt x="18327" y="36570"/>
                  <a:pt x="19197" y="36695"/>
                  <a:pt x="20026" y="36736"/>
                </a:cubicBezTo>
                <a:lnTo>
                  <a:pt x="20068" y="36736"/>
                </a:lnTo>
                <a:cubicBezTo>
                  <a:pt x="20400" y="36736"/>
                  <a:pt x="20690" y="36695"/>
                  <a:pt x="20980" y="36653"/>
                </a:cubicBezTo>
                <a:lnTo>
                  <a:pt x="20980" y="36653"/>
                </a:lnTo>
                <a:lnTo>
                  <a:pt x="20939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0980" y="36653"/>
                </a:lnTo>
                <a:lnTo>
                  <a:pt x="21022" y="36653"/>
                </a:lnTo>
                <a:lnTo>
                  <a:pt x="20980" y="36653"/>
                </a:lnTo>
                <a:cubicBezTo>
                  <a:pt x="21229" y="36612"/>
                  <a:pt x="21436" y="36612"/>
                  <a:pt x="21685" y="36612"/>
                </a:cubicBezTo>
                <a:cubicBezTo>
                  <a:pt x="21892" y="36612"/>
                  <a:pt x="22141" y="36612"/>
                  <a:pt x="22348" y="36653"/>
                </a:cubicBezTo>
                <a:cubicBezTo>
                  <a:pt x="22846" y="36570"/>
                  <a:pt x="23302" y="36529"/>
                  <a:pt x="23800" y="36570"/>
                </a:cubicBezTo>
                <a:cubicBezTo>
                  <a:pt x="23758" y="36363"/>
                  <a:pt x="23634" y="36156"/>
                  <a:pt x="23302" y="35865"/>
                </a:cubicBezTo>
                <a:cubicBezTo>
                  <a:pt x="22680" y="35617"/>
                  <a:pt x="22141" y="35202"/>
                  <a:pt x="21602" y="34787"/>
                </a:cubicBezTo>
                <a:cubicBezTo>
                  <a:pt x="20648" y="34165"/>
                  <a:pt x="19695" y="33585"/>
                  <a:pt x="19031" y="32631"/>
                </a:cubicBezTo>
                <a:cubicBezTo>
                  <a:pt x="18492" y="31885"/>
                  <a:pt x="17580" y="31678"/>
                  <a:pt x="16792" y="31222"/>
                </a:cubicBezTo>
                <a:cubicBezTo>
                  <a:pt x="15590" y="28527"/>
                  <a:pt x="14636" y="29397"/>
                  <a:pt x="13932" y="27822"/>
                </a:cubicBezTo>
                <a:cubicBezTo>
                  <a:pt x="13185" y="25914"/>
                  <a:pt x="11071" y="25707"/>
                  <a:pt x="9537" y="24795"/>
                </a:cubicBezTo>
                <a:cubicBezTo>
                  <a:pt x="8956" y="24090"/>
                  <a:pt x="8127" y="23468"/>
                  <a:pt x="7173" y="23510"/>
                </a:cubicBezTo>
                <a:cubicBezTo>
                  <a:pt x="6966" y="23510"/>
                  <a:pt x="6427" y="23510"/>
                  <a:pt x="5888" y="23634"/>
                </a:cubicBezTo>
                <a:lnTo>
                  <a:pt x="5722" y="23841"/>
                </a:lnTo>
                <a:cubicBezTo>
                  <a:pt x="5639" y="24007"/>
                  <a:pt x="5515" y="24214"/>
                  <a:pt x="5390" y="24380"/>
                </a:cubicBezTo>
                <a:cubicBezTo>
                  <a:pt x="5100" y="24753"/>
                  <a:pt x="4810" y="25127"/>
                  <a:pt x="4478" y="25500"/>
                </a:cubicBezTo>
                <a:cubicBezTo>
                  <a:pt x="4354" y="25624"/>
                  <a:pt x="4229" y="25707"/>
                  <a:pt x="4064" y="25749"/>
                </a:cubicBezTo>
                <a:cubicBezTo>
                  <a:pt x="3276" y="26785"/>
                  <a:pt x="2695" y="27988"/>
                  <a:pt x="1866" y="29066"/>
                </a:cubicBezTo>
                <a:cubicBezTo>
                  <a:pt x="1493" y="29853"/>
                  <a:pt x="0" y="31553"/>
                  <a:pt x="208" y="32631"/>
                </a:cubicBezTo>
                <a:lnTo>
                  <a:pt x="290" y="32631"/>
                </a:lnTo>
                <a:cubicBezTo>
                  <a:pt x="539" y="32631"/>
                  <a:pt x="788" y="32673"/>
                  <a:pt x="1037" y="32714"/>
                </a:cubicBezTo>
                <a:cubicBezTo>
                  <a:pt x="1534" y="32797"/>
                  <a:pt x="1990" y="33004"/>
                  <a:pt x="2446" y="33253"/>
                </a:cubicBezTo>
                <a:cubicBezTo>
                  <a:pt x="2695" y="33378"/>
                  <a:pt x="2944" y="33543"/>
                  <a:pt x="3193" y="33668"/>
                </a:cubicBezTo>
                <a:cubicBezTo>
                  <a:pt x="3317" y="33709"/>
                  <a:pt x="3442" y="33751"/>
                  <a:pt x="3607" y="33792"/>
                </a:cubicBezTo>
                <a:cubicBezTo>
                  <a:pt x="4561" y="34331"/>
                  <a:pt x="5556" y="34870"/>
                  <a:pt x="6468" y="35575"/>
                </a:cubicBezTo>
                <a:cubicBezTo>
                  <a:pt x="6593" y="35617"/>
                  <a:pt x="6759" y="35658"/>
                  <a:pt x="6924" y="35658"/>
                </a:cubicBezTo>
                <a:cubicBezTo>
                  <a:pt x="7422" y="35782"/>
                  <a:pt x="7961" y="35907"/>
                  <a:pt x="8500" y="36031"/>
                </a:cubicBezTo>
                <a:cubicBezTo>
                  <a:pt x="8998" y="36156"/>
                  <a:pt x="9495" y="36363"/>
                  <a:pt x="9951" y="36529"/>
                </a:cubicBezTo>
                <a:cubicBezTo>
                  <a:pt x="9993" y="36487"/>
                  <a:pt x="10034" y="36446"/>
                  <a:pt x="10076" y="36363"/>
                </a:cubicBezTo>
                <a:cubicBezTo>
                  <a:pt x="10324" y="35617"/>
                  <a:pt x="9122" y="34787"/>
                  <a:pt x="9039" y="33958"/>
                </a:cubicBezTo>
                <a:cubicBezTo>
                  <a:pt x="10241" y="34248"/>
                  <a:pt x="11485" y="34165"/>
                  <a:pt x="12688" y="34414"/>
                </a:cubicBezTo>
                <a:cubicBezTo>
                  <a:pt x="14014" y="35243"/>
                  <a:pt x="15507" y="35741"/>
                  <a:pt x="16958" y="36280"/>
                </a:cubicBezTo>
                <a:cubicBezTo>
                  <a:pt x="17124" y="36321"/>
                  <a:pt x="17248" y="36404"/>
                  <a:pt x="17414" y="36446"/>
                </a:cubicBezTo>
                <a:cubicBezTo>
                  <a:pt x="17456" y="36446"/>
                  <a:pt x="17456" y="36446"/>
                  <a:pt x="17497" y="36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279;p45">
            <a:extLst>
              <a:ext uri="{FF2B5EF4-FFF2-40B4-BE49-F238E27FC236}">
                <a16:creationId xmlns:a16="http://schemas.microsoft.com/office/drawing/2014/main" id="{B5F21BC3-29D0-45F6-B08A-D12305C1AF75}"/>
              </a:ext>
            </a:extLst>
          </p:cNvPr>
          <p:cNvSpPr/>
          <p:nvPr/>
        </p:nvSpPr>
        <p:spPr>
          <a:xfrm>
            <a:off x="6154622" y="1992831"/>
            <a:ext cx="1630912" cy="1846826"/>
          </a:xfrm>
          <a:custGeom>
            <a:avLst/>
            <a:gdLst/>
            <a:ahLst/>
            <a:cxnLst/>
            <a:rect l="l" t="t" r="r" b="b"/>
            <a:pathLst>
              <a:path w="110871" h="125549" extrusionOk="0">
                <a:moveTo>
                  <a:pt x="7505" y="35741"/>
                </a:moveTo>
                <a:cubicBezTo>
                  <a:pt x="6551" y="35368"/>
                  <a:pt x="5598" y="34995"/>
                  <a:pt x="4727" y="34539"/>
                </a:cubicBezTo>
                <a:cubicBezTo>
                  <a:pt x="4354" y="34290"/>
                  <a:pt x="4064" y="34000"/>
                  <a:pt x="3690" y="33793"/>
                </a:cubicBezTo>
                <a:cubicBezTo>
                  <a:pt x="3193" y="33544"/>
                  <a:pt x="2612" y="33585"/>
                  <a:pt x="2115" y="33337"/>
                </a:cubicBezTo>
                <a:cubicBezTo>
                  <a:pt x="1700" y="33046"/>
                  <a:pt x="1203" y="32963"/>
                  <a:pt x="788" y="32798"/>
                </a:cubicBezTo>
                <a:cubicBezTo>
                  <a:pt x="0" y="32134"/>
                  <a:pt x="1493" y="30973"/>
                  <a:pt x="1783" y="30351"/>
                </a:cubicBezTo>
                <a:cubicBezTo>
                  <a:pt x="2612" y="29107"/>
                  <a:pt x="3151" y="27781"/>
                  <a:pt x="3898" y="26495"/>
                </a:cubicBezTo>
                <a:cubicBezTo>
                  <a:pt x="4478" y="25583"/>
                  <a:pt x="5183" y="24588"/>
                  <a:pt x="6012" y="23966"/>
                </a:cubicBezTo>
                <a:cubicBezTo>
                  <a:pt x="5971" y="23800"/>
                  <a:pt x="6054" y="23676"/>
                  <a:pt x="6178" y="23551"/>
                </a:cubicBezTo>
                <a:cubicBezTo>
                  <a:pt x="7837" y="22681"/>
                  <a:pt x="9495" y="23759"/>
                  <a:pt x="10822" y="24795"/>
                </a:cubicBezTo>
                <a:cubicBezTo>
                  <a:pt x="11112" y="24920"/>
                  <a:pt x="11402" y="25044"/>
                  <a:pt x="11693" y="25210"/>
                </a:cubicBezTo>
                <a:cubicBezTo>
                  <a:pt x="12190" y="25417"/>
                  <a:pt x="12688" y="25707"/>
                  <a:pt x="13061" y="26081"/>
                </a:cubicBezTo>
                <a:cubicBezTo>
                  <a:pt x="13102" y="26081"/>
                  <a:pt x="13102" y="26081"/>
                  <a:pt x="13102" y="26122"/>
                </a:cubicBezTo>
                <a:cubicBezTo>
                  <a:pt x="13227" y="26164"/>
                  <a:pt x="13268" y="26205"/>
                  <a:pt x="13310" y="26288"/>
                </a:cubicBezTo>
                <a:cubicBezTo>
                  <a:pt x="13558" y="26329"/>
                  <a:pt x="13683" y="26495"/>
                  <a:pt x="13683" y="26661"/>
                </a:cubicBezTo>
                <a:cubicBezTo>
                  <a:pt x="13393" y="26744"/>
                  <a:pt x="13061" y="26868"/>
                  <a:pt x="12771" y="26993"/>
                </a:cubicBezTo>
                <a:lnTo>
                  <a:pt x="12895" y="26910"/>
                </a:lnTo>
                <a:cubicBezTo>
                  <a:pt x="12605" y="27034"/>
                  <a:pt x="12314" y="27159"/>
                  <a:pt x="12066" y="27366"/>
                </a:cubicBezTo>
                <a:cubicBezTo>
                  <a:pt x="11817" y="27615"/>
                  <a:pt x="11693" y="28029"/>
                  <a:pt x="11817" y="28361"/>
                </a:cubicBezTo>
                <a:cubicBezTo>
                  <a:pt x="11817" y="28361"/>
                  <a:pt x="11775" y="28403"/>
                  <a:pt x="11734" y="28403"/>
                </a:cubicBezTo>
                <a:cubicBezTo>
                  <a:pt x="11568" y="28568"/>
                  <a:pt x="11485" y="28568"/>
                  <a:pt x="11319" y="28693"/>
                </a:cubicBezTo>
                <a:cubicBezTo>
                  <a:pt x="10822" y="29024"/>
                  <a:pt x="10573" y="29563"/>
                  <a:pt x="10449" y="30102"/>
                </a:cubicBezTo>
                <a:cubicBezTo>
                  <a:pt x="10407" y="30310"/>
                  <a:pt x="10241" y="30434"/>
                  <a:pt x="10076" y="30517"/>
                </a:cubicBezTo>
                <a:cubicBezTo>
                  <a:pt x="9495" y="30890"/>
                  <a:pt x="9329" y="31554"/>
                  <a:pt x="9163" y="32176"/>
                </a:cubicBezTo>
                <a:cubicBezTo>
                  <a:pt x="8749" y="33005"/>
                  <a:pt x="8666" y="33917"/>
                  <a:pt x="8666" y="34829"/>
                </a:cubicBezTo>
                <a:cubicBezTo>
                  <a:pt x="8707" y="34995"/>
                  <a:pt x="8707" y="35161"/>
                  <a:pt x="8666" y="35285"/>
                </a:cubicBezTo>
                <a:cubicBezTo>
                  <a:pt x="8915" y="35327"/>
                  <a:pt x="9122" y="35327"/>
                  <a:pt x="9329" y="35410"/>
                </a:cubicBezTo>
                <a:cubicBezTo>
                  <a:pt x="9744" y="35493"/>
                  <a:pt x="10117" y="35575"/>
                  <a:pt x="10449" y="35783"/>
                </a:cubicBezTo>
                <a:cubicBezTo>
                  <a:pt x="10780" y="35990"/>
                  <a:pt x="10490" y="36488"/>
                  <a:pt x="10117" y="36280"/>
                </a:cubicBezTo>
                <a:cubicBezTo>
                  <a:pt x="9371" y="35907"/>
                  <a:pt x="8541" y="35907"/>
                  <a:pt x="7754" y="35866"/>
                </a:cubicBezTo>
                <a:cubicBezTo>
                  <a:pt x="7629" y="35866"/>
                  <a:pt x="7546" y="35783"/>
                  <a:pt x="7505" y="35741"/>
                </a:cubicBezTo>
                <a:lnTo>
                  <a:pt x="7505" y="35741"/>
                </a:lnTo>
                <a:close/>
                <a:moveTo>
                  <a:pt x="108963" y="3359"/>
                </a:moveTo>
                <a:cubicBezTo>
                  <a:pt x="109377" y="3608"/>
                  <a:pt x="110041" y="3940"/>
                  <a:pt x="109419" y="4437"/>
                </a:cubicBezTo>
                <a:cubicBezTo>
                  <a:pt x="108673" y="5018"/>
                  <a:pt x="107802" y="5432"/>
                  <a:pt x="106973" y="5930"/>
                </a:cubicBezTo>
                <a:cubicBezTo>
                  <a:pt x="106599" y="6179"/>
                  <a:pt x="106309" y="6510"/>
                  <a:pt x="105936" y="6718"/>
                </a:cubicBezTo>
                <a:cubicBezTo>
                  <a:pt x="105563" y="7008"/>
                  <a:pt x="105107" y="7091"/>
                  <a:pt x="104692" y="7298"/>
                </a:cubicBezTo>
                <a:cubicBezTo>
                  <a:pt x="104319" y="7506"/>
                  <a:pt x="103987" y="7796"/>
                  <a:pt x="103614" y="8003"/>
                </a:cubicBezTo>
                <a:cubicBezTo>
                  <a:pt x="103324" y="8210"/>
                  <a:pt x="103034" y="8335"/>
                  <a:pt x="102744" y="8501"/>
                </a:cubicBezTo>
                <a:cubicBezTo>
                  <a:pt x="102453" y="8708"/>
                  <a:pt x="102205" y="8915"/>
                  <a:pt x="101956" y="9081"/>
                </a:cubicBezTo>
                <a:cubicBezTo>
                  <a:pt x="101624" y="9330"/>
                  <a:pt x="101251" y="9454"/>
                  <a:pt x="100961" y="9745"/>
                </a:cubicBezTo>
                <a:cubicBezTo>
                  <a:pt x="100629" y="10035"/>
                  <a:pt x="100297" y="10325"/>
                  <a:pt x="99883" y="10491"/>
                </a:cubicBezTo>
                <a:cubicBezTo>
                  <a:pt x="99509" y="10657"/>
                  <a:pt x="99136" y="10781"/>
                  <a:pt x="98722" y="10905"/>
                </a:cubicBezTo>
                <a:cubicBezTo>
                  <a:pt x="98100" y="11113"/>
                  <a:pt x="97644" y="11652"/>
                  <a:pt x="97063" y="11901"/>
                </a:cubicBezTo>
                <a:cubicBezTo>
                  <a:pt x="96607" y="12108"/>
                  <a:pt x="96110" y="12232"/>
                  <a:pt x="95695" y="12481"/>
                </a:cubicBezTo>
                <a:cubicBezTo>
                  <a:pt x="94700" y="13310"/>
                  <a:pt x="94410" y="13476"/>
                  <a:pt x="93083" y="13642"/>
                </a:cubicBezTo>
                <a:cubicBezTo>
                  <a:pt x="92627" y="13725"/>
                  <a:pt x="92212" y="14015"/>
                  <a:pt x="91756" y="14181"/>
                </a:cubicBezTo>
                <a:cubicBezTo>
                  <a:pt x="91217" y="14388"/>
                  <a:pt x="90554" y="14347"/>
                  <a:pt x="90015" y="14554"/>
                </a:cubicBezTo>
                <a:cubicBezTo>
                  <a:pt x="89641" y="14679"/>
                  <a:pt x="89351" y="14761"/>
                  <a:pt x="88978" y="14886"/>
                </a:cubicBezTo>
                <a:cubicBezTo>
                  <a:pt x="88854" y="15010"/>
                  <a:pt x="88563" y="14927"/>
                  <a:pt x="88522" y="14720"/>
                </a:cubicBezTo>
                <a:cubicBezTo>
                  <a:pt x="88315" y="14596"/>
                  <a:pt x="88356" y="14222"/>
                  <a:pt x="88605" y="14181"/>
                </a:cubicBezTo>
                <a:cubicBezTo>
                  <a:pt x="89020" y="14057"/>
                  <a:pt x="89393" y="13974"/>
                  <a:pt x="89807" y="13849"/>
                </a:cubicBezTo>
                <a:cubicBezTo>
                  <a:pt x="90554" y="13766"/>
                  <a:pt x="91217" y="13352"/>
                  <a:pt x="91880" y="12979"/>
                </a:cubicBezTo>
                <a:cubicBezTo>
                  <a:pt x="92337" y="12730"/>
                  <a:pt x="92917" y="12688"/>
                  <a:pt x="93332" y="12357"/>
                </a:cubicBezTo>
                <a:cubicBezTo>
                  <a:pt x="93788" y="12066"/>
                  <a:pt x="94202" y="11610"/>
                  <a:pt x="94700" y="11320"/>
                </a:cubicBezTo>
                <a:cubicBezTo>
                  <a:pt x="95197" y="10947"/>
                  <a:pt x="95612" y="10532"/>
                  <a:pt x="96110" y="10201"/>
                </a:cubicBezTo>
                <a:cubicBezTo>
                  <a:pt x="96690" y="9827"/>
                  <a:pt x="97271" y="9579"/>
                  <a:pt x="97810" y="9206"/>
                </a:cubicBezTo>
                <a:cubicBezTo>
                  <a:pt x="97975" y="9081"/>
                  <a:pt x="98183" y="9081"/>
                  <a:pt x="98349" y="9040"/>
                </a:cubicBezTo>
                <a:cubicBezTo>
                  <a:pt x="98888" y="8791"/>
                  <a:pt x="99261" y="8293"/>
                  <a:pt x="99551" y="7796"/>
                </a:cubicBezTo>
                <a:cubicBezTo>
                  <a:pt x="99634" y="7630"/>
                  <a:pt x="99800" y="7588"/>
                  <a:pt x="99924" y="7547"/>
                </a:cubicBezTo>
                <a:cubicBezTo>
                  <a:pt x="100173" y="7423"/>
                  <a:pt x="100380" y="7215"/>
                  <a:pt x="100546" y="7008"/>
                </a:cubicBezTo>
                <a:cubicBezTo>
                  <a:pt x="100795" y="6635"/>
                  <a:pt x="100712" y="6262"/>
                  <a:pt x="100463" y="5930"/>
                </a:cubicBezTo>
                <a:cubicBezTo>
                  <a:pt x="100297" y="5391"/>
                  <a:pt x="100048" y="4893"/>
                  <a:pt x="99634" y="4603"/>
                </a:cubicBezTo>
                <a:cubicBezTo>
                  <a:pt x="98680" y="3898"/>
                  <a:pt x="99883" y="3484"/>
                  <a:pt x="100297" y="2945"/>
                </a:cubicBezTo>
                <a:cubicBezTo>
                  <a:pt x="100629" y="2613"/>
                  <a:pt x="100712" y="2157"/>
                  <a:pt x="100919" y="1742"/>
                </a:cubicBezTo>
                <a:cubicBezTo>
                  <a:pt x="101583" y="623"/>
                  <a:pt x="102826" y="1"/>
                  <a:pt x="104029" y="664"/>
                </a:cubicBezTo>
                <a:cubicBezTo>
                  <a:pt x="104941" y="1037"/>
                  <a:pt x="105687" y="1618"/>
                  <a:pt x="106517" y="2074"/>
                </a:cubicBezTo>
                <a:cubicBezTo>
                  <a:pt x="107346" y="2447"/>
                  <a:pt x="108175" y="2862"/>
                  <a:pt x="108963" y="3359"/>
                </a:cubicBezTo>
                <a:lnTo>
                  <a:pt x="108963" y="3359"/>
                </a:lnTo>
                <a:close/>
                <a:moveTo>
                  <a:pt x="110497" y="35575"/>
                </a:moveTo>
                <a:cubicBezTo>
                  <a:pt x="110829" y="35617"/>
                  <a:pt x="110870" y="36032"/>
                  <a:pt x="110621" y="36239"/>
                </a:cubicBezTo>
                <a:cubicBezTo>
                  <a:pt x="110207" y="36778"/>
                  <a:pt x="109543" y="37151"/>
                  <a:pt x="108921" y="37483"/>
                </a:cubicBezTo>
                <a:cubicBezTo>
                  <a:pt x="108134" y="37897"/>
                  <a:pt x="107221" y="38105"/>
                  <a:pt x="106392" y="38312"/>
                </a:cubicBezTo>
                <a:cubicBezTo>
                  <a:pt x="105812" y="38519"/>
                  <a:pt x="105314" y="38892"/>
                  <a:pt x="104734" y="39058"/>
                </a:cubicBezTo>
                <a:cubicBezTo>
                  <a:pt x="104278" y="39183"/>
                  <a:pt x="103822" y="39266"/>
                  <a:pt x="103365" y="39431"/>
                </a:cubicBezTo>
                <a:cubicBezTo>
                  <a:pt x="102868" y="39597"/>
                  <a:pt x="102453" y="39888"/>
                  <a:pt x="101997" y="40053"/>
                </a:cubicBezTo>
                <a:cubicBezTo>
                  <a:pt x="101665" y="40178"/>
                  <a:pt x="101251" y="40261"/>
                  <a:pt x="100919" y="40344"/>
                </a:cubicBezTo>
                <a:cubicBezTo>
                  <a:pt x="100173" y="40427"/>
                  <a:pt x="99551" y="40883"/>
                  <a:pt x="98846" y="41048"/>
                </a:cubicBezTo>
                <a:cubicBezTo>
                  <a:pt x="98390" y="41131"/>
                  <a:pt x="97892" y="41131"/>
                  <a:pt x="97395" y="41214"/>
                </a:cubicBezTo>
                <a:cubicBezTo>
                  <a:pt x="97022" y="41297"/>
                  <a:pt x="96690" y="41463"/>
                  <a:pt x="96317" y="41588"/>
                </a:cubicBezTo>
                <a:cubicBezTo>
                  <a:pt x="95612" y="41836"/>
                  <a:pt x="94824" y="41753"/>
                  <a:pt x="94078" y="41919"/>
                </a:cubicBezTo>
                <a:cubicBezTo>
                  <a:pt x="93622" y="42002"/>
                  <a:pt x="93166" y="42209"/>
                  <a:pt x="92668" y="42292"/>
                </a:cubicBezTo>
                <a:cubicBezTo>
                  <a:pt x="92046" y="42458"/>
                  <a:pt x="91383" y="42334"/>
                  <a:pt x="90719" y="42458"/>
                </a:cubicBezTo>
                <a:cubicBezTo>
                  <a:pt x="90263" y="42583"/>
                  <a:pt x="89849" y="42790"/>
                  <a:pt x="89393" y="42914"/>
                </a:cubicBezTo>
                <a:cubicBezTo>
                  <a:pt x="88895" y="43080"/>
                  <a:pt x="88356" y="43039"/>
                  <a:pt x="87859" y="43122"/>
                </a:cubicBezTo>
                <a:cubicBezTo>
                  <a:pt x="87154" y="43287"/>
                  <a:pt x="86490" y="43536"/>
                  <a:pt x="85785" y="43536"/>
                </a:cubicBezTo>
                <a:cubicBezTo>
                  <a:pt x="85329" y="43536"/>
                  <a:pt x="84873" y="43453"/>
                  <a:pt x="84459" y="43412"/>
                </a:cubicBezTo>
                <a:cubicBezTo>
                  <a:pt x="83920" y="43370"/>
                  <a:pt x="83381" y="43453"/>
                  <a:pt x="82842" y="43329"/>
                </a:cubicBezTo>
                <a:cubicBezTo>
                  <a:pt x="82261" y="43246"/>
                  <a:pt x="81722" y="42914"/>
                  <a:pt x="81183" y="42707"/>
                </a:cubicBezTo>
                <a:cubicBezTo>
                  <a:pt x="80644" y="42541"/>
                  <a:pt x="80105" y="42541"/>
                  <a:pt x="79525" y="42500"/>
                </a:cubicBezTo>
                <a:cubicBezTo>
                  <a:pt x="79152" y="42500"/>
                  <a:pt x="79152" y="41919"/>
                  <a:pt x="79525" y="41878"/>
                </a:cubicBezTo>
                <a:cubicBezTo>
                  <a:pt x="79732" y="41919"/>
                  <a:pt x="79898" y="41919"/>
                  <a:pt x="80064" y="41919"/>
                </a:cubicBezTo>
                <a:cubicBezTo>
                  <a:pt x="80105" y="41836"/>
                  <a:pt x="80230" y="41712"/>
                  <a:pt x="80354" y="41712"/>
                </a:cubicBezTo>
                <a:cubicBezTo>
                  <a:pt x="80603" y="41670"/>
                  <a:pt x="80851" y="41670"/>
                  <a:pt x="81142" y="41629"/>
                </a:cubicBezTo>
                <a:cubicBezTo>
                  <a:pt x="81432" y="41588"/>
                  <a:pt x="81722" y="41670"/>
                  <a:pt x="82012" y="41588"/>
                </a:cubicBezTo>
                <a:cubicBezTo>
                  <a:pt x="82386" y="41505"/>
                  <a:pt x="82759" y="41380"/>
                  <a:pt x="83132" y="41297"/>
                </a:cubicBezTo>
                <a:cubicBezTo>
                  <a:pt x="83505" y="41131"/>
                  <a:pt x="83878" y="41131"/>
                  <a:pt x="84293" y="41131"/>
                </a:cubicBezTo>
                <a:cubicBezTo>
                  <a:pt x="84666" y="41090"/>
                  <a:pt x="85081" y="40966"/>
                  <a:pt x="85454" y="40883"/>
                </a:cubicBezTo>
                <a:cubicBezTo>
                  <a:pt x="85661" y="40841"/>
                  <a:pt x="85868" y="40966"/>
                  <a:pt x="86076" y="40966"/>
                </a:cubicBezTo>
                <a:cubicBezTo>
                  <a:pt x="86532" y="41007"/>
                  <a:pt x="86988" y="40883"/>
                  <a:pt x="87403" y="40758"/>
                </a:cubicBezTo>
                <a:cubicBezTo>
                  <a:pt x="87776" y="40634"/>
                  <a:pt x="88107" y="40427"/>
                  <a:pt x="88522" y="40344"/>
                </a:cubicBezTo>
                <a:cubicBezTo>
                  <a:pt x="88688" y="40344"/>
                  <a:pt x="88812" y="40385"/>
                  <a:pt x="88978" y="40385"/>
                </a:cubicBezTo>
                <a:cubicBezTo>
                  <a:pt x="89434" y="40385"/>
                  <a:pt x="89849" y="40344"/>
                  <a:pt x="90305" y="40178"/>
                </a:cubicBezTo>
                <a:cubicBezTo>
                  <a:pt x="90719" y="40053"/>
                  <a:pt x="91217" y="39597"/>
                  <a:pt x="91673" y="39846"/>
                </a:cubicBezTo>
                <a:cubicBezTo>
                  <a:pt x="91922" y="40012"/>
                  <a:pt x="92212" y="40095"/>
                  <a:pt x="92502" y="40053"/>
                </a:cubicBezTo>
                <a:cubicBezTo>
                  <a:pt x="93290" y="40053"/>
                  <a:pt x="93995" y="39556"/>
                  <a:pt x="94741" y="39349"/>
                </a:cubicBezTo>
                <a:cubicBezTo>
                  <a:pt x="94949" y="39307"/>
                  <a:pt x="95156" y="39431"/>
                  <a:pt x="95405" y="39514"/>
                </a:cubicBezTo>
                <a:cubicBezTo>
                  <a:pt x="96151" y="39639"/>
                  <a:pt x="96856" y="39100"/>
                  <a:pt x="97478" y="38727"/>
                </a:cubicBezTo>
                <a:cubicBezTo>
                  <a:pt x="97644" y="38602"/>
                  <a:pt x="97810" y="38519"/>
                  <a:pt x="98017" y="38478"/>
                </a:cubicBezTo>
                <a:cubicBezTo>
                  <a:pt x="98431" y="38353"/>
                  <a:pt x="98929" y="38436"/>
                  <a:pt x="99385" y="38271"/>
                </a:cubicBezTo>
                <a:cubicBezTo>
                  <a:pt x="99924" y="38105"/>
                  <a:pt x="100339" y="37649"/>
                  <a:pt x="100878" y="37566"/>
                </a:cubicBezTo>
                <a:cubicBezTo>
                  <a:pt x="101417" y="37649"/>
                  <a:pt x="101956" y="37649"/>
                  <a:pt x="102495" y="37441"/>
                </a:cubicBezTo>
                <a:cubicBezTo>
                  <a:pt x="102785" y="37358"/>
                  <a:pt x="103075" y="37151"/>
                  <a:pt x="103448" y="37110"/>
                </a:cubicBezTo>
                <a:cubicBezTo>
                  <a:pt x="103780" y="37110"/>
                  <a:pt x="104112" y="37234"/>
                  <a:pt x="104485" y="37193"/>
                </a:cubicBezTo>
                <a:cubicBezTo>
                  <a:pt x="104775" y="37151"/>
                  <a:pt x="105107" y="37068"/>
                  <a:pt x="105397" y="36944"/>
                </a:cubicBezTo>
                <a:cubicBezTo>
                  <a:pt x="105729" y="36778"/>
                  <a:pt x="106019" y="36529"/>
                  <a:pt x="106351" y="36446"/>
                </a:cubicBezTo>
                <a:cubicBezTo>
                  <a:pt x="106599" y="36363"/>
                  <a:pt x="106807" y="36488"/>
                  <a:pt x="107014" y="36571"/>
                </a:cubicBezTo>
                <a:cubicBezTo>
                  <a:pt x="107636" y="36653"/>
                  <a:pt x="108258" y="36405"/>
                  <a:pt x="108838" y="36239"/>
                </a:cubicBezTo>
                <a:cubicBezTo>
                  <a:pt x="109129" y="36114"/>
                  <a:pt x="109419" y="35990"/>
                  <a:pt x="109668" y="35866"/>
                </a:cubicBezTo>
                <a:cubicBezTo>
                  <a:pt x="109958" y="35741"/>
                  <a:pt x="110207" y="35534"/>
                  <a:pt x="110497" y="35575"/>
                </a:cubicBezTo>
                <a:lnTo>
                  <a:pt x="110497" y="35575"/>
                </a:lnTo>
                <a:close/>
                <a:moveTo>
                  <a:pt x="96897" y="117754"/>
                </a:moveTo>
                <a:cubicBezTo>
                  <a:pt x="97105" y="117712"/>
                  <a:pt x="97312" y="117878"/>
                  <a:pt x="97271" y="118085"/>
                </a:cubicBezTo>
                <a:cubicBezTo>
                  <a:pt x="97271" y="118210"/>
                  <a:pt x="97188" y="118293"/>
                  <a:pt x="97105" y="118376"/>
                </a:cubicBezTo>
                <a:cubicBezTo>
                  <a:pt x="96939" y="118541"/>
                  <a:pt x="96731" y="118666"/>
                  <a:pt x="96566" y="118790"/>
                </a:cubicBezTo>
                <a:cubicBezTo>
                  <a:pt x="95073" y="119951"/>
                  <a:pt x="93415" y="120988"/>
                  <a:pt x="91590" y="121485"/>
                </a:cubicBezTo>
                <a:cubicBezTo>
                  <a:pt x="90429" y="121900"/>
                  <a:pt x="89393" y="122688"/>
                  <a:pt x="88232" y="123144"/>
                </a:cubicBezTo>
                <a:cubicBezTo>
                  <a:pt x="86905" y="123558"/>
                  <a:pt x="85495" y="123683"/>
                  <a:pt x="84168" y="124056"/>
                </a:cubicBezTo>
                <a:cubicBezTo>
                  <a:pt x="83547" y="124263"/>
                  <a:pt x="82966" y="124470"/>
                  <a:pt x="82344" y="124553"/>
                </a:cubicBezTo>
                <a:cubicBezTo>
                  <a:pt x="82012" y="124553"/>
                  <a:pt x="81722" y="124595"/>
                  <a:pt x="81390" y="124678"/>
                </a:cubicBezTo>
                <a:cubicBezTo>
                  <a:pt x="80354" y="124927"/>
                  <a:pt x="79317" y="124927"/>
                  <a:pt x="78239" y="125051"/>
                </a:cubicBezTo>
                <a:cubicBezTo>
                  <a:pt x="77327" y="125175"/>
                  <a:pt x="76415" y="125300"/>
                  <a:pt x="75503" y="125424"/>
                </a:cubicBezTo>
                <a:cubicBezTo>
                  <a:pt x="75171" y="125466"/>
                  <a:pt x="74839" y="125507"/>
                  <a:pt x="74508" y="125507"/>
                </a:cubicBezTo>
                <a:cubicBezTo>
                  <a:pt x="74342" y="125507"/>
                  <a:pt x="74135" y="125548"/>
                  <a:pt x="74010" y="125383"/>
                </a:cubicBezTo>
                <a:cubicBezTo>
                  <a:pt x="73637" y="124927"/>
                  <a:pt x="74383" y="124636"/>
                  <a:pt x="74715" y="124429"/>
                </a:cubicBezTo>
                <a:cubicBezTo>
                  <a:pt x="75088" y="124222"/>
                  <a:pt x="75503" y="124014"/>
                  <a:pt x="75876" y="123849"/>
                </a:cubicBezTo>
                <a:cubicBezTo>
                  <a:pt x="76705" y="123434"/>
                  <a:pt x="77410" y="122853"/>
                  <a:pt x="78239" y="122439"/>
                </a:cubicBezTo>
                <a:cubicBezTo>
                  <a:pt x="78530" y="122314"/>
                  <a:pt x="78820" y="122232"/>
                  <a:pt x="79152" y="122190"/>
                </a:cubicBezTo>
                <a:cubicBezTo>
                  <a:pt x="79234" y="122190"/>
                  <a:pt x="79317" y="122190"/>
                  <a:pt x="79359" y="122232"/>
                </a:cubicBezTo>
                <a:cubicBezTo>
                  <a:pt x="79400" y="122107"/>
                  <a:pt x="79525" y="122024"/>
                  <a:pt x="79649" y="122024"/>
                </a:cubicBezTo>
                <a:cubicBezTo>
                  <a:pt x="79773" y="122024"/>
                  <a:pt x="79898" y="122107"/>
                  <a:pt x="79939" y="122190"/>
                </a:cubicBezTo>
                <a:cubicBezTo>
                  <a:pt x="80520" y="122563"/>
                  <a:pt x="81266" y="122356"/>
                  <a:pt x="81847" y="122107"/>
                </a:cubicBezTo>
                <a:cubicBezTo>
                  <a:pt x="82137" y="121941"/>
                  <a:pt x="82510" y="121983"/>
                  <a:pt x="82842" y="122024"/>
                </a:cubicBezTo>
                <a:cubicBezTo>
                  <a:pt x="83422" y="122066"/>
                  <a:pt x="84044" y="121858"/>
                  <a:pt x="84542" y="121527"/>
                </a:cubicBezTo>
                <a:cubicBezTo>
                  <a:pt x="84666" y="121444"/>
                  <a:pt x="84749" y="121361"/>
                  <a:pt x="84915" y="121319"/>
                </a:cubicBezTo>
                <a:cubicBezTo>
                  <a:pt x="85039" y="121278"/>
                  <a:pt x="85205" y="121319"/>
                  <a:pt x="85371" y="121319"/>
                </a:cubicBezTo>
                <a:cubicBezTo>
                  <a:pt x="85951" y="121361"/>
                  <a:pt x="86532" y="121195"/>
                  <a:pt x="87071" y="120946"/>
                </a:cubicBezTo>
                <a:cubicBezTo>
                  <a:pt x="87320" y="120863"/>
                  <a:pt x="87527" y="120614"/>
                  <a:pt x="87776" y="120573"/>
                </a:cubicBezTo>
                <a:cubicBezTo>
                  <a:pt x="88646" y="120697"/>
                  <a:pt x="89434" y="120573"/>
                  <a:pt x="90098" y="120034"/>
                </a:cubicBezTo>
                <a:cubicBezTo>
                  <a:pt x="90388" y="119868"/>
                  <a:pt x="90761" y="119827"/>
                  <a:pt x="91134" y="119702"/>
                </a:cubicBezTo>
                <a:cubicBezTo>
                  <a:pt x="91632" y="119536"/>
                  <a:pt x="92005" y="119288"/>
                  <a:pt x="92502" y="119122"/>
                </a:cubicBezTo>
                <a:cubicBezTo>
                  <a:pt x="93124" y="118956"/>
                  <a:pt x="93663" y="118915"/>
                  <a:pt x="94202" y="118666"/>
                </a:cubicBezTo>
                <a:cubicBezTo>
                  <a:pt x="95114" y="118376"/>
                  <a:pt x="95985" y="118044"/>
                  <a:pt x="96897" y="117754"/>
                </a:cubicBezTo>
                <a:lnTo>
                  <a:pt x="96897" y="117754"/>
                </a:lnTo>
                <a:close/>
                <a:moveTo>
                  <a:pt x="41670" y="107678"/>
                </a:moveTo>
                <a:cubicBezTo>
                  <a:pt x="42167" y="107595"/>
                  <a:pt x="42375" y="108093"/>
                  <a:pt x="42001" y="108425"/>
                </a:cubicBezTo>
                <a:cubicBezTo>
                  <a:pt x="41587" y="108756"/>
                  <a:pt x="41006" y="108715"/>
                  <a:pt x="40550" y="108590"/>
                </a:cubicBezTo>
                <a:cubicBezTo>
                  <a:pt x="39887" y="108342"/>
                  <a:pt x="39182" y="108342"/>
                  <a:pt x="38477" y="108259"/>
                </a:cubicBezTo>
                <a:cubicBezTo>
                  <a:pt x="38104" y="108259"/>
                  <a:pt x="37772" y="108134"/>
                  <a:pt x="37399" y="108093"/>
                </a:cubicBezTo>
                <a:cubicBezTo>
                  <a:pt x="37026" y="108093"/>
                  <a:pt x="36694" y="108134"/>
                  <a:pt x="36321" y="108051"/>
                </a:cubicBezTo>
                <a:cubicBezTo>
                  <a:pt x="35865" y="107968"/>
                  <a:pt x="35450" y="107761"/>
                  <a:pt x="34994" y="107720"/>
                </a:cubicBezTo>
                <a:cubicBezTo>
                  <a:pt x="34497" y="107637"/>
                  <a:pt x="34041" y="107761"/>
                  <a:pt x="33543" y="107678"/>
                </a:cubicBezTo>
                <a:cubicBezTo>
                  <a:pt x="33419" y="107595"/>
                  <a:pt x="33253" y="107554"/>
                  <a:pt x="33129" y="107554"/>
                </a:cubicBezTo>
                <a:cubicBezTo>
                  <a:pt x="32009" y="107595"/>
                  <a:pt x="30890" y="107844"/>
                  <a:pt x="29770" y="107886"/>
                </a:cubicBezTo>
                <a:cubicBezTo>
                  <a:pt x="29397" y="107927"/>
                  <a:pt x="29065" y="107886"/>
                  <a:pt x="28734" y="107844"/>
                </a:cubicBezTo>
                <a:cubicBezTo>
                  <a:pt x="28195" y="107803"/>
                  <a:pt x="27655" y="107927"/>
                  <a:pt x="27116" y="107844"/>
                </a:cubicBezTo>
                <a:cubicBezTo>
                  <a:pt x="26743" y="107803"/>
                  <a:pt x="26412" y="107678"/>
                  <a:pt x="26080" y="107512"/>
                </a:cubicBezTo>
                <a:cubicBezTo>
                  <a:pt x="25956" y="107471"/>
                  <a:pt x="25831" y="107512"/>
                  <a:pt x="25707" y="107554"/>
                </a:cubicBezTo>
                <a:cubicBezTo>
                  <a:pt x="25085" y="107720"/>
                  <a:pt x="24421" y="107761"/>
                  <a:pt x="23758" y="107761"/>
                </a:cubicBezTo>
                <a:cubicBezTo>
                  <a:pt x="23219" y="107844"/>
                  <a:pt x="22680" y="107844"/>
                  <a:pt x="22141" y="107761"/>
                </a:cubicBezTo>
                <a:cubicBezTo>
                  <a:pt x="21229" y="107595"/>
                  <a:pt x="20441" y="107056"/>
                  <a:pt x="19695" y="106559"/>
                </a:cubicBezTo>
                <a:cubicBezTo>
                  <a:pt x="19156" y="106186"/>
                  <a:pt x="18783" y="105647"/>
                  <a:pt x="18285" y="105232"/>
                </a:cubicBezTo>
                <a:cubicBezTo>
                  <a:pt x="17995" y="105066"/>
                  <a:pt x="17663" y="104900"/>
                  <a:pt x="17373" y="104693"/>
                </a:cubicBezTo>
                <a:cubicBezTo>
                  <a:pt x="17083" y="104527"/>
                  <a:pt x="16834" y="104237"/>
                  <a:pt x="16585" y="103988"/>
                </a:cubicBezTo>
                <a:cubicBezTo>
                  <a:pt x="16253" y="103698"/>
                  <a:pt x="15797" y="103615"/>
                  <a:pt x="15424" y="103366"/>
                </a:cubicBezTo>
                <a:cubicBezTo>
                  <a:pt x="15051" y="103200"/>
                  <a:pt x="14802" y="102910"/>
                  <a:pt x="14512" y="102703"/>
                </a:cubicBezTo>
                <a:cubicBezTo>
                  <a:pt x="14014" y="102495"/>
                  <a:pt x="13434" y="102537"/>
                  <a:pt x="12895" y="102413"/>
                </a:cubicBezTo>
                <a:cubicBezTo>
                  <a:pt x="12480" y="102288"/>
                  <a:pt x="12107" y="102081"/>
                  <a:pt x="11775" y="101832"/>
                </a:cubicBezTo>
                <a:cubicBezTo>
                  <a:pt x="11568" y="101666"/>
                  <a:pt x="11319" y="101625"/>
                  <a:pt x="11029" y="101583"/>
                </a:cubicBezTo>
                <a:cubicBezTo>
                  <a:pt x="10739" y="101500"/>
                  <a:pt x="10407" y="101417"/>
                  <a:pt x="10158" y="101210"/>
                </a:cubicBezTo>
                <a:cubicBezTo>
                  <a:pt x="9951" y="101086"/>
                  <a:pt x="9785" y="100920"/>
                  <a:pt x="9578" y="100837"/>
                </a:cubicBezTo>
                <a:cubicBezTo>
                  <a:pt x="8915" y="100588"/>
                  <a:pt x="8334" y="100174"/>
                  <a:pt x="7754" y="99718"/>
                </a:cubicBezTo>
                <a:cubicBezTo>
                  <a:pt x="7505" y="99510"/>
                  <a:pt x="7215" y="99303"/>
                  <a:pt x="6966" y="99096"/>
                </a:cubicBezTo>
                <a:cubicBezTo>
                  <a:pt x="6759" y="98930"/>
                  <a:pt x="6385" y="98764"/>
                  <a:pt x="6385" y="98391"/>
                </a:cubicBezTo>
                <a:cubicBezTo>
                  <a:pt x="6468" y="97769"/>
                  <a:pt x="8085" y="98142"/>
                  <a:pt x="8541" y="98100"/>
                </a:cubicBezTo>
                <a:cubicBezTo>
                  <a:pt x="9537" y="98142"/>
                  <a:pt x="10490" y="98183"/>
                  <a:pt x="11485" y="98266"/>
                </a:cubicBezTo>
                <a:cubicBezTo>
                  <a:pt x="12356" y="98349"/>
                  <a:pt x="13185" y="98681"/>
                  <a:pt x="14056" y="98557"/>
                </a:cubicBezTo>
                <a:cubicBezTo>
                  <a:pt x="14180" y="98432"/>
                  <a:pt x="14388" y="98474"/>
                  <a:pt x="14471" y="98598"/>
                </a:cubicBezTo>
                <a:cubicBezTo>
                  <a:pt x="14553" y="98681"/>
                  <a:pt x="14553" y="98805"/>
                  <a:pt x="14512" y="98888"/>
                </a:cubicBezTo>
                <a:cubicBezTo>
                  <a:pt x="14553" y="99054"/>
                  <a:pt x="14678" y="99220"/>
                  <a:pt x="14761" y="99344"/>
                </a:cubicBezTo>
                <a:cubicBezTo>
                  <a:pt x="15175" y="99800"/>
                  <a:pt x="15880" y="99842"/>
                  <a:pt x="16170" y="100422"/>
                </a:cubicBezTo>
                <a:cubicBezTo>
                  <a:pt x="16295" y="100754"/>
                  <a:pt x="16378" y="101127"/>
                  <a:pt x="16668" y="101417"/>
                </a:cubicBezTo>
                <a:cubicBezTo>
                  <a:pt x="16917" y="101708"/>
                  <a:pt x="17290" y="101915"/>
                  <a:pt x="17622" y="102164"/>
                </a:cubicBezTo>
                <a:cubicBezTo>
                  <a:pt x="17787" y="102330"/>
                  <a:pt x="17912" y="102537"/>
                  <a:pt x="18161" y="102703"/>
                </a:cubicBezTo>
                <a:cubicBezTo>
                  <a:pt x="18492" y="102910"/>
                  <a:pt x="18990" y="102952"/>
                  <a:pt x="19156" y="103366"/>
                </a:cubicBezTo>
                <a:cubicBezTo>
                  <a:pt x="19322" y="103656"/>
                  <a:pt x="19322" y="103988"/>
                  <a:pt x="19446" y="104278"/>
                </a:cubicBezTo>
                <a:cubicBezTo>
                  <a:pt x="19736" y="104817"/>
                  <a:pt x="20400" y="104900"/>
                  <a:pt x="20897" y="104859"/>
                </a:cubicBezTo>
                <a:cubicBezTo>
                  <a:pt x="21022" y="104859"/>
                  <a:pt x="21104" y="104900"/>
                  <a:pt x="21229" y="104983"/>
                </a:cubicBezTo>
                <a:cubicBezTo>
                  <a:pt x="21436" y="105149"/>
                  <a:pt x="21519" y="105481"/>
                  <a:pt x="21809" y="105564"/>
                </a:cubicBezTo>
                <a:cubicBezTo>
                  <a:pt x="22224" y="105730"/>
                  <a:pt x="22680" y="105647"/>
                  <a:pt x="23053" y="105481"/>
                </a:cubicBezTo>
                <a:cubicBezTo>
                  <a:pt x="23675" y="105191"/>
                  <a:pt x="23841" y="105812"/>
                  <a:pt x="24421" y="105812"/>
                </a:cubicBezTo>
                <a:cubicBezTo>
                  <a:pt x="24712" y="105854"/>
                  <a:pt x="24960" y="105812"/>
                  <a:pt x="25251" y="105771"/>
                </a:cubicBezTo>
                <a:cubicBezTo>
                  <a:pt x="25499" y="105730"/>
                  <a:pt x="25707" y="105605"/>
                  <a:pt x="25956" y="105647"/>
                </a:cubicBezTo>
                <a:cubicBezTo>
                  <a:pt x="26370" y="105688"/>
                  <a:pt x="26743" y="105771"/>
                  <a:pt x="27158" y="105730"/>
                </a:cubicBezTo>
                <a:cubicBezTo>
                  <a:pt x="27573" y="105730"/>
                  <a:pt x="27946" y="105605"/>
                  <a:pt x="28360" y="105771"/>
                </a:cubicBezTo>
                <a:cubicBezTo>
                  <a:pt x="28651" y="105854"/>
                  <a:pt x="28858" y="106020"/>
                  <a:pt x="29190" y="106103"/>
                </a:cubicBezTo>
                <a:cubicBezTo>
                  <a:pt x="29563" y="106144"/>
                  <a:pt x="29936" y="106103"/>
                  <a:pt x="30309" y="106103"/>
                </a:cubicBezTo>
                <a:cubicBezTo>
                  <a:pt x="30724" y="106144"/>
                  <a:pt x="31014" y="106517"/>
                  <a:pt x="31387" y="106517"/>
                </a:cubicBezTo>
                <a:cubicBezTo>
                  <a:pt x="31719" y="106517"/>
                  <a:pt x="32050" y="106476"/>
                  <a:pt x="32382" y="106393"/>
                </a:cubicBezTo>
                <a:cubicBezTo>
                  <a:pt x="32880" y="106310"/>
                  <a:pt x="33129" y="106808"/>
                  <a:pt x="33502" y="107015"/>
                </a:cubicBezTo>
                <a:cubicBezTo>
                  <a:pt x="33709" y="107015"/>
                  <a:pt x="33958" y="107056"/>
                  <a:pt x="34207" y="107056"/>
                </a:cubicBezTo>
                <a:cubicBezTo>
                  <a:pt x="34580" y="107015"/>
                  <a:pt x="34911" y="106766"/>
                  <a:pt x="35326" y="106808"/>
                </a:cubicBezTo>
                <a:cubicBezTo>
                  <a:pt x="35699" y="106849"/>
                  <a:pt x="36114" y="106890"/>
                  <a:pt x="36487" y="106890"/>
                </a:cubicBezTo>
                <a:cubicBezTo>
                  <a:pt x="36902" y="106890"/>
                  <a:pt x="37233" y="107098"/>
                  <a:pt x="37606" y="107098"/>
                </a:cubicBezTo>
                <a:cubicBezTo>
                  <a:pt x="38021" y="107139"/>
                  <a:pt x="38436" y="107056"/>
                  <a:pt x="38850" y="107181"/>
                </a:cubicBezTo>
                <a:cubicBezTo>
                  <a:pt x="39099" y="107305"/>
                  <a:pt x="39306" y="107388"/>
                  <a:pt x="39597" y="107471"/>
                </a:cubicBezTo>
                <a:cubicBezTo>
                  <a:pt x="39887" y="107512"/>
                  <a:pt x="40177" y="107512"/>
                  <a:pt x="40467" y="107554"/>
                </a:cubicBezTo>
                <a:cubicBezTo>
                  <a:pt x="40840" y="107595"/>
                  <a:pt x="41255" y="107720"/>
                  <a:pt x="41670" y="107678"/>
                </a:cubicBezTo>
                <a:lnTo>
                  <a:pt x="41670" y="107678"/>
                </a:lnTo>
                <a:close/>
                <a:moveTo>
                  <a:pt x="21975" y="36695"/>
                </a:moveTo>
                <a:cubicBezTo>
                  <a:pt x="22307" y="36695"/>
                  <a:pt x="22680" y="36653"/>
                  <a:pt x="23012" y="36653"/>
                </a:cubicBezTo>
                <a:cubicBezTo>
                  <a:pt x="23261" y="36653"/>
                  <a:pt x="23509" y="36653"/>
                  <a:pt x="23758" y="36612"/>
                </a:cubicBezTo>
                <a:cubicBezTo>
                  <a:pt x="23841" y="36612"/>
                  <a:pt x="23882" y="36612"/>
                  <a:pt x="23965" y="36529"/>
                </a:cubicBezTo>
                <a:lnTo>
                  <a:pt x="23965" y="36529"/>
                </a:lnTo>
                <a:cubicBezTo>
                  <a:pt x="24339" y="36446"/>
                  <a:pt x="24214" y="35866"/>
                  <a:pt x="23841" y="35949"/>
                </a:cubicBezTo>
                <a:cubicBezTo>
                  <a:pt x="23385" y="35990"/>
                  <a:pt x="22887" y="35990"/>
                  <a:pt x="22390" y="35990"/>
                </a:cubicBezTo>
                <a:cubicBezTo>
                  <a:pt x="22058" y="35990"/>
                  <a:pt x="21809" y="35824"/>
                  <a:pt x="21561" y="35658"/>
                </a:cubicBezTo>
                <a:cubicBezTo>
                  <a:pt x="21104" y="35410"/>
                  <a:pt x="20607" y="35617"/>
                  <a:pt x="20151" y="35658"/>
                </a:cubicBezTo>
                <a:cubicBezTo>
                  <a:pt x="19944" y="35658"/>
                  <a:pt x="19736" y="35658"/>
                  <a:pt x="19529" y="35575"/>
                </a:cubicBezTo>
                <a:cubicBezTo>
                  <a:pt x="19322" y="35534"/>
                  <a:pt x="19114" y="35368"/>
                  <a:pt x="18907" y="35285"/>
                </a:cubicBezTo>
                <a:cubicBezTo>
                  <a:pt x="18617" y="35202"/>
                  <a:pt x="18327" y="35327"/>
                  <a:pt x="17995" y="35327"/>
                </a:cubicBezTo>
                <a:cubicBezTo>
                  <a:pt x="17705" y="35327"/>
                  <a:pt x="17414" y="35244"/>
                  <a:pt x="17124" y="35161"/>
                </a:cubicBezTo>
                <a:cubicBezTo>
                  <a:pt x="16834" y="34954"/>
                  <a:pt x="16585" y="34705"/>
                  <a:pt x="16253" y="34663"/>
                </a:cubicBezTo>
                <a:cubicBezTo>
                  <a:pt x="16088" y="34497"/>
                  <a:pt x="15880" y="34415"/>
                  <a:pt x="15631" y="34373"/>
                </a:cubicBezTo>
                <a:cubicBezTo>
                  <a:pt x="15424" y="34332"/>
                  <a:pt x="15175" y="34290"/>
                  <a:pt x="14968" y="34207"/>
                </a:cubicBezTo>
                <a:cubicBezTo>
                  <a:pt x="14761" y="34083"/>
                  <a:pt x="14595" y="33917"/>
                  <a:pt x="14388" y="33751"/>
                </a:cubicBezTo>
                <a:cubicBezTo>
                  <a:pt x="14222" y="33627"/>
                  <a:pt x="14056" y="33668"/>
                  <a:pt x="13849" y="33668"/>
                </a:cubicBezTo>
                <a:cubicBezTo>
                  <a:pt x="13517" y="33710"/>
                  <a:pt x="13227" y="33710"/>
                  <a:pt x="12853" y="33668"/>
                </a:cubicBezTo>
                <a:cubicBezTo>
                  <a:pt x="12646" y="33627"/>
                  <a:pt x="12439" y="33461"/>
                  <a:pt x="12190" y="33461"/>
                </a:cubicBezTo>
                <a:cubicBezTo>
                  <a:pt x="12066" y="33461"/>
                  <a:pt x="11900" y="33502"/>
                  <a:pt x="11775" y="33502"/>
                </a:cubicBezTo>
                <a:cubicBezTo>
                  <a:pt x="11361" y="33585"/>
                  <a:pt x="10946" y="33627"/>
                  <a:pt x="10532" y="33627"/>
                </a:cubicBezTo>
                <a:cubicBezTo>
                  <a:pt x="10366" y="33627"/>
                  <a:pt x="10241" y="33544"/>
                  <a:pt x="10076" y="33585"/>
                </a:cubicBezTo>
                <a:cubicBezTo>
                  <a:pt x="10034" y="33585"/>
                  <a:pt x="10034" y="33585"/>
                  <a:pt x="9993" y="33585"/>
                </a:cubicBezTo>
                <a:cubicBezTo>
                  <a:pt x="9951" y="33585"/>
                  <a:pt x="9910" y="33585"/>
                  <a:pt x="9868" y="33585"/>
                </a:cubicBezTo>
                <a:cubicBezTo>
                  <a:pt x="9661" y="33585"/>
                  <a:pt x="9537" y="33751"/>
                  <a:pt x="9537" y="33917"/>
                </a:cubicBezTo>
                <a:cubicBezTo>
                  <a:pt x="9578" y="34124"/>
                  <a:pt x="9744" y="34207"/>
                  <a:pt x="9910" y="34249"/>
                </a:cubicBezTo>
                <a:cubicBezTo>
                  <a:pt x="10656" y="34456"/>
                  <a:pt x="11444" y="34373"/>
                  <a:pt x="12232" y="34332"/>
                </a:cubicBezTo>
                <a:cubicBezTo>
                  <a:pt x="12563" y="34249"/>
                  <a:pt x="12853" y="34497"/>
                  <a:pt x="13144" y="34705"/>
                </a:cubicBezTo>
                <a:cubicBezTo>
                  <a:pt x="13517" y="35036"/>
                  <a:pt x="14056" y="34995"/>
                  <a:pt x="14553" y="35036"/>
                </a:cubicBezTo>
                <a:cubicBezTo>
                  <a:pt x="14802" y="35244"/>
                  <a:pt x="15010" y="35368"/>
                  <a:pt x="15300" y="35451"/>
                </a:cubicBezTo>
                <a:cubicBezTo>
                  <a:pt x="15341" y="35534"/>
                  <a:pt x="15424" y="35575"/>
                  <a:pt x="15507" y="35658"/>
                </a:cubicBezTo>
                <a:cubicBezTo>
                  <a:pt x="16088" y="36114"/>
                  <a:pt x="16834" y="36197"/>
                  <a:pt x="17539" y="36280"/>
                </a:cubicBezTo>
                <a:cubicBezTo>
                  <a:pt x="17580" y="36322"/>
                  <a:pt x="17663" y="36322"/>
                  <a:pt x="17705" y="36363"/>
                </a:cubicBezTo>
                <a:cubicBezTo>
                  <a:pt x="17829" y="36405"/>
                  <a:pt x="17953" y="36405"/>
                  <a:pt x="18078" y="36405"/>
                </a:cubicBezTo>
                <a:cubicBezTo>
                  <a:pt x="18409" y="36488"/>
                  <a:pt x="18741" y="36571"/>
                  <a:pt x="19073" y="36571"/>
                </a:cubicBezTo>
                <a:cubicBezTo>
                  <a:pt x="19280" y="36653"/>
                  <a:pt x="19529" y="36695"/>
                  <a:pt x="19736" y="36695"/>
                </a:cubicBezTo>
                <a:cubicBezTo>
                  <a:pt x="20068" y="36736"/>
                  <a:pt x="20358" y="36695"/>
                  <a:pt x="20690" y="36653"/>
                </a:cubicBezTo>
                <a:cubicBezTo>
                  <a:pt x="20980" y="36653"/>
                  <a:pt x="21270" y="36736"/>
                  <a:pt x="21602" y="36695"/>
                </a:cubicBezTo>
                <a:cubicBezTo>
                  <a:pt x="21685" y="36695"/>
                  <a:pt x="21768" y="36695"/>
                  <a:pt x="21892" y="36695"/>
                </a:cubicBezTo>
                <a:lnTo>
                  <a:pt x="21975" y="36695"/>
                </a:lnTo>
                <a:lnTo>
                  <a:pt x="21975" y="36695"/>
                </a:lnTo>
                <a:close/>
                <a:moveTo>
                  <a:pt x="13766" y="34332"/>
                </a:moveTo>
                <a:cubicBezTo>
                  <a:pt x="13766" y="34332"/>
                  <a:pt x="13807" y="34332"/>
                  <a:pt x="13807" y="34290"/>
                </a:cubicBezTo>
                <a:cubicBezTo>
                  <a:pt x="13766" y="34290"/>
                  <a:pt x="13724" y="34290"/>
                  <a:pt x="13683" y="34290"/>
                </a:cubicBezTo>
                <a:cubicBezTo>
                  <a:pt x="13724" y="34332"/>
                  <a:pt x="13724" y="34332"/>
                  <a:pt x="13766" y="34332"/>
                </a:cubicBezTo>
                <a:close/>
                <a:moveTo>
                  <a:pt x="10532" y="43329"/>
                </a:moveTo>
                <a:cubicBezTo>
                  <a:pt x="10449" y="43287"/>
                  <a:pt x="10407" y="43287"/>
                  <a:pt x="10366" y="43246"/>
                </a:cubicBezTo>
                <a:cubicBezTo>
                  <a:pt x="10366" y="43246"/>
                  <a:pt x="10366" y="43246"/>
                  <a:pt x="10366" y="43246"/>
                </a:cubicBezTo>
                <a:cubicBezTo>
                  <a:pt x="10241" y="43246"/>
                  <a:pt x="10158" y="43287"/>
                  <a:pt x="10076" y="43287"/>
                </a:cubicBezTo>
                <a:cubicBezTo>
                  <a:pt x="10241" y="43287"/>
                  <a:pt x="10366" y="43287"/>
                  <a:pt x="10532" y="43329"/>
                </a:cubicBezTo>
                <a:lnTo>
                  <a:pt x="10532" y="43329"/>
                </a:lnTo>
                <a:close/>
                <a:moveTo>
                  <a:pt x="30433" y="46895"/>
                </a:moveTo>
                <a:cubicBezTo>
                  <a:pt x="30682" y="46978"/>
                  <a:pt x="30765" y="47351"/>
                  <a:pt x="30516" y="47475"/>
                </a:cubicBezTo>
                <a:cubicBezTo>
                  <a:pt x="30143" y="47641"/>
                  <a:pt x="29687" y="47600"/>
                  <a:pt x="29314" y="47558"/>
                </a:cubicBezTo>
                <a:cubicBezTo>
                  <a:pt x="28443" y="47475"/>
                  <a:pt x="27614" y="47309"/>
                  <a:pt x="26785" y="47185"/>
                </a:cubicBezTo>
                <a:cubicBezTo>
                  <a:pt x="25956" y="47019"/>
                  <a:pt x="25085" y="47019"/>
                  <a:pt x="24256" y="46853"/>
                </a:cubicBezTo>
                <a:cubicBezTo>
                  <a:pt x="23053" y="46563"/>
                  <a:pt x="21809" y="46231"/>
                  <a:pt x="20565" y="45982"/>
                </a:cubicBezTo>
                <a:cubicBezTo>
                  <a:pt x="19695" y="45734"/>
                  <a:pt x="18741" y="45609"/>
                  <a:pt x="17870" y="45319"/>
                </a:cubicBezTo>
                <a:cubicBezTo>
                  <a:pt x="17000" y="45070"/>
                  <a:pt x="16170" y="44780"/>
                  <a:pt x="15300" y="44573"/>
                </a:cubicBezTo>
                <a:cubicBezTo>
                  <a:pt x="14719" y="44448"/>
                  <a:pt x="14097" y="44365"/>
                  <a:pt x="13475" y="44241"/>
                </a:cubicBezTo>
                <a:cubicBezTo>
                  <a:pt x="12771" y="44158"/>
                  <a:pt x="12107" y="43992"/>
                  <a:pt x="11402" y="43951"/>
                </a:cubicBezTo>
                <a:cubicBezTo>
                  <a:pt x="10780" y="43909"/>
                  <a:pt x="10200" y="43951"/>
                  <a:pt x="9578" y="43868"/>
                </a:cubicBezTo>
                <a:cubicBezTo>
                  <a:pt x="9288" y="43868"/>
                  <a:pt x="8832" y="43868"/>
                  <a:pt x="8790" y="43536"/>
                </a:cubicBezTo>
                <a:cubicBezTo>
                  <a:pt x="8707" y="42956"/>
                  <a:pt x="9951" y="42707"/>
                  <a:pt x="10366" y="42583"/>
                </a:cubicBezTo>
                <a:cubicBezTo>
                  <a:pt x="10490" y="42583"/>
                  <a:pt x="10573" y="42666"/>
                  <a:pt x="10697" y="42707"/>
                </a:cubicBezTo>
                <a:cubicBezTo>
                  <a:pt x="10946" y="42831"/>
                  <a:pt x="11236" y="42790"/>
                  <a:pt x="11527" y="42790"/>
                </a:cubicBezTo>
                <a:cubicBezTo>
                  <a:pt x="11817" y="42707"/>
                  <a:pt x="12107" y="42583"/>
                  <a:pt x="12439" y="42541"/>
                </a:cubicBezTo>
                <a:cubicBezTo>
                  <a:pt x="12605" y="42541"/>
                  <a:pt x="12729" y="42624"/>
                  <a:pt x="12895" y="42707"/>
                </a:cubicBezTo>
                <a:cubicBezTo>
                  <a:pt x="13144" y="42831"/>
                  <a:pt x="13434" y="42914"/>
                  <a:pt x="13724" y="42914"/>
                </a:cubicBezTo>
                <a:cubicBezTo>
                  <a:pt x="14139" y="42956"/>
                  <a:pt x="14595" y="42873"/>
                  <a:pt x="15051" y="42914"/>
                </a:cubicBezTo>
                <a:cubicBezTo>
                  <a:pt x="15258" y="42956"/>
                  <a:pt x="15424" y="43080"/>
                  <a:pt x="15590" y="43163"/>
                </a:cubicBezTo>
                <a:cubicBezTo>
                  <a:pt x="16088" y="43412"/>
                  <a:pt x="16627" y="43329"/>
                  <a:pt x="17124" y="43246"/>
                </a:cubicBezTo>
                <a:cubicBezTo>
                  <a:pt x="17580" y="43205"/>
                  <a:pt x="17870" y="43619"/>
                  <a:pt x="18244" y="43785"/>
                </a:cubicBezTo>
                <a:cubicBezTo>
                  <a:pt x="18824" y="44075"/>
                  <a:pt x="19487" y="43992"/>
                  <a:pt x="20109" y="44034"/>
                </a:cubicBezTo>
                <a:cubicBezTo>
                  <a:pt x="20400" y="44117"/>
                  <a:pt x="20648" y="44324"/>
                  <a:pt x="20939" y="44448"/>
                </a:cubicBezTo>
                <a:cubicBezTo>
                  <a:pt x="21478" y="44739"/>
                  <a:pt x="22100" y="44863"/>
                  <a:pt x="22721" y="44904"/>
                </a:cubicBezTo>
                <a:cubicBezTo>
                  <a:pt x="23219" y="44904"/>
                  <a:pt x="23592" y="45236"/>
                  <a:pt x="24048" y="45319"/>
                </a:cubicBezTo>
                <a:cubicBezTo>
                  <a:pt x="24504" y="45443"/>
                  <a:pt x="24960" y="45361"/>
                  <a:pt x="25375" y="45526"/>
                </a:cubicBezTo>
                <a:cubicBezTo>
                  <a:pt x="25665" y="45651"/>
                  <a:pt x="25956" y="45858"/>
                  <a:pt x="26246" y="45941"/>
                </a:cubicBezTo>
                <a:cubicBezTo>
                  <a:pt x="26785" y="46107"/>
                  <a:pt x="27324" y="46190"/>
                  <a:pt x="27821" y="46356"/>
                </a:cubicBezTo>
                <a:cubicBezTo>
                  <a:pt x="28692" y="46563"/>
                  <a:pt x="29563" y="46729"/>
                  <a:pt x="30433" y="46895"/>
                </a:cubicBezTo>
                <a:close/>
              </a:path>
            </a:pathLst>
          </a:custGeom>
          <a:solidFill>
            <a:srgbClr val="C6CD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280;p45">
            <a:extLst>
              <a:ext uri="{FF2B5EF4-FFF2-40B4-BE49-F238E27FC236}">
                <a16:creationId xmlns:a16="http://schemas.microsoft.com/office/drawing/2014/main" id="{D6C6C8DD-596C-4040-B4E3-288411171DEC}"/>
              </a:ext>
            </a:extLst>
          </p:cNvPr>
          <p:cNvSpPr/>
          <p:nvPr/>
        </p:nvSpPr>
        <p:spPr>
          <a:xfrm>
            <a:off x="5419063" y="2743026"/>
            <a:ext cx="802048" cy="2183494"/>
          </a:xfrm>
          <a:custGeom>
            <a:avLst/>
            <a:gdLst/>
            <a:ahLst/>
            <a:cxnLst/>
            <a:rect l="l" t="t" r="r" b="b"/>
            <a:pathLst>
              <a:path w="54524" h="148436" extrusionOk="0">
                <a:moveTo>
                  <a:pt x="54275" y="14554"/>
                </a:moveTo>
                <a:cubicBezTo>
                  <a:pt x="54524" y="15176"/>
                  <a:pt x="54233" y="16088"/>
                  <a:pt x="53985" y="16710"/>
                </a:cubicBezTo>
                <a:cubicBezTo>
                  <a:pt x="53694" y="17539"/>
                  <a:pt x="53363" y="18368"/>
                  <a:pt x="53031" y="19197"/>
                </a:cubicBezTo>
                <a:cubicBezTo>
                  <a:pt x="53280" y="19571"/>
                  <a:pt x="53197" y="20068"/>
                  <a:pt x="52989" y="20483"/>
                </a:cubicBezTo>
                <a:cubicBezTo>
                  <a:pt x="52699" y="21312"/>
                  <a:pt x="52450" y="22183"/>
                  <a:pt x="52119" y="23012"/>
                </a:cubicBezTo>
                <a:cubicBezTo>
                  <a:pt x="51746" y="23592"/>
                  <a:pt x="51497" y="24753"/>
                  <a:pt x="50999" y="25500"/>
                </a:cubicBezTo>
                <a:cubicBezTo>
                  <a:pt x="49755" y="28817"/>
                  <a:pt x="49258" y="32382"/>
                  <a:pt x="49175" y="35948"/>
                </a:cubicBezTo>
                <a:cubicBezTo>
                  <a:pt x="49175" y="38063"/>
                  <a:pt x="49424" y="40136"/>
                  <a:pt x="49424" y="42250"/>
                </a:cubicBezTo>
                <a:cubicBezTo>
                  <a:pt x="49548" y="42416"/>
                  <a:pt x="49631" y="42624"/>
                  <a:pt x="49631" y="42831"/>
                </a:cubicBezTo>
                <a:cubicBezTo>
                  <a:pt x="49673" y="43121"/>
                  <a:pt x="49673" y="43411"/>
                  <a:pt x="49714" y="43702"/>
                </a:cubicBezTo>
                <a:cubicBezTo>
                  <a:pt x="49880" y="43867"/>
                  <a:pt x="49963" y="44116"/>
                  <a:pt x="50004" y="44406"/>
                </a:cubicBezTo>
                <a:cubicBezTo>
                  <a:pt x="49963" y="45982"/>
                  <a:pt x="49921" y="47558"/>
                  <a:pt x="49921" y="49092"/>
                </a:cubicBezTo>
                <a:cubicBezTo>
                  <a:pt x="50004" y="49258"/>
                  <a:pt x="50004" y="49423"/>
                  <a:pt x="50004" y="49672"/>
                </a:cubicBezTo>
                <a:cubicBezTo>
                  <a:pt x="49921" y="50336"/>
                  <a:pt x="49921" y="51040"/>
                  <a:pt x="49880" y="51745"/>
                </a:cubicBezTo>
                <a:cubicBezTo>
                  <a:pt x="49880" y="51994"/>
                  <a:pt x="49838" y="52284"/>
                  <a:pt x="49838" y="52575"/>
                </a:cubicBezTo>
                <a:cubicBezTo>
                  <a:pt x="49797" y="52865"/>
                  <a:pt x="49838" y="53196"/>
                  <a:pt x="49714" y="53487"/>
                </a:cubicBezTo>
                <a:cubicBezTo>
                  <a:pt x="49051" y="58172"/>
                  <a:pt x="47060" y="62567"/>
                  <a:pt x="46729" y="67335"/>
                </a:cubicBezTo>
                <a:cubicBezTo>
                  <a:pt x="46397" y="70611"/>
                  <a:pt x="45899" y="73886"/>
                  <a:pt x="45692" y="77162"/>
                </a:cubicBezTo>
                <a:cubicBezTo>
                  <a:pt x="45609" y="78530"/>
                  <a:pt x="45568" y="79940"/>
                  <a:pt x="45568" y="81308"/>
                </a:cubicBezTo>
                <a:cubicBezTo>
                  <a:pt x="45692" y="81474"/>
                  <a:pt x="45817" y="81681"/>
                  <a:pt x="45817" y="81971"/>
                </a:cubicBezTo>
                <a:cubicBezTo>
                  <a:pt x="45817" y="82510"/>
                  <a:pt x="45858" y="83008"/>
                  <a:pt x="45899" y="83505"/>
                </a:cubicBezTo>
                <a:lnTo>
                  <a:pt x="45899" y="83505"/>
                </a:lnTo>
                <a:cubicBezTo>
                  <a:pt x="45899" y="83588"/>
                  <a:pt x="45899" y="83713"/>
                  <a:pt x="45899" y="83796"/>
                </a:cubicBezTo>
                <a:cubicBezTo>
                  <a:pt x="45982" y="84956"/>
                  <a:pt x="46024" y="86159"/>
                  <a:pt x="46065" y="87361"/>
                </a:cubicBezTo>
                <a:cubicBezTo>
                  <a:pt x="46190" y="90803"/>
                  <a:pt x="46231" y="94244"/>
                  <a:pt x="46190" y="97685"/>
                </a:cubicBezTo>
                <a:cubicBezTo>
                  <a:pt x="46314" y="100795"/>
                  <a:pt x="46314" y="103946"/>
                  <a:pt x="46480" y="107056"/>
                </a:cubicBezTo>
                <a:cubicBezTo>
                  <a:pt x="46480" y="107761"/>
                  <a:pt x="46521" y="108466"/>
                  <a:pt x="46480" y="109170"/>
                </a:cubicBezTo>
                <a:cubicBezTo>
                  <a:pt x="46604" y="109336"/>
                  <a:pt x="46646" y="109544"/>
                  <a:pt x="46604" y="109792"/>
                </a:cubicBezTo>
                <a:cubicBezTo>
                  <a:pt x="46521" y="110497"/>
                  <a:pt x="46563" y="111202"/>
                  <a:pt x="46563" y="111907"/>
                </a:cubicBezTo>
                <a:cubicBezTo>
                  <a:pt x="46604" y="113192"/>
                  <a:pt x="46687" y="114519"/>
                  <a:pt x="46729" y="115804"/>
                </a:cubicBezTo>
                <a:cubicBezTo>
                  <a:pt x="46895" y="116219"/>
                  <a:pt x="46812" y="116758"/>
                  <a:pt x="46812" y="117214"/>
                </a:cubicBezTo>
                <a:cubicBezTo>
                  <a:pt x="46812" y="117463"/>
                  <a:pt x="46812" y="117753"/>
                  <a:pt x="46853" y="118002"/>
                </a:cubicBezTo>
                <a:cubicBezTo>
                  <a:pt x="47682" y="125258"/>
                  <a:pt x="47516" y="132597"/>
                  <a:pt x="48014" y="139894"/>
                </a:cubicBezTo>
                <a:cubicBezTo>
                  <a:pt x="48055" y="140184"/>
                  <a:pt x="48055" y="140516"/>
                  <a:pt x="48097" y="140806"/>
                </a:cubicBezTo>
                <a:cubicBezTo>
                  <a:pt x="48138" y="142257"/>
                  <a:pt x="48304" y="143708"/>
                  <a:pt x="48221" y="145118"/>
                </a:cubicBezTo>
                <a:cubicBezTo>
                  <a:pt x="47392" y="146901"/>
                  <a:pt x="44946" y="146942"/>
                  <a:pt x="43246" y="147191"/>
                </a:cubicBezTo>
                <a:cubicBezTo>
                  <a:pt x="38685" y="147730"/>
                  <a:pt x="34041" y="148186"/>
                  <a:pt x="29439" y="148062"/>
                </a:cubicBezTo>
                <a:cubicBezTo>
                  <a:pt x="24878" y="147730"/>
                  <a:pt x="19530" y="148435"/>
                  <a:pt x="15964" y="144994"/>
                </a:cubicBezTo>
                <a:cubicBezTo>
                  <a:pt x="15756" y="144786"/>
                  <a:pt x="15674" y="144538"/>
                  <a:pt x="15674" y="144330"/>
                </a:cubicBezTo>
                <a:cubicBezTo>
                  <a:pt x="14969" y="143460"/>
                  <a:pt x="15549" y="141304"/>
                  <a:pt x="15798" y="139894"/>
                </a:cubicBezTo>
                <a:cubicBezTo>
                  <a:pt x="15839" y="139562"/>
                  <a:pt x="15881" y="139272"/>
                  <a:pt x="15881" y="139065"/>
                </a:cubicBezTo>
                <a:cubicBezTo>
                  <a:pt x="16213" y="136618"/>
                  <a:pt x="16710" y="134172"/>
                  <a:pt x="16834" y="131726"/>
                </a:cubicBezTo>
                <a:cubicBezTo>
                  <a:pt x="17291" y="126792"/>
                  <a:pt x="17664" y="121858"/>
                  <a:pt x="18203" y="116924"/>
                </a:cubicBezTo>
                <a:cubicBezTo>
                  <a:pt x="19073" y="111161"/>
                  <a:pt x="19778" y="105356"/>
                  <a:pt x="19986" y="99510"/>
                </a:cubicBezTo>
                <a:cubicBezTo>
                  <a:pt x="20317" y="91964"/>
                  <a:pt x="20400" y="84252"/>
                  <a:pt x="18286" y="76954"/>
                </a:cubicBezTo>
                <a:cubicBezTo>
                  <a:pt x="18037" y="76913"/>
                  <a:pt x="17788" y="76788"/>
                  <a:pt x="17622" y="76498"/>
                </a:cubicBezTo>
                <a:cubicBezTo>
                  <a:pt x="14969" y="70859"/>
                  <a:pt x="12191" y="65303"/>
                  <a:pt x="9413" y="59706"/>
                </a:cubicBezTo>
                <a:cubicBezTo>
                  <a:pt x="8003" y="57674"/>
                  <a:pt x="7091" y="55270"/>
                  <a:pt x="6013" y="53031"/>
                </a:cubicBezTo>
                <a:cubicBezTo>
                  <a:pt x="4479" y="49548"/>
                  <a:pt x="2737" y="46148"/>
                  <a:pt x="1452" y="42541"/>
                </a:cubicBezTo>
                <a:cubicBezTo>
                  <a:pt x="333" y="38851"/>
                  <a:pt x="1" y="34746"/>
                  <a:pt x="1867" y="31263"/>
                </a:cubicBezTo>
                <a:cubicBezTo>
                  <a:pt x="2323" y="30392"/>
                  <a:pt x="3069" y="29729"/>
                  <a:pt x="3774" y="29024"/>
                </a:cubicBezTo>
                <a:lnTo>
                  <a:pt x="3815" y="28983"/>
                </a:lnTo>
                <a:cubicBezTo>
                  <a:pt x="3940" y="28485"/>
                  <a:pt x="4437" y="28112"/>
                  <a:pt x="4810" y="27739"/>
                </a:cubicBezTo>
                <a:cubicBezTo>
                  <a:pt x="5059" y="26619"/>
                  <a:pt x="6137" y="25873"/>
                  <a:pt x="6801" y="25002"/>
                </a:cubicBezTo>
                <a:cubicBezTo>
                  <a:pt x="7713" y="24173"/>
                  <a:pt x="9040" y="21768"/>
                  <a:pt x="10035" y="21561"/>
                </a:cubicBezTo>
                <a:cubicBezTo>
                  <a:pt x="10574" y="21022"/>
                  <a:pt x="11113" y="20441"/>
                  <a:pt x="11693" y="19861"/>
                </a:cubicBezTo>
                <a:cubicBezTo>
                  <a:pt x="12066" y="19446"/>
                  <a:pt x="12481" y="19073"/>
                  <a:pt x="12896" y="18658"/>
                </a:cubicBezTo>
                <a:cubicBezTo>
                  <a:pt x="13476" y="17580"/>
                  <a:pt x="14554" y="16834"/>
                  <a:pt x="15383" y="15963"/>
                </a:cubicBezTo>
                <a:cubicBezTo>
                  <a:pt x="16503" y="14844"/>
                  <a:pt x="17705" y="13766"/>
                  <a:pt x="18949" y="12812"/>
                </a:cubicBezTo>
                <a:cubicBezTo>
                  <a:pt x="21478" y="10905"/>
                  <a:pt x="24381" y="9703"/>
                  <a:pt x="27117" y="8210"/>
                </a:cubicBezTo>
                <a:cubicBezTo>
                  <a:pt x="28444" y="7588"/>
                  <a:pt x="29729" y="6842"/>
                  <a:pt x="31056" y="6137"/>
                </a:cubicBezTo>
                <a:cubicBezTo>
                  <a:pt x="32051" y="5681"/>
                  <a:pt x="33046" y="5266"/>
                  <a:pt x="34041" y="4727"/>
                </a:cubicBezTo>
                <a:cubicBezTo>
                  <a:pt x="36861" y="3400"/>
                  <a:pt x="39639" y="1949"/>
                  <a:pt x="42707" y="1244"/>
                </a:cubicBezTo>
                <a:cubicBezTo>
                  <a:pt x="43785" y="332"/>
                  <a:pt x="45941" y="125"/>
                  <a:pt x="47309" y="42"/>
                </a:cubicBezTo>
                <a:cubicBezTo>
                  <a:pt x="48346" y="0"/>
                  <a:pt x="50046" y="1120"/>
                  <a:pt x="49051" y="2198"/>
                </a:cubicBezTo>
                <a:cubicBezTo>
                  <a:pt x="49051" y="2198"/>
                  <a:pt x="49051" y="2239"/>
                  <a:pt x="49009" y="2239"/>
                </a:cubicBezTo>
                <a:cubicBezTo>
                  <a:pt x="49134" y="2571"/>
                  <a:pt x="49051" y="2903"/>
                  <a:pt x="48843" y="3193"/>
                </a:cubicBezTo>
                <a:cubicBezTo>
                  <a:pt x="48512" y="3981"/>
                  <a:pt x="48138" y="4727"/>
                  <a:pt x="47848" y="5515"/>
                </a:cubicBezTo>
                <a:cubicBezTo>
                  <a:pt x="47599" y="6054"/>
                  <a:pt x="47599" y="6925"/>
                  <a:pt x="47434" y="7588"/>
                </a:cubicBezTo>
                <a:cubicBezTo>
                  <a:pt x="51663" y="6551"/>
                  <a:pt x="54316" y="8293"/>
                  <a:pt x="54524" y="12729"/>
                </a:cubicBezTo>
                <a:cubicBezTo>
                  <a:pt x="54482" y="13144"/>
                  <a:pt x="54441" y="13849"/>
                  <a:pt x="54275" y="14595"/>
                </a:cubicBezTo>
                <a:close/>
              </a:path>
            </a:pathLst>
          </a:custGeom>
          <a:solidFill>
            <a:srgbClr val="F8C4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281;p45">
            <a:extLst>
              <a:ext uri="{FF2B5EF4-FFF2-40B4-BE49-F238E27FC236}">
                <a16:creationId xmlns:a16="http://schemas.microsoft.com/office/drawing/2014/main" id="{7CF399BC-2A1F-4D30-82CA-673FFDC3CA42}"/>
              </a:ext>
            </a:extLst>
          </p:cNvPr>
          <p:cNvSpPr/>
          <p:nvPr/>
        </p:nvSpPr>
        <p:spPr>
          <a:xfrm>
            <a:off x="8070334" y="2756442"/>
            <a:ext cx="825231" cy="2181655"/>
          </a:xfrm>
          <a:custGeom>
            <a:avLst/>
            <a:gdLst/>
            <a:ahLst/>
            <a:cxnLst/>
            <a:rect l="l" t="t" r="r" b="b"/>
            <a:pathLst>
              <a:path w="56100" h="148311" extrusionOk="0">
                <a:moveTo>
                  <a:pt x="55270" y="37109"/>
                </a:moveTo>
                <a:cubicBezTo>
                  <a:pt x="56099" y="38519"/>
                  <a:pt x="54109" y="44655"/>
                  <a:pt x="53653" y="45775"/>
                </a:cubicBezTo>
                <a:cubicBezTo>
                  <a:pt x="53197" y="46563"/>
                  <a:pt x="52948" y="48553"/>
                  <a:pt x="52036" y="48967"/>
                </a:cubicBezTo>
                <a:cubicBezTo>
                  <a:pt x="51870" y="49258"/>
                  <a:pt x="51663" y="49548"/>
                  <a:pt x="51497" y="49838"/>
                </a:cubicBezTo>
                <a:cubicBezTo>
                  <a:pt x="50253" y="51828"/>
                  <a:pt x="48926" y="53736"/>
                  <a:pt x="47517" y="55601"/>
                </a:cubicBezTo>
                <a:cubicBezTo>
                  <a:pt x="45775" y="58421"/>
                  <a:pt x="43992" y="61282"/>
                  <a:pt x="42624" y="64350"/>
                </a:cubicBezTo>
                <a:cubicBezTo>
                  <a:pt x="41795" y="66340"/>
                  <a:pt x="41007" y="68330"/>
                  <a:pt x="40385" y="70362"/>
                </a:cubicBezTo>
                <a:cubicBezTo>
                  <a:pt x="40344" y="70445"/>
                  <a:pt x="40302" y="70569"/>
                  <a:pt x="40219" y="70652"/>
                </a:cubicBezTo>
                <a:cubicBezTo>
                  <a:pt x="40178" y="70818"/>
                  <a:pt x="40136" y="70984"/>
                  <a:pt x="40095" y="71150"/>
                </a:cubicBezTo>
                <a:cubicBezTo>
                  <a:pt x="39680" y="72435"/>
                  <a:pt x="39307" y="73720"/>
                  <a:pt x="38975" y="75006"/>
                </a:cubicBezTo>
                <a:cubicBezTo>
                  <a:pt x="38685" y="75586"/>
                  <a:pt x="38602" y="76872"/>
                  <a:pt x="38229" y="77659"/>
                </a:cubicBezTo>
                <a:cubicBezTo>
                  <a:pt x="38063" y="78779"/>
                  <a:pt x="38022" y="79898"/>
                  <a:pt x="38105" y="81059"/>
                </a:cubicBezTo>
                <a:cubicBezTo>
                  <a:pt x="38105" y="82179"/>
                  <a:pt x="38146" y="83298"/>
                  <a:pt x="38229" y="84459"/>
                </a:cubicBezTo>
                <a:cubicBezTo>
                  <a:pt x="38146" y="85247"/>
                  <a:pt x="38519" y="86283"/>
                  <a:pt x="38271" y="87113"/>
                </a:cubicBezTo>
                <a:cubicBezTo>
                  <a:pt x="38519" y="88813"/>
                  <a:pt x="38727" y="90554"/>
                  <a:pt x="39017" y="92295"/>
                </a:cubicBezTo>
                <a:cubicBezTo>
                  <a:pt x="39017" y="92378"/>
                  <a:pt x="39058" y="92461"/>
                  <a:pt x="39058" y="92544"/>
                </a:cubicBezTo>
                <a:cubicBezTo>
                  <a:pt x="39100" y="92959"/>
                  <a:pt x="39183" y="93373"/>
                  <a:pt x="39224" y="93788"/>
                </a:cubicBezTo>
                <a:cubicBezTo>
                  <a:pt x="39514" y="95073"/>
                  <a:pt x="39763" y="96359"/>
                  <a:pt x="39970" y="97644"/>
                </a:cubicBezTo>
                <a:cubicBezTo>
                  <a:pt x="40136" y="97810"/>
                  <a:pt x="40261" y="98017"/>
                  <a:pt x="40302" y="98307"/>
                </a:cubicBezTo>
                <a:cubicBezTo>
                  <a:pt x="40675" y="100505"/>
                  <a:pt x="41007" y="102702"/>
                  <a:pt x="41380" y="104900"/>
                </a:cubicBezTo>
                <a:cubicBezTo>
                  <a:pt x="41588" y="105854"/>
                  <a:pt x="41753" y="106849"/>
                  <a:pt x="41919" y="107802"/>
                </a:cubicBezTo>
                <a:cubicBezTo>
                  <a:pt x="42748" y="112529"/>
                  <a:pt x="43619" y="117214"/>
                  <a:pt x="44697" y="121899"/>
                </a:cubicBezTo>
                <a:cubicBezTo>
                  <a:pt x="45817" y="126751"/>
                  <a:pt x="46729" y="131602"/>
                  <a:pt x="47807" y="136453"/>
                </a:cubicBezTo>
                <a:cubicBezTo>
                  <a:pt x="47973" y="137282"/>
                  <a:pt x="48139" y="138111"/>
                  <a:pt x="48263" y="138940"/>
                </a:cubicBezTo>
                <a:cubicBezTo>
                  <a:pt x="48470" y="139936"/>
                  <a:pt x="48678" y="140931"/>
                  <a:pt x="48885" y="141926"/>
                </a:cubicBezTo>
                <a:cubicBezTo>
                  <a:pt x="48926" y="142009"/>
                  <a:pt x="48926" y="142092"/>
                  <a:pt x="48926" y="142175"/>
                </a:cubicBezTo>
                <a:cubicBezTo>
                  <a:pt x="49880" y="142175"/>
                  <a:pt x="50253" y="143667"/>
                  <a:pt x="49051" y="144372"/>
                </a:cubicBezTo>
                <a:cubicBezTo>
                  <a:pt x="44946" y="147938"/>
                  <a:pt x="37400" y="148311"/>
                  <a:pt x="32176" y="148228"/>
                </a:cubicBezTo>
                <a:cubicBezTo>
                  <a:pt x="28112" y="148187"/>
                  <a:pt x="23925" y="148062"/>
                  <a:pt x="20069" y="146652"/>
                </a:cubicBezTo>
                <a:cubicBezTo>
                  <a:pt x="18991" y="146113"/>
                  <a:pt x="16088" y="145491"/>
                  <a:pt x="16047" y="144165"/>
                </a:cubicBezTo>
                <a:cubicBezTo>
                  <a:pt x="16047" y="143833"/>
                  <a:pt x="16213" y="143543"/>
                  <a:pt x="16461" y="143335"/>
                </a:cubicBezTo>
                <a:cubicBezTo>
                  <a:pt x="16461" y="143335"/>
                  <a:pt x="16461" y="143294"/>
                  <a:pt x="16461" y="143294"/>
                </a:cubicBezTo>
                <a:cubicBezTo>
                  <a:pt x="15964" y="142548"/>
                  <a:pt x="16213" y="141553"/>
                  <a:pt x="16130" y="140682"/>
                </a:cubicBezTo>
                <a:cubicBezTo>
                  <a:pt x="16130" y="140101"/>
                  <a:pt x="16130" y="139521"/>
                  <a:pt x="16088" y="138940"/>
                </a:cubicBezTo>
                <a:cubicBezTo>
                  <a:pt x="16088" y="137614"/>
                  <a:pt x="16005" y="136287"/>
                  <a:pt x="15922" y="134919"/>
                </a:cubicBezTo>
                <a:cubicBezTo>
                  <a:pt x="15715" y="129487"/>
                  <a:pt x="15342" y="124097"/>
                  <a:pt x="15342" y="118665"/>
                </a:cubicBezTo>
                <a:cubicBezTo>
                  <a:pt x="15259" y="114768"/>
                  <a:pt x="15135" y="110871"/>
                  <a:pt x="15010" y="106973"/>
                </a:cubicBezTo>
                <a:cubicBezTo>
                  <a:pt x="14886" y="105605"/>
                  <a:pt x="14761" y="104237"/>
                  <a:pt x="14720" y="102868"/>
                </a:cubicBezTo>
                <a:cubicBezTo>
                  <a:pt x="14637" y="102744"/>
                  <a:pt x="14596" y="102620"/>
                  <a:pt x="14596" y="102454"/>
                </a:cubicBezTo>
                <a:cubicBezTo>
                  <a:pt x="14513" y="98847"/>
                  <a:pt x="13932" y="95322"/>
                  <a:pt x="13518" y="91715"/>
                </a:cubicBezTo>
                <a:cubicBezTo>
                  <a:pt x="13186" y="88398"/>
                  <a:pt x="12813" y="85040"/>
                  <a:pt x="12191" y="81723"/>
                </a:cubicBezTo>
                <a:cubicBezTo>
                  <a:pt x="11610" y="79525"/>
                  <a:pt x="11113" y="77328"/>
                  <a:pt x="10740" y="75089"/>
                </a:cubicBezTo>
                <a:cubicBezTo>
                  <a:pt x="9993" y="72228"/>
                  <a:pt x="8998" y="69408"/>
                  <a:pt x="8210" y="66506"/>
                </a:cubicBezTo>
                <a:cubicBezTo>
                  <a:pt x="8169" y="66382"/>
                  <a:pt x="8128" y="66257"/>
                  <a:pt x="8169" y="66133"/>
                </a:cubicBezTo>
                <a:cubicBezTo>
                  <a:pt x="7879" y="65926"/>
                  <a:pt x="7796" y="65594"/>
                  <a:pt x="7713" y="65262"/>
                </a:cubicBezTo>
                <a:cubicBezTo>
                  <a:pt x="6801" y="62899"/>
                  <a:pt x="6179" y="60452"/>
                  <a:pt x="5806" y="57923"/>
                </a:cubicBezTo>
                <a:cubicBezTo>
                  <a:pt x="5184" y="54523"/>
                  <a:pt x="4811" y="51082"/>
                  <a:pt x="5267" y="47641"/>
                </a:cubicBezTo>
                <a:cubicBezTo>
                  <a:pt x="5681" y="44863"/>
                  <a:pt x="5764" y="42043"/>
                  <a:pt x="6137" y="39224"/>
                </a:cubicBezTo>
                <a:cubicBezTo>
                  <a:pt x="6096" y="37358"/>
                  <a:pt x="6137" y="35409"/>
                  <a:pt x="5889" y="33544"/>
                </a:cubicBezTo>
                <a:cubicBezTo>
                  <a:pt x="5681" y="29978"/>
                  <a:pt x="5432" y="26371"/>
                  <a:pt x="4064" y="23054"/>
                </a:cubicBezTo>
                <a:cubicBezTo>
                  <a:pt x="3318" y="22390"/>
                  <a:pt x="3028" y="21354"/>
                  <a:pt x="2572" y="20524"/>
                </a:cubicBezTo>
                <a:cubicBezTo>
                  <a:pt x="1991" y="19446"/>
                  <a:pt x="1494" y="18368"/>
                  <a:pt x="1203" y="17249"/>
                </a:cubicBezTo>
                <a:cubicBezTo>
                  <a:pt x="706" y="14761"/>
                  <a:pt x="1" y="11900"/>
                  <a:pt x="1452" y="9620"/>
                </a:cubicBezTo>
                <a:cubicBezTo>
                  <a:pt x="2447" y="8044"/>
                  <a:pt x="4147" y="6925"/>
                  <a:pt x="5971" y="6552"/>
                </a:cubicBezTo>
                <a:cubicBezTo>
                  <a:pt x="6925" y="6054"/>
                  <a:pt x="8625" y="6137"/>
                  <a:pt x="9869" y="6676"/>
                </a:cubicBezTo>
                <a:cubicBezTo>
                  <a:pt x="10076" y="6593"/>
                  <a:pt x="10242" y="6469"/>
                  <a:pt x="10366" y="6427"/>
                </a:cubicBezTo>
                <a:cubicBezTo>
                  <a:pt x="10532" y="5681"/>
                  <a:pt x="11320" y="5266"/>
                  <a:pt x="11486" y="4561"/>
                </a:cubicBezTo>
                <a:cubicBezTo>
                  <a:pt x="11735" y="3193"/>
                  <a:pt x="10657" y="1991"/>
                  <a:pt x="10988" y="996"/>
                </a:cubicBezTo>
                <a:cubicBezTo>
                  <a:pt x="11444" y="1"/>
                  <a:pt x="12730" y="291"/>
                  <a:pt x="13601" y="332"/>
                </a:cubicBezTo>
                <a:cubicBezTo>
                  <a:pt x="14513" y="374"/>
                  <a:pt x="15425" y="457"/>
                  <a:pt x="16337" y="540"/>
                </a:cubicBezTo>
                <a:cubicBezTo>
                  <a:pt x="16876" y="498"/>
                  <a:pt x="17457" y="581"/>
                  <a:pt x="17871" y="581"/>
                </a:cubicBezTo>
                <a:cubicBezTo>
                  <a:pt x="19032" y="540"/>
                  <a:pt x="20152" y="581"/>
                  <a:pt x="21230" y="747"/>
                </a:cubicBezTo>
                <a:cubicBezTo>
                  <a:pt x="21395" y="415"/>
                  <a:pt x="21686" y="166"/>
                  <a:pt x="22183" y="166"/>
                </a:cubicBezTo>
                <a:cubicBezTo>
                  <a:pt x="24837" y="332"/>
                  <a:pt x="27490" y="954"/>
                  <a:pt x="30020" y="1783"/>
                </a:cubicBezTo>
                <a:cubicBezTo>
                  <a:pt x="30683" y="2115"/>
                  <a:pt x="32217" y="2322"/>
                  <a:pt x="33046" y="2903"/>
                </a:cubicBezTo>
                <a:cubicBezTo>
                  <a:pt x="34166" y="3276"/>
                  <a:pt x="35285" y="3691"/>
                  <a:pt x="36280" y="4271"/>
                </a:cubicBezTo>
                <a:cubicBezTo>
                  <a:pt x="36363" y="4313"/>
                  <a:pt x="36446" y="4354"/>
                  <a:pt x="36529" y="4396"/>
                </a:cubicBezTo>
                <a:cubicBezTo>
                  <a:pt x="37068" y="4271"/>
                  <a:pt x="37690" y="4810"/>
                  <a:pt x="38146" y="5183"/>
                </a:cubicBezTo>
                <a:cubicBezTo>
                  <a:pt x="39100" y="5888"/>
                  <a:pt x="40178" y="6552"/>
                  <a:pt x="40800" y="7588"/>
                </a:cubicBezTo>
                <a:cubicBezTo>
                  <a:pt x="41131" y="8169"/>
                  <a:pt x="41422" y="8749"/>
                  <a:pt x="41712" y="9330"/>
                </a:cubicBezTo>
                <a:cubicBezTo>
                  <a:pt x="41795" y="9413"/>
                  <a:pt x="41878" y="9495"/>
                  <a:pt x="41961" y="9578"/>
                </a:cubicBezTo>
                <a:cubicBezTo>
                  <a:pt x="44117" y="12108"/>
                  <a:pt x="45485" y="15134"/>
                  <a:pt x="46729" y="18203"/>
                </a:cubicBezTo>
                <a:cubicBezTo>
                  <a:pt x="47600" y="20027"/>
                  <a:pt x="48429" y="21810"/>
                  <a:pt x="49258" y="23634"/>
                </a:cubicBezTo>
                <a:cubicBezTo>
                  <a:pt x="49382" y="23924"/>
                  <a:pt x="49548" y="24215"/>
                  <a:pt x="49673" y="24505"/>
                </a:cubicBezTo>
                <a:cubicBezTo>
                  <a:pt x="50046" y="24588"/>
                  <a:pt x="50336" y="24836"/>
                  <a:pt x="50419" y="25293"/>
                </a:cubicBezTo>
                <a:cubicBezTo>
                  <a:pt x="51538" y="27449"/>
                  <a:pt x="52575" y="29605"/>
                  <a:pt x="53280" y="31926"/>
                </a:cubicBezTo>
                <a:cubicBezTo>
                  <a:pt x="53446" y="32217"/>
                  <a:pt x="53612" y="32548"/>
                  <a:pt x="53819" y="32797"/>
                </a:cubicBezTo>
                <a:cubicBezTo>
                  <a:pt x="54524" y="33958"/>
                  <a:pt x="55146" y="35202"/>
                  <a:pt x="55229" y="36570"/>
                </a:cubicBezTo>
                <a:cubicBezTo>
                  <a:pt x="55229" y="36736"/>
                  <a:pt x="55229" y="36943"/>
                  <a:pt x="55229" y="37109"/>
                </a:cubicBezTo>
                <a:close/>
              </a:path>
            </a:pathLst>
          </a:custGeom>
          <a:solidFill>
            <a:srgbClr val="F8C4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282;p45">
            <a:extLst>
              <a:ext uri="{FF2B5EF4-FFF2-40B4-BE49-F238E27FC236}">
                <a16:creationId xmlns:a16="http://schemas.microsoft.com/office/drawing/2014/main" id="{BD622E99-B1BD-4774-B709-491C8C982404}"/>
              </a:ext>
            </a:extLst>
          </p:cNvPr>
          <p:cNvSpPr/>
          <p:nvPr/>
        </p:nvSpPr>
        <p:spPr>
          <a:xfrm>
            <a:off x="5405044" y="2852807"/>
            <a:ext cx="815464" cy="2073095"/>
          </a:xfrm>
          <a:custGeom>
            <a:avLst/>
            <a:gdLst/>
            <a:ahLst/>
            <a:cxnLst/>
            <a:rect l="l" t="t" r="r" b="b"/>
            <a:pathLst>
              <a:path w="55436" h="140931" extrusionOk="0">
                <a:moveTo>
                  <a:pt x="54191" y="1742"/>
                </a:moveTo>
                <a:cubicBezTo>
                  <a:pt x="55435" y="3442"/>
                  <a:pt x="55186" y="5805"/>
                  <a:pt x="55186" y="7796"/>
                </a:cubicBezTo>
                <a:cubicBezTo>
                  <a:pt x="54855" y="13642"/>
                  <a:pt x="50708" y="18493"/>
                  <a:pt x="50128" y="24297"/>
                </a:cubicBezTo>
                <a:cubicBezTo>
                  <a:pt x="49879" y="26371"/>
                  <a:pt x="49921" y="28527"/>
                  <a:pt x="49962" y="30641"/>
                </a:cubicBezTo>
                <a:cubicBezTo>
                  <a:pt x="50460" y="30807"/>
                  <a:pt x="50294" y="32922"/>
                  <a:pt x="50418" y="33419"/>
                </a:cubicBezTo>
                <a:cubicBezTo>
                  <a:pt x="50460" y="34124"/>
                  <a:pt x="50501" y="34829"/>
                  <a:pt x="50543" y="35575"/>
                </a:cubicBezTo>
                <a:cubicBezTo>
                  <a:pt x="50708" y="35700"/>
                  <a:pt x="50667" y="36031"/>
                  <a:pt x="50667" y="36239"/>
                </a:cubicBezTo>
                <a:cubicBezTo>
                  <a:pt x="51165" y="41338"/>
                  <a:pt x="50584" y="46438"/>
                  <a:pt x="49630" y="51414"/>
                </a:cubicBezTo>
                <a:cubicBezTo>
                  <a:pt x="49008" y="54316"/>
                  <a:pt x="48179" y="57218"/>
                  <a:pt x="47599" y="60121"/>
                </a:cubicBezTo>
                <a:cubicBezTo>
                  <a:pt x="47018" y="62733"/>
                  <a:pt x="46935" y="65387"/>
                  <a:pt x="46770" y="67999"/>
                </a:cubicBezTo>
                <a:cubicBezTo>
                  <a:pt x="46770" y="68621"/>
                  <a:pt x="46728" y="69243"/>
                  <a:pt x="46728" y="69864"/>
                </a:cubicBezTo>
                <a:cubicBezTo>
                  <a:pt x="46811" y="69906"/>
                  <a:pt x="46894" y="70030"/>
                  <a:pt x="46852" y="70196"/>
                </a:cubicBezTo>
                <a:cubicBezTo>
                  <a:pt x="46811" y="70777"/>
                  <a:pt x="46852" y="71357"/>
                  <a:pt x="46852" y="71938"/>
                </a:cubicBezTo>
                <a:cubicBezTo>
                  <a:pt x="46770" y="76954"/>
                  <a:pt x="46852" y="81971"/>
                  <a:pt x="47143" y="87030"/>
                </a:cubicBezTo>
                <a:cubicBezTo>
                  <a:pt x="47226" y="95695"/>
                  <a:pt x="47640" y="104402"/>
                  <a:pt x="48179" y="113110"/>
                </a:cubicBezTo>
                <a:cubicBezTo>
                  <a:pt x="48511" y="119412"/>
                  <a:pt x="48469" y="125756"/>
                  <a:pt x="48967" y="132058"/>
                </a:cubicBezTo>
                <a:cubicBezTo>
                  <a:pt x="48967" y="132182"/>
                  <a:pt x="48967" y="132265"/>
                  <a:pt x="48967" y="132389"/>
                </a:cubicBezTo>
                <a:cubicBezTo>
                  <a:pt x="49050" y="133592"/>
                  <a:pt x="49174" y="134794"/>
                  <a:pt x="49216" y="135997"/>
                </a:cubicBezTo>
                <a:cubicBezTo>
                  <a:pt x="49174" y="136743"/>
                  <a:pt x="49382" y="137572"/>
                  <a:pt x="49050" y="138236"/>
                </a:cubicBezTo>
                <a:cubicBezTo>
                  <a:pt x="46189" y="140475"/>
                  <a:pt x="42043" y="140267"/>
                  <a:pt x="38601" y="140558"/>
                </a:cubicBezTo>
                <a:cubicBezTo>
                  <a:pt x="37067" y="140599"/>
                  <a:pt x="35575" y="140931"/>
                  <a:pt x="34041" y="140889"/>
                </a:cubicBezTo>
                <a:cubicBezTo>
                  <a:pt x="33750" y="140806"/>
                  <a:pt x="33128" y="140848"/>
                  <a:pt x="32714" y="140723"/>
                </a:cubicBezTo>
                <a:cubicBezTo>
                  <a:pt x="32507" y="140806"/>
                  <a:pt x="32216" y="140723"/>
                  <a:pt x="32216" y="140433"/>
                </a:cubicBezTo>
                <a:cubicBezTo>
                  <a:pt x="32299" y="137738"/>
                  <a:pt x="32382" y="135084"/>
                  <a:pt x="32465" y="132389"/>
                </a:cubicBezTo>
                <a:cubicBezTo>
                  <a:pt x="32838" y="115100"/>
                  <a:pt x="32548" y="97769"/>
                  <a:pt x="31968" y="80479"/>
                </a:cubicBezTo>
                <a:cubicBezTo>
                  <a:pt x="31926" y="70984"/>
                  <a:pt x="33128" y="67335"/>
                  <a:pt x="39389" y="60287"/>
                </a:cubicBezTo>
                <a:cubicBezTo>
                  <a:pt x="43494" y="53819"/>
                  <a:pt x="45443" y="46107"/>
                  <a:pt x="45774" y="38478"/>
                </a:cubicBezTo>
                <a:cubicBezTo>
                  <a:pt x="45982" y="31636"/>
                  <a:pt x="44821" y="24463"/>
                  <a:pt x="47433" y="17912"/>
                </a:cubicBezTo>
                <a:cubicBezTo>
                  <a:pt x="48718" y="14678"/>
                  <a:pt x="51247" y="12108"/>
                  <a:pt x="52408" y="8791"/>
                </a:cubicBezTo>
                <a:cubicBezTo>
                  <a:pt x="53279" y="6178"/>
                  <a:pt x="53362" y="3069"/>
                  <a:pt x="52118" y="623"/>
                </a:cubicBezTo>
                <a:cubicBezTo>
                  <a:pt x="52450" y="1"/>
                  <a:pt x="52740" y="208"/>
                  <a:pt x="52989" y="788"/>
                </a:cubicBezTo>
                <a:cubicBezTo>
                  <a:pt x="53445" y="996"/>
                  <a:pt x="53860" y="1327"/>
                  <a:pt x="54191" y="1742"/>
                </a:cubicBezTo>
                <a:lnTo>
                  <a:pt x="54191" y="1742"/>
                </a:lnTo>
                <a:close/>
                <a:moveTo>
                  <a:pt x="20939" y="83049"/>
                </a:moveTo>
                <a:cubicBezTo>
                  <a:pt x="20897" y="81225"/>
                  <a:pt x="20897" y="79359"/>
                  <a:pt x="20773" y="77576"/>
                </a:cubicBezTo>
                <a:cubicBezTo>
                  <a:pt x="20773" y="77535"/>
                  <a:pt x="20773" y="77493"/>
                  <a:pt x="20773" y="77452"/>
                </a:cubicBezTo>
                <a:cubicBezTo>
                  <a:pt x="20151" y="75462"/>
                  <a:pt x="19985" y="73264"/>
                  <a:pt x="19322" y="71274"/>
                </a:cubicBezTo>
                <a:cubicBezTo>
                  <a:pt x="19073" y="70362"/>
                  <a:pt x="18741" y="69491"/>
                  <a:pt x="18451" y="68621"/>
                </a:cubicBezTo>
                <a:cubicBezTo>
                  <a:pt x="18451" y="68621"/>
                  <a:pt x="18451" y="68621"/>
                  <a:pt x="18409" y="68621"/>
                </a:cubicBezTo>
                <a:cubicBezTo>
                  <a:pt x="16627" y="65801"/>
                  <a:pt x="15549" y="62609"/>
                  <a:pt x="13973" y="59665"/>
                </a:cubicBezTo>
                <a:cubicBezTo>
                  <a:pt x="12232" y="55975"/>
                  <a:pt x="10117" y="52533"/>
                  <a:pt x="8417" y="48843"/>
                </a:cubicBezTo>
                <a:cubicBezTo>
                  <a:pt x="6593" y="45609"/>
                  <a:pt x="5183" y="42209"/>
                  <a:pt x="3773" y="38809"/>
                </a:cubicBezTo>
                <a:cubicBezTo>
                  <a:pt x="1866" y="34704"/>
                  <a:pt x="0" y="28734"/>
                  <a:pt x="2654" y="24629"/>
                </a:cubicBezTo>
                <a:cubicBezTo>
                  <a:pt x="3027" y="22307"/>
                  <a:pt x="4312" y="23385"/>
                  <a:pt x="3607" y="23883"/>
                </a:cubicBezTo>
                <a:cubicBezTo>
                  <a:pt x="1700" y="29480"/>
                  <a:pt x="5846" y="36156"/>
                  <a:pt x="8085" y="41173"/>
                </a:cubicBezTo>
                <a:cubicBezTo>
                  <a:pt x="10241" y="45485"/>
                  <a:pt x="12522" y="49714"/>
                  <a:pt x="14429" y="54109"/>
                </a:cubicBezTo>
                <a:cubicBezTo>
                  <a:pt x="15466" y="55726"/>
                  <a:pt x="16627" y="58214"/>
                  <a:pt x="16751" y="58504"/>
                </a:cubicBezTo>
                <a:cubicBezTo>
                  <a:pt x="19446" y="64060"/>
                  <a:pt x="21436" y="70238"/>
                  <a:pt x="21436" y="76457"/>
                </a:cubicBezTo>
                <a:cubicBezTo>
                  <a:pt x="21519" y="78033"/>
                  <a:pt x="21519" y="80230"/>
                  <a:pt x="21561" y="80645"/>
                </a:cubicBezTo>
                <a:cubicBezTo>
                  <a:pt x="21436" y="81225"/>
                  <a:pt x="21975" y="83340"/>
                  <a:pt x="21270" y="83381"/>
                </a:cubicBezTo>
                <a:cubicBezTo>
                  <a:pt x="21104" y="83381"/>
                  <a:pt x="20939" y="83257"/>
                  <a:pt x="20939" y="83049"/>
                </a:cubicBezTo>
                <a:close/>
              </a:path>
            </a:pathLst>
          </a:custGeom>
          <a:solidFill>
            <a:srgbClr val="E4A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283;p45">
            <a:extLst>
              <a:ext uri="{FF2B5EF4-FFF2-40B4-BE49-F238E27FC236}">
                <a16:creationId xmlns:a16="http://schemas.microsoft.com/office/drawing/2014/main" id="{16C228E0-B1B2-4514-B9F2-1DEA397DE031}"/>
              </a:ext>
            </a:extLst>
          </p:cNvPr>
          <p:cNvSpPr/>
          <p:nvPr/>
        </p:nvSpPr>
        <p:spPr>
          <a:xfrm>
            <a:off x="5617295" y="2755221"/>
            <a:ext cx="3288641" cy="1182022"/>
          </a:xfrm>
          <a:custGeom>
            <a:avLst/>
            <a:gdLst/>
            <a:ahLst/>
            <a:cxnLst/>
            <a:rect l="l" t="t" r="r" b="b"/>
            <a:pathLst>
              <a:path w="223565" h="80355" extrusionOk="0">
                <a:moveTo>
                  <a:pt x="34579" y="84"/>
                </a:moveTo>
                <a:cubicBezTo>
                  <a:pt x="35201" y="1"/>
                  <a:pt x="35575" y="788"/>
                  <a:pt x="35575" y="1327"/>
                </a:cubicBezTo>
                <a:cubicBezTo>
                  <a:pt x="35492" y="1908"/>
                  <a:pt x="34870" y="2240"/>
                  <a:pt x="34662" y="2779"/>
                </a:cubicBezTo>
                <a:cubicBezTo>
                  <a:pt x="33999" y="4188"/>
                  <a:pt x="33792" y="5681"/>
                  <a:pt x="33584" y="7132"/>
                </a:cubicBezTo>
                <a:cubicBezTo>
                  <a:pt x="33460" y="8169"/>
                  <a:pt x="31594" y="8998"/>
                  <a:pt x="30972" y="9952"/>
                </a:cubicBezTo>
                <a:cubicBezTo>
                  <a:pt x="30143" y="10864"/>
                  <a:pt x="29480" y="11859"/>
                  <a:pt x="28899" y="12937"/>
                </a:cubicBezTo>
                <a:cubicBezTo>
                  <a:pt x="26204" y="17788"/>
                  <a:pt x="24919" y="23427"/>
                  <a:pt x="21353" y="27780"/>
                </a:cubicBezTo>
                <a:cubicBezTo>
                  <a:pt x="19943" y="29522"/>
                  <a:pt x="17953" y="32466"/>
                  <a:pt x="15465" y="32466"/>
                </a:cubicBezTo>
                <a:lnTo>
                  <a:pt x="15300" y="32466"/>
                </a:lnTo>
                <a:cubicBezTo>
                  <a:pt x="14014" y="32466"/>
                  <a:pt x="12812" y="31844"/>
                  <a:pt x="11734" y="31263"/>
                </a:cubicBezTo>
                <a:cubicBezTo>
                  <a:pt x="9578" y="30185"/>
                  <a:pt x="7256" y="29314"/>
                  <a:pt x="4934" y="28817"/>
                </a:cubicBezTo>
                <a:cubicBezTo>
                  <a:pt x="3607" y="28527"/>
                  <a:pt x="2280" y="28610"/>
                  <a:pt x="995" y="28568"/>
                </a:cubicBezTo>
                <a:cubicBezTo>
                  <a:pt x="705" y="28693"/>
                  <a:pt x="456" y="29107"/>
                  <a:pt x="124" y="28900"/>
                </a:cubicBezTo>
                <a:cubicBezTo>
                  <a:pt x="41" y="28817"/>
                  <a:pt x="0" y="28734"/>
                  <a:pt x="0" y="28651"/>
                </a:cubicBezTo>
                <a:cubicBezTo>
                  <a:pt x="539" y="28278"/>
                  <a:pt x="1078" y="27863"/>
                  <a:pt x="1576" y="27449"/>
                </a:cubicBezTo>
                <a:cubicBezTo>
                  <a:pt x="1949" y="27158"/>
                  <a:pt x="2280" y="26868"/>
                  <a:pt x="2612" y="26578"/>
                </a:cubicBezTo>
                <a:cubicBezTo>
                  <a:pt x="3690" y="25749"/>
                  <a:pt x="4685" y="24795"/>
                  <a:pt x="5473" y="23676"/>
                </a:cubicBezTo>
                <a:cubicBezTo>
                  <a:pt x="6219" y="22556"/>
                  <a:pt x="6593" y="21188"/>
                  <a:pt x="7463" y="20151"/>
                </a:cubicBezTo>
                <a:cubicBezTo>
                  <a:pt x="9785" y="17912"/>
                  <a:pt x="12978" y="16503"/>
                  <a:pt x="14553" y="13517"/>
                </a:cubicBezTo>
                <a:cubicBezTo>
                  <a:pt x="15839" y="11817"/>
                  <a:pt x="18202" y="11569"/>
                  <a:pt x="19943" y="10449"/>
                </a:cubicBezTo>
                <a:cubicBezTo>
                  <a:pt x="20731" y="9952"/>
                  <a:pt x="21436" y="9496"/>
                  <a:pt x="22141" y="8915"/>
                </a:cubicBezTo>
                <a:cubicBezTo>
                  <a:pt x="22846" y="8210"/>
                  <a:pt x="23426" y="7339"/>
                  <a:pt x="24380" y="7008"/>
                </a:cubicBezTo>
                <a:cubicBezTo>
                  <a:pt x="27324" y="5805"/>
                  <a:pt x="31055" y="5515"/>
                  <a:pt x="32880" y="2530"/>
                </a:cubicBezTo>
                <a:cubicBezTo>
                  <a:pt x="33253" y="1949"/>
                  <a:pt x="33709" y="1369"/>
                  <a:pt x="34040" y="747"/>
                </a:cubicBezTo>
                <a:cubicBezTo>
                  <a:pt x="34206" y="498"/>
                  <a:pt x="34289" y="167"/>
                  <a:pt x="34621" y="84"/>
                </a:cubicBezTo>
                <a:lnTo>
                  <a:pt x="34621" y="84"/>
                </a:lnTo>
                <a:close/>
                <a:moveTo>
                  <a:pt x="205321" y="17788"/>
                </a:moveTo>
                <a:cubicBezTo>
                  <a:pt x="207974" y="21063"/>
                  <a:pt x="204740" y="18120"/>
                  <a:pt x="200138" y="22390"/>
                </a:cubicBezTo>
                <a:cubicBezTo>
                  <a:pt x="196323" y="25500"/>
                  <a:pt x="197567" y="29480"/>
                  <a:pt x="194375" y="31470"/>
                </a:cubicBezTo>
                <a:cubicBezTo>
                  <a:pt x="193006" y="32092"/>
                  <a:pt x="191472" y="32880"/>
                  <a:pt x="189938" y="32839"/>
                </a:cubicBezTo>
                <a:cubicBezTo>
                  <a:pt x="184217" y="31388"/>
                  <a:pt x="183014" y="18990"/>
                  <a:pt x="181024" y="14056"/>
                </a:cubicBezTo>
                <a:cubicBezTo>
                  <a:pt x="180319" y="11942"/>
                  <a:pt x="178992" y="10076"/>
                  <a:pt x="177873" y="8127"/>
                </a:cubicBezTo>
                <a:cubicBezTo>
                  <a:pt x="177624" y="7630"/>
                  <a:pt x="177085" y="7381"/>
                  <a:pt x="177002" y="6842"/>
                </a:cubicBezTo>
                <a:cubicBezTo>
                  <a:pt x="177126" y="5805"/>
                  <a:pt x="179158" y="5930"/>
                  <a:pt x="178992" y="4810"/>
                </a:cubicBezTo>
                <a:cubicBezTo>
                  <a:pt x="178619" y="4562"/>
                  <a:pt x="177914" y="4479"/>
                  <a:pt x="177831" y="3981"/>
                </a:cubicBezTo>
                <a:cubicBezTo>
                  <a:pt x="177831" y="3774"/>
                  <a:pt x="177997" y="3649"/>
                  <a:pt x="178163" y="3649"/>
                </a:cubicBezTo>
                <a:cubicBezTo>
                  <a:pt x="179448" y="4271"/>
                  <a:pt x="180858" y="4976"/>
                  <a:pt x="182268" y="5266"/>
                </a:cubicBezTo>
                <a:cubicBezTo>
                  <a:pt x="184299" y="5847"/>
                  <a:pt x="186497" y="5183"/>
                  <a:pt x="188529" y="5557"/>
                </a:cubicBezTo>
                <a:cubicBezTo>
                  <a:pt x="189565" y="6013"/>
                  <a:pt x="190519" y="6718"/>
                  <a:pt x="191555" y="7215"/>
                </a:cubicBezTo>
                <a:cubicBezTo>
                  <a:pt x="202335" y="11403"/>
                  <a:pt x="195411" y="3193"/>
                  <a:pt x="205321" y="17788"/>
                </a:cubicBezTo>
                <a:close/>
                <a:moveTo>
                  <a:pt x="221698" y="35741"/>
                </a:moveTo>
                <a:cubicBezTo>
                  <a:pt x="221035" y="33544"/>
                  <a:pt x="219750" y="31636"/>
                  <a:pt x="218879" y="29563"/>
                </a:cubicBezTo>
                <a:cubicBezTo>
                  <a:pt x="218464" y="27905"/>
                  <a:pt x="217842" y="26329"/>
                  <a:pt x="217220" y="24795"/>
                </a:cubicBezTo>
                <a:cubicBezTo>
                  <a:pt x="216972" y="24463"/>
                  <a:pt x="216474" y="24754"/>
                  <a:pt x="216640" y="25085"/>
                </a:cubicBezTo>
                <a:cubicBezTo>
                  <a:pt x="219335" y="30890"/>
                  <a:pt x="219003" y="36073"/>
                  <a:pt x="216640" y="41919"/>
                </a:cubicBezTo>
                <a:cubicBezTo>
                  <a:pt x="211167" y="55021"/>
                  <a:pt x="202626" y="64640"/>
                  <a:pt x="204367" y="79981"/>
                </a:cubicBezTo>
                <a:cubicBezTo>
                  <a:pt x="204533" y="80354"/>
                  <a:pt x="205072" y="80106"/>
                  <a:pt x="205031" y="79732"/>
                </a:cubicBezTo>
                <a:cubicBezTo>
                  <a:pt x="205072" y="78986"/>
                  <a:pt x="205155" y="78198"/>
                  <a:pt x="205279" y="77411"/>
                </a:cubicBezTo>
                <a:cubicBezTo>
                  <a:pt x="205570" y="75130"/>
                  <a:pt x="206150" y="72850"/>
                  <a:pt x="206896" y="70611"/>
                </a:cubicBezTo>
                <a:cubicBezTo>
                  <a:pt x="208430" y="65801"/>
                  <a:pt x="211582" y="61779"/>
                  <a:pt x="213655" y="57177"/>
                </a:cubicBezTo>
                <a:cubicBezTo>
                  <a:pt x="217262" y="50543"/>
                  <a:pt x="223564" y="43868"/>
                  <a:pt x="221698" y="35700"/>
                </a:cubicBezTo>
                <a:close/>
              </a:path>
            </a:pathLst>
          </a:custGeom>
          <a:solidFill>
            <a:srgbClr val="D49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284;p45">
            <a:extLst>
              <a:ext uri="{FF2B5EF4-FFF2-40B4-BE49-F238E27FC236}">
                <a16:creationId xmlns:a16="http://schemas.microsoft.com/office/drawing/2014/main" id="{762A3C26-A4A7-44A8-B559-9E8FE0AE3C6D}"/>
              </a:ext>
            </a:extLst>
          </p:cNvPr>
          <p:cNvSpPr/>
          <p:nvPr/>
        </p:nvSpPr>
        <p:spPr>
          <a:xfrm>
            <a:off x="5789887" y="2866840"/>
            <a:ext cx="2829998" cy="2060283"/>
          </a:xfrm>
          <a:custGeom>
            <a:avLst/>
            <a:gdLst/>
            <a:ahLst/>
            <a:cxnLst/>
            <a:rect l="l" t="t" r="r" b="b"/>
            <a:pathLst>
              <a:path w="192386" h="140060" extrusionOk="0">
                <a:moveTo>
                  <a:pt x="183347" y="139355"/>
                </a:moveTo>
                <a:cubicBezTo>
                  <a:pt x="183388" y="139479"/>
                  <a:pt x="183305" y="139604"/>
                  <a:pt x="183222" y="139645"/>
                </a:cubicBezTo>
                <a:cubicBezTo>
                  <a:pt x="183139" y="139935"/>
                  <a:pt x="182973" y="139977"/>
                  <a:pt x="182766" y="139728"/>
                </a:cubicBezTo>
                <a:cubicBezTo>
                  <a:pt x="181564" y="139769"/>
                  <a:pt x="180361" y="140060"/>
                  <a:pt x="179117" y="139935"/>
                </a:cubicBezTo>
                <a:cubicBezTo>
                  <a:pt x="176505" y="139521"/>
                  <a:pt x="172898" y="139065"/>
                  <a:pt x="171405" y="136660"/>
                </a:cubicBezTo>
                <a:cubicBezTo>
                  <a:pt x="170908" y="135374"/>
                  <a:pt x="171488" y="133840"/>
                  <a:pt x="171447" y="132472"/>
                </a:cubicBezTo>
                <a:cubicBezTo>
                  <a:pt x="171488" y="132140"/>
                  <a:pt x="171488" y="131809"/>
                  <a:pt x="171488" y="131477"/>
                </a:cubicBezTo>
                <a:cubicBezTo>
                  <a:pt x="171488" y="130357"/>
                  <a:pt x="171405" y="129279"/>
                  <a:pt x="171405" y="128201"/>
                </a:cubicBezTo>
                <a:cubicBezTo>
                  <a:pt x="170866" y="127994"/>
                  <a:pt x="171198" y="126211"/>
                  <a:pt x="171032" y="125631"/>
                </a:cubicBezTo>
                <a:cubicBezTo>
                  <a:pt x="170949" y="123433"/>
                  <a:pt x="170866" y="121236"/>
                  <a:pt x="170784" y="119038"/>
                </a:cubicBezTo>
                <a:cubicBezTo>
                  <a:pt x="170742" y="117380"/>
                  <a:pt x="170576" y="115763"/>
                  <a:pt x="170493" y="114104"/>
                </a:cubicBezTo>
                <a:cubicBezTo>
                  <a:pt x="170410" y="112777"/>
                  <a:pt x="170245" y="111492"/>
                  <a:pt x="170203" y="110207"/>
                </a:cubicBezTo>
                <a:cubicBezTo>
                  <a:pt x="170203" y="109875"/>
                  <a:pt x="170037" y="109460"/>
                  <a:pt x="170286" y="109253"/>
                </a:cubicBezTo>
                <a:cubicBezTo>
                  <a:pt x="170369" y="108631"/>
                  <a:pt x="169913" y="105480"/>
                  <a:pt x="170493" y="105148"/>
                </a:cubicBezTo>
                <a:cubicBezTo>
                  <a:pt x="170452" y="104278"/>
                  <a:pt x="170410" y="103366"/>
                  <a:pt x="170369" y="102495"/>
                </a:cubicBezTo>
                <a:cubicBezTo>
                  <a:pt x="170327" y="102453"/>
                  <a:pt x="170286" y="102370"/>
                  <a:pt x="170286" y="102288"/>
                </a:cubicBezTo>
                <a:cubicBezTo>
                  <a:pt x="170245" y="101790"/>
                  <a:pt x="170245" y="101334"/>
                  <a:pt x="170203" y="100836"/>
                </a:cubicBezTo>
                <a:cubicBezTo>
                  <a:pt x="170203" y="100670"/>
                  <a:pt x="170203" y="100505"/>
                  <a:pt x="170203" y="100339"/>
                </a:cubicBezTo>
                <a:cubicBezTo>
                  <a:pt x="169664" y="89517"/>
                  <a:pt x="168254" y="78696"/>
                  <a:pt x="165725" y="68164"/>
                </a:cubicBezTo>
                <a:cubicBezTo>
                  <a:pt x="163403" y="61240"/>
                  <a:pt x="160750" y="54316"/>
                  <a:pt x="160335" y="46935"/>
                </a:cubicBezTo>
                <a:cubicBezTo>
                  <a:pt x="160252" y="45153"/>
                  <a:pt x="160294" y="43370"/>
                  <a:pt x="160377" y="41587"/>
                </a:cubicBezTo>
                <a:cubicBezTo>
                  <a:pt x="160501" y="40882"/>
                  <a:pt x="160211" y="39265"/>
                  <a:pt x="160833" y="38933"/>
                </a:cubicBezTo>
                <a:cubicBezTo>
                  <a:pt x="160750" y="32382"/>
                  <a:pt x="161330" y="25665"/>
                  <a:pt x="159879" y="19239"/>
                </a:cubicBezTo>
                <a:cubicBezTo>
                  <a:pt x="158386" y="13849"/>
                  <a:pt x="154282" y="8541"/>
                  <a:pt x="156313" y="2778"/>
                </a:cubicBezTo>
                <a:cubicBezTo>
                  <a:pt x="156686" y="1286"/>
                  <a:pt x="157101" y="788"/>
                  <a:pt x="157433" y="705"/>
                </a:cubicBezTo>
                <a:cubicBezTo>
                  <a:pt x="157640" y="0"/>
                  <a:pt x="158386" y="415"/>
                  <a:pt x="158055" y="1286"/>
                </a:cubicBezTo>
                <a:cubicBezTo>
                  <a:pt x="157806" y="3400"/>
                  <a:pt x="158096" y="5473"/>
                  <a:pt x="158469" y="7546"/>
                </a:cubicBezTo>
                <a:cubicBezTo>
                  <a:pt x="159423" y="13434"/>
                  <a:pt x="162284" y="12688"/>
                  <a:pt x="162864" y="13434"/>
                </a:cubicBezTo>
                <a:cubicBezTo>
                  <a:pt x="162947" y="13393"/>
                  <a:pt x="162989" y="13351"/>
                  <a:pt x="163030" y="13310"/>
                </a:cubicBezTo>
                <a:cubicBezTo>
                  <a:pt x="163320" y="12936"/>
                  <a:pt x="166886" y="10739"/>
                  <a:pt x="166596" y="12149"/>
                </a:cubicBezTo>
                <a:cubicBezTo>
                  <a:pt x="166430" y="12439"/>
                  <a:pt x="165974" y="12480"/>
                  <a:pt x="165684" y="12646"/>
                </a:cubicBezTo>
                <a:cubicBezTo>
                  <a:pt x="164937" y="12978"/>
                  <a:pt x="164233" y="13351"/>
                  <a:pt x="163569" y="13766"/>
                </a:cubicBezTo>
                <a:cubicBezTo>
                  <a:pt x="163362" y="13849"/>
                  <a:pt x="163113" y="14056"/>
                  <a:pt x="162864" y="14222"/>
                </a:cubicBezTo>
                <a:cubicBezTo>
                  <a:pt x="162781" y="14471"/>
                  <a:pt x="162616" y="14761"/>
                  <a:pt x="162408" y="15134"/>
                </a:cubicBezTo>
                <a:cubicBezTo>
                  <a:pt x="162616" y="15134"/>
                  <a:pt x="162740" y="15175"/>
                  <a:pt x="162864" y="15217"/>
                </a:cubicBezTo>
                <a:cubicBezTo>
                  <a:pt x="163942" y="14388"/>
                  <a:pt x="165684" y="13393"/>
                  <a:pt x="166140" y="13351"/>
                </a:cubicBezTo>
                <a:cubicBezTo>
                  <a:pt x="166264" y="13310"/>
                  <a:pt x="166430" y="13351"/>
                  <a:pt x="166513" y="13475"/>
                </a:cubicBezTo>
                <a:cubicBezTo>
                  <a:pt x="166886" y="14097"/>
                  <a:pt x="165518" y="14512"/>
                  <a:pt x="165103" y="14802"/>
                </a:cubicBezTo>
                <a:cubicBezTo>
                  <a:pt x="164606" y="15134"/>
                  <a:pt x="164067" y="15424"/>
                  <a:pt x="163569" y="15714"/>
                </a:cubicBezTo>
                <a:cubicBezTo>
                  <a:pt x="163403" y="15797"/>
                  <a:pt x="163279" y="16005"/>
                  <a:pt x="163113" y="16088"/>
                </a:cubicBezTo>
                <a:cubicBezTo>
                  <a:pt x="163030" y="16710"/>
                  <a:pt x="162740" y="17497"/>
                  <a:pt x="162781" y="17953"/>
                </a:cubicBezTo>
                <a:cubicBezTo>
                  <a:pt x="162740" y="19902"/>
                  <a:pt x="163528" y="21768"/>
                  <a:pt x="163859" y="23717"/>
                </a:cubicBezTo>
                <a:cubicBezTo>
                  <a:pt x="164896" y="27946"/>
                  <a:pt x="164854" y="32258"/>
                  <a:pt x="164689" y="36570"/>
                </a:cubicBezTo>
                <a:cubicBezTo>
                  <a:pt x="164813" y="40799"/>
                  <a:pt x="165062" y="45070"/>
                  <a:pt x="166264" y="49133"/>
                </a:cubicBezTo>
                <a:cubicBezTo>
                  <a:pt x="166430" y="49796"/>
                  <a:pt x="166637" y="50418"/>
                  <a:pt x="166845" y="51040"/>
                </a:cubicBezTo>
                <a:cubicBezTo>
                  <a:pt x="168420" y="54482"/>
                  <a:pt x="170576" y="58255"/>
                  <a:pt x="173271" y="64391"/>
                </a:cubicBezTo>
                <a:cubicBezTo>
                  <a:pt x="175676" y="70279"/>
                  <a:pt x="176837" y="76581"/>
                  <a:pt x="177791" y="82842"/>
                </a:cubicBezTo>
                <a:cubicBezTo>
                  <a:pt x="178496" y="88688"/>
                  <a:pt x="179491" y="94493"/>
                  <a:pt x="180113" y="100339"/>
                </a:cubicBezTo>
                <a:cubicBezTo>
                  <a:pt x="180320" y="105024"/>
                  <a:pt x="180569" y="109709"/>
                  <a:pt x="181025" y="114353"/>
                </a:cubicBezTo>
                <a:cubicBezTo>
                  <a:pt x="181730" y="120033"/>
                  <a:pt x="182434" y="125755"/>
                  <a:pt x="182766" y="131477"/>
                </a:cubicBezTo>
                <a:cubicBezTo>
                  <a:pt x="182808" y="132182"/>
                  <a:pt x="182849" y="132887"/>
                  <a:pt x="182849" y="133591"/>
                </a:cubicBezTo>
                <a:cubicBezTo>
                  <a:pt x="182849" y="134338"/>
                  <a:pt x="183264" y="137157"/>
                  <a:pt x="183264" y="138733"/>
                </a:cubicBezTo>
                <a:cubicBezTo>
                  <a:pt x="183305" y="138940"/>
                  <a:pt x="183305" y="139147"/>
                  <a:pt x="183347" y="139355"/>
                </a:cubicBezTo>
                <a:lnTo>
                  <a:pt x="183347" y="139355"/>
                </a:lnTo>
                <a:close/>
                <a:moveTo>
                  <a:pt x="21312" y="13724"/>
                </a:moveTo>
                <a:cubicBezTo>
                  <a:pt x="20939" y="13475"/>
                  <a:pt x="19986" y="13019"/>
                  <a:pt x="19820" y="12480"/>
                </a:cubicBezTo>
                <a:cubicBezTo>
                  <a:pt x="19737" y="12480"/>
                  <a:pt x="19654" y="12439"/>
                  <a:pt x="19612" y="12397"/>
                </a:cubicBezTo>
                <a:cubicBezTo>
                  <a:pt x="19156" y="11029"/>
                  <a:pt x="21686" y="12563"/>
                  <a:pt x="22017" y="12895"/>
                </a:cubicBezTo>
                <a:cubicBezTo>
                  <a:pt x="22142" y="13019"/>
                  <a:pt x="22183" y="13144"/>
                  <a:pt x="22142" y="13268"/>
                </a:cubicBezTo>
                <a:cubicBezTo>
                  <a:pt x="22307" y="13310"/>
                  <a:pt x="22473" y="13351"/>
                  <a:pt x="22473" y="13600"/>
                </a:cubicBezTo>
                <a:cubicBezTo>
                  <a:pt x="22390" y="14139"/>
                  <a:pt x="21644" y="13890"/>
                  <a:pt x="21312" y="13724"/>
                </a:cubicBezTo>
                <a:lnTo>
                  <a:pt x="21312" y="13724"/>
                </a:lnTo>
                <a:close/>
                <a:moveTo>
                  <a:pt x="23178" y="12854"/>
                </a:moveTo>
                <a:cubicBezTo>
                  <a:pt x="23427" y="12936"/>
                  <a:pt x="23717" y="12646"/>
                  <a:pt x="23593" y="12397"/>
                </a:cubicBezTo>
                <a:cubicBezTo>
                  <a:pt x="23468" y="11319"/>
                  <a:pt x="20442" y="10034"/>
                  <a:pt x="19447" y="9951"/>
                </a:cubicBezTo>
                <a:cubicBezTo>
                  <a:pt x="18991" y="10117"/>
                  <a:pt x="19239" y="10698"/>
                  <a:pt x="19654" y="10656"/>
                </a:cubicBezTo>
                <a:cubicBezTo>
                  <a:pt x="20317" y="11651"/>
                  <a:pt x="22059" y="12439"/>
                  <a:pt x="23178" y="12854"/>
                </a:cubicBezTo>
                <a:close/>
                <a:moveTo>
                  <a:pt x="747" y="27904"/>
                </a:moveTo>
                <a:cubicBezTo>
                  <a:pt x="1" y="27738"/>
                  <a:pt x="996" y="26785"/>
                  <a:pt x="954" y="26246"/>
                </a:cubicBezTo>
                <a:cubicBezTo>
                  <a:pt x="996" y="25790"/>
                  <a:pt x="1203" y="25292"/>
                  <a:pt x="1079" y="24836"/>
                </a:cubicBezTo>
                <a:cubicBezTo>
                  <a:pt x="1079" y="24712"/>
                  <a:pt x="1079" y="24587"/>
                  <a:pt x="1162" y="24463"/>
                </a:cubicBezTo>
                <a:cubicBezTo>
                  <a:pt x="1328" y="24214"/>
                  <a:pt x="1742" y="24380"/>
                  <a:pt x="1784" y="24670"/>
                </a:cubicBezTo>
                <a:cubicBezTo>
                  <a:pt x="2115" y="24421"/>
                  <a:pt x="2737" y="24339"/>
                  <a:pt x="2862" y="24836"/>
                </a:cubicBezTo>
                <a:cubicBezTo>
                  <a:pt x="3650" y="25002"/>
                  <a:pt x="4562" y="24504"/>
                  <a:pt x="5308" y="24836"/>
                </a:cubicBezTo>
                <a:cubicBezTo>
                  <a:pt x="5557" y="25126"/>
                  <a:pt x="5267" y="25500"/>
                  <a:pt x="5018" y="25665"/>
                </a:cubicBezTo>
                <a:cubicBezTo>
                  <a:pt x="3650" y="26495"/>
                  <a:pt x="2281" y="27448"/>
                  <a:pt x="747" y="27904"/>
                </a:cubicBezTo>
                <a:close/>
                <a:moveTo>
                  <a:pt x="183678" y="23551"/>
                </a:moveTo>
                <a:cubicBezTo>
                  <a:pt x="183678" y="23882"/>
                  <a:pt x="184093" y="24007"/>
                  <a:pt x="184300" y="23758"/>
                </a:cubicBezTo>
                <a:cubicBezTo>
                  <a:pt x="185959" y="23261"/>
                  <a:pt x="187617" y="23468"/>
                  <a:pt x="189359" y="23634"/>
                </a:cubicBezTo>
                <a:cubicBezTo>
                  <a:pt x="190063" y="23634"/>
                  <a:pt x="191059" y="24048"/>
                  <a:pt x="191681" y="23675"/>
                </a:cubicBezTo>
                <a:cubicBezTo>
                  <a:pt x="192385" y="22224"/>
                  <a:pt x="188156" y="21063"/>
                  <a:pt x="187120" y="21105"/>
                </a:cubicBezTo>
                <a:cubicBezTo>
                  <a:pt x="186415" y="21105"/>
                  <a:pt x="185710" y="21312"/>
                  <a:pt x="185047" y="21644"/>
                </a:cubicBezTo>
                <a:cubicBezTo>
                  <a:pt x="184673" y="21934"/>
                  <a:pt x="183056" y="22763"/>
                  <a:pt x="183720" y="23343"/>
                </a:cubicBezTo>
                <a:cubicBezTo>
                  <a:pt x="183720" y="23343"/>
                  <a:pt x="183720" y="23343"/>
                  <a:pt x="183720" y="23343"/>
                </a:cubicBezTo>
                <a:cubicBezTo>
                  <a:pt x="183678" y="23385"/>
                  <a:pt x="183678" y="23468"/>
                  <a:pt x="183678" y="23551"/>
                </a:cubicBezTo>
                <a:lnTo>
                  <a:pt x="183678" y="23551"/>
                </a:lnTo>
                <a:close/>
                <a:moveTo>
                  <a:pt x="186498" y="28277"/>
                </a:moveTo>
                <a:cubicBezTo>
                  <a:pt x="186705" y="28816"/>
                  <a:pt x="187327" y="28443"/>
                  <a:pt x="187120" y="27946"/>
                </a:cubicBezTo>
                <a:cubicBezTo>
                  <a:pt x="186871" y="27241"/>
                  <a:pt x="186000" y="27034"/>
                  <a:pt x="185378" y="26702"/>
                </a:cubicBezTo>
                <a:cubicBezTo>
                  <a:pt x="183471" y="25831"/>
                  <a:pt x="181356" y="25417"/>
                  <a:pt x="179242" y="25334"/>
                </a:cubicBezTo>
                <a:cubicBezTo>
                  <a:pt x="178703" y="25251"/>
                  <a:pt x="178039" y="25790"/>
                  <a:pt x="178496" y="26287"/>
                </a:cubicBezTo>
                <a:cubicBezTo>
                  <a:pt x="179076" y="26951"/>
                  <a:pt x="179988" y="27117"/>
                  <a:pt x="180817" y="27365"/>
                </a:cubicBezTo>
                <a:cubicBezTo>
                  <a:pt x="182186" y="27697"/>
                  <a:pt x="183595" y="27863"/>
                  <a:pt x="185005" y="27904"/>
                </a:cubicBezTo>
                <a:cubicBezTo>
                  <a:pt x="185337" y="27863"/>
                  <a:pt x="185793" y="28029"/>
                  <a:pt x="186083" y="27821"/>
                </a:cubicBezTo>
                <a:cubicBezTo>
                  <a:pt x="186290" y="27904"/>
                  <a:pt x="186498" y="28029"/>
                  <a:pt x="186498" y="28277"/>
                </a:cubicBezTo>
                <a:close/>
              </a:path>
            </a:pathLst>
          </a:custGeom>
          <a:solidFill>
            <a:srgbClr val="E4AC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285;p45">
            <a:extLst>
              <a:ext uri="{FF2B5EF4-FFF2-40B4-BE49-F238E27FC236}">
                <a16:creationId xmlns:a16="http://schemas.microsoft.com/office/drawing/2014/main" id="{3C819DD1-DFD7-454B-A9FA-7AA5CD22D26A}"/>
              </a:ext>
            </a:extLst>
          </p:cNvPr>
          <p:cNvSpPr/>
          <p:nvPr/>
        </p:nvSpPr>
        <p:spPr>
          <a:xfrm>
            <a:off x="5772206" y="2894289"/>
            <a:ext cx="2793400" cy="351922"/>
          </a:xfrm>
          <a:custGeom>
            <a:avLst/>
            <a:gdLst/>
            <a:ahLst/>
            <a:cxnLst/>
            <a:rect l="l" t="t" r="r" b="b"/>
            <a:pathLst>
              <a:path w="189898" h="23924" extrusionOk="0">
                <a:moveTo>
                  <a:pt x="9329" y="16792"/>
                </a:moveTo>
                <a:lnTo>
                  <a:pt x="9329" y="16792"/>
                </a:lnTo>
                <a:cubicBezTo>
                  <a:pt x="9288" y="16668"/>
                  <a:pt x="9288" y="16502"/>
                  <a:pt x="9246" y="16336"/>
                </a:cubicBezTo>
                <a:cubicBezTo>
                  <a:pt x="9246" y="16253"/>
                  <a:pt x="9246" y="16212"/>
                  <a:pt x="9205" y="16129"/>
                </a:cubicBezTo>
                <a:cubicBezTo>
                  <a:pt x="8749" y="15631"/>
                  <a:pt x="8749" y="14802"/>
                  <a:pt x="8500" y="14180"/>
                </a:cubicBezTo>
                <a:cubicBezTo>
                  <a:pt x="8251" y="13766"/>
                  <a:pt x="7920" y="13392"/>
                  <a:pt x="7588" y="13061"/>
                </a:cubicBezTo>
                <a:cubicBezTo>
                  <a:pt x="7173" y="13641"/>
                  <a:pt x="6676" y="14180"/>
                  <a:pt x="6137" y="14636"/>
                </a:cubicBezTo>
                <a:cubicBezTo>
                  <a:pt x="5349" y="15383"/>
                  <a:pt x="4520" y="16004"/>
                  <a:pt x="3566" y="16543"/>
                </a:cubicBezTo>
                <a:cubicBezTo>
                  <a:pt x="3732" y="17497"/>
                  <a:pt x="3815" y="18492"/>
                  <a:pt x="3773" y="18907"/>
                </a:cubicBezTo>
                <a:cubicBezTo>
                  <a:pt x="3773" y="19404"/>
                  <a:pt x="3566" y="20856"/>
                  <a:pt x="3110" y="21643"/>
                </a:cubicBezTo>
                <a:cubicBezTo>
                  <a:pt x="3152" y="21602"/>
                  <a:pt x="3193" y="21602"/>
                  <a:pt x="3234" y="21602"/>
                </a:cubicBezTo>
                <a:cubicBezTo>
                  <a:pt x="3649" y="21477"/>
                  <a:pt x="4064" y="21312"/>
                  <a:pt x="4520" y="21104"/>
                </a:cubicBezTo>
                <a:cubicBezTo>
                  <a:pt x="6012" y="20317"/>
                  <a:pt x="7339" y="19197"/>
                  <a:pt x="8417" y="17912"/>
                </a:cubicBezTo>
                <a:cubicBezTo>
                  <a:pt x="8749" y="17539"/>
                  <a:pt x="9039" y="17165"/>
                  <a:pt x="9329" y="16792"/>
                </a:cubicBezTo>
                <a:lnTo>
                  <a:pt x="9329" y="16792"/>
                </a:lnTo>
                <a:close/>
                <a:moveTo>
                  <a:pt x="183139" y="21934"/>
                </a:moveTo>
                <a:cubicBezTo>
                  <a:pt x="183263" y="21353"/>
                  <a:pt x="183346" y="20814"/>
                  <a:pt x="183388" y="20234"/>
                </a:cubicBezTo>
                <a:lnTo>
                  <a:pt x="183222" y="20192"/>
                </a:lnTo>
                <a:cubicBezTo>
                  <a:pt x="180651" y="19612"/>
                  <a:pt x="179034" y="17912"/>
                  <a:pt x="177293" y="16212"/>
                </a:cubicBezTo>
                <a:cubicBezTo>
                  <a:pt x="177085" y="17248"/>
                  <a:pt x="176961" y="18243"/>
                  <a:pt x="176588" y="19197"/>
                </a:cubicBezTo>
                <a:cubicBezTo>
                  <a:pt x="176671" y="19446"/>
                  <a:pt x="176795" y="19695"/>
                  <a:pt x="176920" y="19943"/>
                </a:cubicBezTo>
                <a:cubicBezTo>
                  <a:pt x="177002" y="20151"/>
                  <a:pt x="177085" y="20317"/>
                  <a:pt x="177210" y="20482"/>
                </a:cubicBezTo>
                <a:cubicBezTo>
                  <a:pt x="177915" y="20565"/>
                  <a:pt x="178412" y="22058"/>
                  <a:pt x="179241" y="22431"/>
                </a:cubicBezTo>
                <a:cubicBezTo>
                  <a:pt x="179532" y="22638"/>
                  <a:pt x="179863" y="22763"/>
                  <a:pt x="180237" y="22846"/>
                </a:cubicBezTo>
                <a:cubicBezTo>
                  <a:pt x="180402" y="22887"/>
                  <a:pt x="180485" y="23095"/>
                  <a:pt x="180444" y="23260"/>
                </a:cubicBezTo>
                <a:cubicBezTo>
                  <a:pt x="180319" y="23675"/>
                  <a:pt x="179863" y="23468"/>
                  <a:pt x="179615" y="23385"/>
                </a:cubicBezTo>
                <a:cubicBezTo>
                  <a:pt x="179698" y="23634"/>
                  <a:pt x="179490" y="23924"/>
                  <a:pt x="179241" y="23882"/>
                </a:cubicBezTo>
                <a:cubicBezTo>
                  <a:pt x="177666" y="23012"/>
                  <a:pt x="176795" y="21270"/>
                  <a:pt x="176049" y="19736"/>
                </a:cubicBezTo>
                <a:cubicBezTo>
                  <a:pt x="175468" y="19695"/>
                  <a:pt x="175759" y="19031"/>
                  <a:pt x="175676" y="18658"/>
                </a:cubicBezTo>
                <a:cubicBezTo>
                  <a:pt x="175261" y="18782"/>
                  <a:pt x="175095" y="18285"/>
                  <a:pt x="175344" y="17995"/>
                </a:cubicBezTo>
                <a:cubicBezTo>
                  <a:pt x="175593" y="17539"/>
                  <a:pt x="175842" y="17082"/>
                  <a:pt x="176049" y="16626"/>
                </a:cubicBezTo>
                <a:cubicBezTo>
                  <a:pt x="176132" y="16212"/>
                  <a:pt x="176215" y="15797"/>
                  <a:pt x="176256" y="15424"/>
                </a:cubicBezTo>
                <a:cubicBezTo>
                  <a:pt x="175593" y="15051"/>
                  <a:pt x="174846" y="14885"/>
                  <a:pt x="174225" y="14470"/>
                </a:cubicBezTo>
                <a:cubicBezTo>
                  <a:pt x="173768" y="14180"/>
                  <a:pt x="172649" y="13641"/>
                  <a:pt x="173064" y="12978"/>
                </a:cubicBezTo>
                <a:cubicBezTo>
                  <a:pt x="172607" y="12231"/>
                  <a:pt x="170908" y="8210"/>
                  <a:pt x="173188" y="9744"/>
                </a:cubicBezTo>
                <a:cubicBezTo>
                  <a:pt x="174432" y="10324"/>
                  <a:pt x="175676" y="10863"/>
                  <a:pt x="177002" y="11278"/>
                </a:cubicBezTo>
                <a:cubicBezTo>
                  <a:pt x="177624" y="10531"/>
                  <a:pt x="178246" y="9785"/>
                  <a:pt x="178702" y="8914"/>
                </a:cubicBezTo>
                <a:cubicBezTo>
                  <a:pt x="179117" y="8210"/>
                  <a:pt x="179324" y="7422"/>
                  <a:pt x="179490" y="6593"/>
                </a:cubicBezTo>
                <a:cubicBezTo>
                  <a:pt x="178246" y="6136"/>
                  <a:pt x="177210" y="5224"/>
                  <a:pt x="176007" y="4644"/>
                </a:cubicBezTo>
                <a:cubicBezTo>
                  <a:pt x="174846" y="4395"/>
                  <a:pt x="173644" y="4727"/>
                  <a:pt x="172442" y="4437"/>
                </a:cubicBezTo>
                <a:cubicBezTo>
                  <a:pt x="171695" y="4229"/>
                  <a:pt x="170576" y="4146"/>
                  <a:pt x="170120" y="3483"/>
                </a:cubicBezTo>
                <a:cubicBezTo>
                  <a:pt x="169747" y="3110"/>
                  <a:pt x="168461" y="1202"/>
                  <a:pt x="169166" y="912"/>
                </a:cubicBezTo>
                <a:cubicBezTo>
                  <a:pt x="169456" y="746"/>
                  <a:pt x="169747" y="1078"/>
                  <a:pt x="170037" y="1202"/>
                </a:cubicBezTo>
                <a:cubicBezTo>
                  <a:pt x="170617" y="1451"/>
                  <a:pt x="171281" y="1451"/>
                  <a:pt x="171861" y="1451"/>
                </a:cubicBezTo>
                <a:cubicBezTo>
                  <a:pt x="172732" y="1451"/>
                  <a:pt x="173561" y="1493"/>
                  <a:pt x="174432" y="1451"/>
                </a:cubicBezTo>
                <a:cubicBezTo>
                  <a:pt x="175054" y="1410"/>
                  <a:pt x="175759" y="1327"/>
                  <a:pt x="176381" y="1493"/>
                </a:cubicBezTo>
                <a:cubicBezTo>
                  <a:pt x="177334" y="1783"/>
                  <a:pt x="178205" y="2280"/>
                  <a:pt x="179117" y="2612"/>
                </a:cubicBezTo>
                <a:cubicBezTo>
                  <a:pt x="180112" y="2902"/>
                  <a:pt x="181107" y="3193"/>
                  <a:pt x="182102" y="3317"/>
                </a:cubicBezTo>
                <a:cubicBezTo>
                  <a:pt x="182849" y="3400"/>
                  <a:pt x="183678" y="3483"/>
                  <a:pt x="184217" y="4022"/>
                </a:cubicBezTo>
                <a:cubicBezTo>
                  <a:pt x="185792" y="6219"/>
                  <a:pt x="186456" y="8914"/>
                  <a:pt x="188197" y="10988"/>
                </a:cubicBezTo>
                <a:cubicBezTo>
                  <a:pt x="188653" y="11692"/>
                  <a:pt x="189731" y="12397"/>
                  <a:pt x="189897" y="13185"/>
                </a:cubicBezTo>
                <a:cubicBezTo>
                  <a:pt x="189814" y="13600"/>
                  <a:pt x="189317" y="13848"/>
                  <a:pt x="188902" y="13890"/>
                </a:cubicBezTo>
                <a:cubicBezTo>
                  <a:pt x="188861" y="13890"/>
                  <a:pt x="188778" y="13890"/>
                  <a:pt x="188736" y="13890"/>
                </a:cubicBezTo>
                <a:cubicBezTo>
                  <a:pt x="188529" y="14180"/>
                  <a:pt x="188322" y="14470"/>
                  <a:pt x="188156" y="14719"/>
                </a:cubicBezTo>
                <a:cubicBezTo>
                  <a:pt x="187824" y="15217"/>
                  <a:pt x="187575" y="15880"/>
                  <a:pt x="187036" y="16129"/>
                </a:cubicBezTo>
                <a:cubicBezTo>
                  <a:pt x="186705" y="16461"/>
                  <a:pt x="186414" y="17497"/>
                  <a:pt x="186000" y="17870"/>
                </a:cubicBezTo>
                <a:cubicBezTo>
                  <a:pt x="186207" y="17912"/>
                  <a:pt x="186331" y="18036"/>
                  <a:pt x="186373" y="18285"/>
                </a:cubicBezTo>
                <a:cubicBezTo>
                  <a:pt x="186124" y="18782"/>
                  <a:pt x="185875" y="19280"/>
                  <a:pt x="185544" y="19612"/>
                </a:cubicBezTo>
                <a:cubicBezTo>
                  <a:pt x="185502" y="19943"/>
                  <a:pt x="185295" y="20317"/>
                  <a:pt x="185212" y="20648"/>
                </a:cubicBezTo>
                <a:cubicBezTo>
                  <a:pt x="185005" y="21063"/>
                  <a:pt x="184839" y="22224"/>
                  <a:pt x="184175" y="21768"/>
                </a:cubicBezTo>
                <a:cubicBezTo>
                  <a:pt x="184175" y="21809"/>
                  <a:pt x="184134" y="21851"/>
                  <a:pt x="184134" y="21851"/>
                </a:cubicBezTo>
                <a:cubicBezTo>
                  <a:pt x="184093" y="21934"/>
                  <a:pt x="184010" y="21975"/>
                  <a:pt x="183927" y="22016"/>
                </a:cubicBezTo>
                <a:cubicBezTo>
                  <a:pt x="183885" y="22058"/>
                  <a:pt x="183844" y="22141"/>
                  <a:pt x="183802" y="22265"/>
                </a:cubicBezTo>
                <a:cubicBezTo>
                  <a:pt x="183719" y="22265"/>
                  <a:pt x="183636" y="22307"/>
                  <a:pt x="183554" y="22348"/>
                </a:cubicBezTo>
                <a:cubicBezTo>
                  <a:pt x="183429" y="22390"/>
                  <a:pt x="183305" y="22431"/>
                  <a:pt x="183180" y="22473"/>
                </a:cubicBezTo>
                <a:cubicBezTo>
                  <a:pt x="183139" y="22514"/>
                  <a:pt x="183056" y="22555"/>
                  <a:pt x="183015" y="22597"/>
                </a:cubicBezTo>
                <a:cubicBezTo>
                  <a:pt x="182973" y="22597"/>
                  <a:pt x="182973" y="22597"/>
                  <a:pt x="182932" y="22638"/>
                </a:cubicBezTo>
                <a:cubicBezTo>
                  <a:pt x="182932" y="22638"/>
                  <a:pt x="182932" y="22638"/>
                  <a:pt x="182890" y="22638"/>
                </a:cubicBezTo>
                <a:cubicBezTo>
                  <a:pt x="182932" y="22431"/>
                  <a:pt x="183139" y="22141"/>
                  <a:pt x="183139" y="21934"/>
                </a:cubicBezTo>
                <a:lnTo>
                  <a:pt x="183139" y="21934"/>
                </a:lnTo>
                <a:close/>
                <a:moveTo>
                  <a:pt x="184217" y="17414"/>
                </a:moveTo>
                <a:cubicBezTo>
                  <a:pt x="184258" y="17041"/>
                  <a:pt x="184507" y="16668"/>
                  <a:pt x="184673" y="16336"/>
                </a:cubicBezTo>
                <a:cubicBezTo>
                  <a:pt x="185129" y="15383"/>
                  <a:pt x="185502" y="14346"/>
                  <a:pt x="185627" y="13268"/>
                </a:cubicBezTo>
                <a:cubicBezTo>
                  <a:pt x="185627" y="12936"/>
                  <a:pt x="185585" y="12605"/>
                  <a:pt x="185585" y="12231"/>
                </a:cubicBezTo>
                <a:cubicBezTo>
                  <a:pt x="183305" y="10407"/>
                  <a:pt x="182683" y="7961"/>
                  <a:pt x="181480" y="7132"/>
                </a:cubicBezTo>
                <a:cubicBezTo>
                  <a:pt x="181439" y="7256"/>
                  <a:pt x="181356" y="7339"/>
                  <a:pt x="181315" y="7422"/>
                </a:cubicBezTo>
                <a:cubicBezTo>
                  <a:pt x="180776" y="8624"/>
                  <a:pt x="179946" y="9661"/>
                  <a:pt x="179200" y="10739"/>
                </a:cubicBezTo>
                <a:cubicBezTo>
                  <a:pt x="178951" y="10988"/>
                  <a:pt x="178785" y="11485"/>
                  <a:pt x="178495" y="11817"/>
                </a:cubicBezTo>
                <a:cubicBezTo>
                  <a:pt x="179076" y="12190"/>
                  <a:pt x="179490" y="12770"/>
                  <a:pt x="179905" y="13351"/>
                </a:cubicBezTo>
                <a:cubicBezTo>
                  <a:pt x="180610" y="14346"/>
                  <a:pt x="181439" y="15300"/>
                  <a:pt x="182351" y="16129"/>
                </a:cubicBezTo>
                <a:cubicBezTo>
                  <a:pt x="182890" y="16626"/>
                  <a:pt x="183512" y="17082"/>
                  <a:pt x="184217" y="17373"/>
                </a:cubicBezTo>
                <a:lnTo>
                  <a:pt x="184217" y="17373"/>
                </a:lnTo>
                <a:close/>
                <a:moveTo>
                  <a:pt x="187451" y="13392"/>
                </a:moveTo>
                <a:lnTo>
                  <a:pt x="187451" y="13392"/>
                </a:lnTo>
                <a:lnTo>
                  <a:pt x="187409" y="13392"/>
                </a:lnTo>
                <a:lnTo>
                  <a:pt x="187409" y="13392"/>
                </a:lnTo>
                <a:cubicBezTo>
                  <a:pt x="187409" y="13392"/>
                  <a:pt x="187409" y="13392"/>
                  <a:pt x="187451" y="13392"/>
                </a:cubicBezTo>
                <a:lnTo>
                  <a:pt x="187451" y="13392"/>
                </a:lnTo>
                <a:close/>
                <a:moveTo>
                  <a:pt x="19819" y="829"/>
                </a:moveTo>
                <a:cubicBezTo>
                  <a:pt x="19902" y="1202"/>
                  <a:pt x="19529" y="1410"/>
                  <a:pt x="19322" y="1700"/>
                </a:cubicBezTo>
                <a:cubicBezTo>
                  <a:pt x="18907" y="2156"/>
                  <a:pt x="18575" y="2654"/>
                  <a:pt x="18244" y="3110"/>
                </a:cubicBezTo>
                <a:cubicBezTo>
                  <a:pt x="17912" y="3690"/>
                  <a:pt x="17539" y="4229"/>
                  <a:pt x="17083" y="4685"/>
                </a:cubicBezTo>
                <a:cubicBezTo>
                  <a:pt x="17415" y="5307"/>
                  <a:pt x="16793" y="6095"/>
                  <a:pt x="16668" y="6717"/>
                </a:cubicBezTo>
                <a:cubicBezTo>
                  <a:pt x="16378" y="7132"/>
                  <a:pt x="16171" y="9163"/>
                  <a:pt x="15466" y="8707"/>
                </a:cubicBezTo>
                <a:cubicBezTo>
                  <a:pt x="15466" y="8832"/>
                  <a:pt x="15507" y="8956"/>
                  <a:pt x="15549" y="9163"/>
                </a:cubicBezTo>
                <a:cubicBezTo>
                  <a:pt x="15507" y="9205"/>
                  <a:pt x="15466" y="9288"/>
                  <a:pt x="15466" y="9329"/>
                </a:cubicBezTo>
                <a:cubicBezTo>
                  <a:pt x="15424" y="9453"/>
                  <a:pt x="15383" y="9536"/>
                  <a:pt x="15341" y="9619"/>
                </a:cubicBezTo>
                <a:cubicBezTo>
                  <a:pt x="15259" y="9827"/>
                  <a:pt x="15176" y="9992"/>
                  <a:pt x="15093" y="10200"/>
                </a:cubicBezTo>
                <a:cubicBezTo>
                  <a:pt x="15093" y="10241"/>
                  <a:pt x="15093" y="10283"/>
                  <a:pt x="15093" y="10366"/>
                </a:cubicBezTo>
                <a:cubicBezTo>
                  <a:pt x="14595" y="10075"/>
                  <a:pt x="14885" y="8127"/>
                  <a:pt x="14305" y="6800"/>
                </a:cubicBezTo>
                <a:cubicBezTo>
                  <a:pt x="14222" y="6800"/>
                  <a:pt x="14180" y="6841"/>
                  <a:pt x="14139" y="6883"/>
                </a:cubicBezTo>
                <a:cubicBezTo>
                  <a:pt x="13724" y="7132"/>
                  <a:pt x="13559" y="7546"/>
                  <a:pt x="13268" y="7878"/>
                </a:cubicBezTo>
                <a:cubicBezTo>
                  <a:pt x="12232" y="8956"/>
                  <a:pt x="10988" y="9868"/>
                  <a:pt x="9744" y="10656"/>
                </a:cubicBezTo>
                <a:cubicBezTo>
                  <a:pt x="9454" y="10863"/>
                  <a:pt x="9205" y="10988"/>
                  <a:pt x="8956" y="11112"/>
                </a:cubicBezTo>
                <a:cubicBezTo>
                  <a:pt x="9329" y="11775"/>
                  <a:pt x="10159" y="14429"/>
                  <a:pt x="10200" y="15797"/>
                </a:cubicBezTo>
                <a:lnTo>
                  <a:pt x="10325" y="15714"/>
                </a:lnTo>
                <a:cubicBezTo>
                  <a:pt x="10739" y="15383"/>
                  <a:pt x="12771" y="13392"/>
                  <a:pt x="13102" y="14222"/>
                </a:cubicBezTo>
                <a:cubicBezTo>
                  <a:pt x="13227" y="14553"/>
                  <a:pt x="12895" y="14844"/>
                  <a:pt x="12771" y="15134"/>
                </a:cubicBezTo>
                <a:cubicBezTo>
                  <a:pt x="12232" y="16004"/>
                  <a:pt x="11693" y="16917"/>
                  <a:pt x="11071" y="17787"/>
                </a:cubicBezTo>
                <a:cubicBezTo>
                  <a:pt x="9703" y="19612"/>
                  <a:pt x="7547" y="22804"/>
                  <a:pt x="4976" y="22638"/>
                </a:cubicBezTo>
                <a:cubicBezTo>
                  <a:pt x="4478" y="22597"/>
                  <a:pt x="2903" y="22597"/>
                  <a:pt x="2903" y="21934"/>
                </a:cubicBezTo>
                <a:cubicBezTo>
                  <a:pt x="2654" y="22141"/>
                  <a:pt x="2405" y="22224"/>
                  <a:pt x="2074" y="21975"/>
                </a:cubicBezTo>
                <a:cubicBezTo>
                  <a:pt x="1327" y="20731"/>
                  <a:pt x="1078" y="19239"/>
                  <a:pt x="457" y="17912"/>
                </a:cubicBezTo>
                <a:cubicBezTo>
                  <a:pt x="332" y="17663"/>
                  <a:pt x="581" y="17456"/>
                  <a:pt x="788" y="17456"/>
                </a:cubicBezTo>
                <a:cubicBezTo>
                  <a:pt x="747" y="17414"/>
                  <a:pt x="747" y="17373"/>
                  <a:pt x="747" y="17373"/>
                </a:cubicBezTo>
                <a:cubicBezTo>
                  <a:pt x="747" y="17331"/>
                  <a:pt x="788" y="17290"/>
                  <a:pt x="788" y="17248"/>
                </a:cubicBezTo>
                <a:cubicBezTo>
                  <a:pt x="747" y="17207"/>
                  <a:pt x="705" y="17165"/>
                  <a:pt x="664" y="17124"/>
                </a:cubicBezTo>
                <a:cubicBezTo>
                  <a:pt x="332" y="17041"/>
                  <a:pt x="208" y="16543"/>
                  <a:pt x="166" y="16253"/>
                </a:cubicBezTo>
                <a:cubicBezTo>
                  <a:pt x="0" y="15300"/>
                  <a:pt x="1120" y="15051"/>
                  <a:pt x="1742" y="14636"/>
                </a:cubicBezTo>
                <a:cubicBezTo>
                  <a:pt x="2695" y="13931"/>
                  <a:pt x="3525" y="13019"/>
                  <a:pt x="4312" y="12148"/>
                </a:cubicBezTo>
                <a:cubicBezTo>
                  <a:pt x="5681" y="10614"/>
                  <a:pt x="6676" y="8624"/>
                  <a:pt x="8542" y="7546"/>
                </a:cubicBezTo>
                <a:cubicBezTo>
                  <a:pt x="11527" y="5763"/>
                  <a:pt x="14015" y="3151"/>
                  <a:pt x="17207" y="1617"/>
                </a:cubicBezTo>
                <a:cubicBezTo>
                  <a:pt x="17788" y="1493"/>
                  <a:pt x="19529" y="0"/>
                  <a:pt x="19819" y="829"/>
                </a:cubicBezTo>
                <a:close/>
              </a:path>
            </a:pathLst>
          </a:custGeom>
          <a:solidFill>
            <a:srgbClr val="C388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286;p45">
            <a:extLst>
              <a:ext uri="{FF2B5EF4-FFF2-40B4-BE49-F238E27FC236}">
                <a16:creationId xmlns:a16="http://schemas.microsoft.com/office/drawing/2014/main" id="{A74FC1A4-44FF-4A69-B0CA-070C140E5292}"/>
              </a:ext>
            </a:extLst>
          </p:cNvPr>
          <p:cNvSpPr/>
          <p:nvPr/>
        </p:nvSpPr>
        <p:spPr>
          <a:xfrm>
            <a:off x="6111315" y="2852204"/>
            <a:ext cx="112237" cy="104912"/>
          </a:xfrm>
          <a:custGeom>
            <a:avLst/>
            <a:gdLst/>
            <a:ahLst/>
            <a:cxnLst/>
            <a:rect l="l" t="t" r="r" b="b"/>
            <a:pathLst>
              <a:path w="7630" h="7132" extrusionOk="0">
                <a:moveTo>
                  <a:pt x="6344" y="1783"/>
                </a:moveTo>
                <a:cubicBezTo>
                  <a:pt x="7629" y="2944"/>
                  <a:pt x="5929" y="4644"/>
                  <a:pt x="5266" y="5722"/>
                </a:cubicBezTo>
                <a:cubicBezTo>
                  <a:pt x="5308" y="6054"/>
                  <a:pt x="3981" y="7132"/>
                  <a:pt x="3732" y="6676"/>
                </a:cubicBezTo>
                <a:cubicBezTo>
                  <a:pt x="2778" y="6468"/>
                  <a:pt x="1576" y="6593"/>
                  <a:pt x="871" y="5805"/>
                </a:cubicBezTo>
                <a:cubicBezTo>
                  <a:pt x="0" y="4976"/>
                  <a:pt x="498" y="3815"/>
                  <a:pt x="913" y="2861"/>
                </a:cubicBezTo>
                <a:cubicBezTo>
                  <a:pt x="1078" y="1866"/>
                  <a:pt x="1535" y="581"/>
                  <a:pt x="2488" y="83"/>
                </a:cubicBezTo>
                <a:cubicBezTo>
                  <a:pt x="3898" y="0"/>
                  <a:pt x="5349" y="829"/>
                  <a:pt x="6344" y="1783"/>
                </a:cubicBezTo>
                <a:close/>
              </a:path>
            </a:pathLst>
          </a:custGeom>
          <a:solidFill>
            <a:srgbClr val="FFDE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287;p45">
            <a:extLst>
              <a:ext uri="{FF2B5EF4-FFF2-40B4-BE49-F238E27FC236}">
                <a16:creationId xmlns:a16="http://schemas.microsoft.com/office/drawing/2014/main" id="{9CE13754-B208-47B6-976C-C3B09A6746D0}"/>
              </a:ext>
            </a:extLst>
          </p:cNvPr>
          <p:cNvSpPr/>
          <p:nvPr/>
        </p:nvSpPr>
        <p:spPr>
          <a:xfrm>
            <a:off x="8093517" y="2844275"/>
            <a:ext cx="121990" cy="121990"/>
          </a:xfrm>
          <a:custGeom>
            <a:avLst/>
            <a:gdLst/>
            <a:ahLst/>
            <a:cxnLst/>
            <a:rect l="l" t="t" r="r" b="b"/>
            <a:pathLst>
              <a:path w="8293" h="8293" extrusionOk="0">
                <a:moveTo>
                  <a:pt x="5971" y="746"/>
                </a:moveTo>
                <a:cubicBezTo>
                  <a:pt x="6883" y="2405"/>
                  <a:pt x="8293" y="4934"/>
                  <a:pt x="7008" y="6717"/>
                </a:cubicBezTo>
                <a:cubicBezTo>
                  <a:pt x="5971" y="7505"/>
                  <a:pt x="4727" y="8127"/>
                  <a:pt x="3400" y="8210"/>
                </a:cubicBezTo>
                <a:cubicBezTo>
                  <a:pt x="1866" y="8293"/>
                  <a:pt x="788" y="4561"/>
                  <a:pt x="622" y="3317"/>
                </a:cubicBezTo>
                <a:cubicBezTo>
                  <a:pt x="0" y="3359"/>
                  <a:pt x="166" y="2737"/>
                  <a:pt x="540" y="2488"/>
                </a:cubicBezTo>
                <a:cubicBezTo>
                  <a:pt x="581" y="2322"/>
                  <a:pt x="705" y="2198"/>
                  <a:pt x="871" y="2198"/>
                </a:cubicBezTo>
                <a:cubicBezTo>
                  <a:pt x="1949" y="1368"/>
                  <a:pt x="3193" y="705"/>
                  <a:pt x="4478" y="249"/>
                </a:cubicBezTo>
                <a:cubicBezTo>
                  <a:pt x="5059" y="0"/>
                  <a:pt x="5681" y="83"/>
                  <a:pt x="5971" y="746"/>
                </a:cubicBezTo>
                <a:close/>
              </a:path>
            </a:pathLst>
          </a:custGeom>
          <a:solidFill>
            <a:srgbClr val="FFDE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288;p45">
            <a:extLst>
              <a:ext uri="{FF2B5EF4-FFF2-40B4-BE49-F238E27FC236}">
                <a16:creationId xmlns:a16="http://schemas.microsoft.com/office/drawing/2014/main" id="{46ED9E71-7C65-4327-9B91-6C593CBC3472}"/>
              </a:ext>
            </a:extLst>
          </p:cNvPr>
          <p:cNvSpPr/>
          <p:nvPr/>
        </p:nvSpPr>
        <p:spPr>
          <a:xfrm>
            <a:off x="6167419" y="2868664"/>
            <a:ext cx="45160" cy="87230"/>
          </a:xfrm>
          <a:custGeom>
            <a:avLst/>
            <a:gdLst/>
            <a:ahLst/>
            <a:cxnLst/>
            <a:rect l="l" t="t" r="r" b="b"/>
            <a:pathLst>
              <a:path w="3070" h="5930" extrusionOk="0">
                <a:moveTo>
                  <a:pt x="706" y="5722"/>
                </a:moveTo>
                <a:cubicBezTo>
                  <a:pt x="1" y="5391"/>
                  <a:pt x="830" y="4479"/>
                  <a:pt x="872" y="3981"/>
                </a:cubicBezTo>
                <a:cubicBezTo>
                  <a:pt x="1079" y="3401"/>
                  <a:pt x="1245" y="2820"/>
                  <a:pt x="1369" y="2240"/>
                </a:cubicBezTo>
                <a:cubicBezTo>
                  <a:pt x="1494" y="1618"/>
                  <a:pt x="1494" y="954"/>
                  <a:pt x="1618" y="332"/>
                </a:cubicBezTo>
                <a:cubicBezTo>
                  <a:pt x="1742" y="84"/>
                  <a:pt x="2033" y="1"/>
                  <a:pt x="2281" y="125"/>
                </a:cubicBezTo>
                <a:cubicBezTo>
                  <a:pt x="2613" y="291"/>
                  <a:pt x="2572" y="705"/>
                  <a:pt x="2613" y="996"/>
                </a:cubicBezTo>
                <a:cubicBezTo>
                  <a:pt x="3028" y="1079"/>
                  <a:pt x="3069" y="2198"/>
                  <a:pt x="2779" y="2364"/>
                </a:cubicBezTo>
                <a:cubicBezTo>
                  <a:pt x="2613" y="2903"/>
                  <a:pt x="2489" y="4354"/>
                  <a:pt x="1742" y="4271"/>
                </a:cubicBezTo>
                <a:cubicBezTo>
                  <a:pt x="1535" y="4769"/>
                  <a:pt x="1411" y="5930"/>
                  <a:pt x="664" y="5681"/>
                </a:cubicBezTo>
                <a:close/>
              </a:path>
            </a:pathLst>
          </a:custGeom>
          <a:solidFill>
            <a:srgbClr val="EDC9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289;p45">
            <a:extLst>
              <a:ext uri="{FF2B5EF4-FFF2-40B4-BE49-F238E27FC236}">
                <a16:creationId xmlns:a16="http://schemas.microsoft.com/office/drawing/2014/main" id="{5FC6667F-B3FE-4786-AB16-28C3717896D6}"/>
              </a:ext>
            </a:extLst>
          </p:cNvPr>
          <p:cNvSpPr/>
          <p:nvPr/>
        </p:nvSpPr>
        <p:spPr>
          <a:xfrm>
            <a:off x="8094738" y="2865001"/>
            <a:ext cx="35392" cy="92732"/>
          </a:xfrm>
          <a:custGeom>
            <a:avLst/>
            <a:gdLst/>
            <a:ahLst/>
            <a:cxnLst/>
            <a:rect l="l" t="t" r="r" b="b"/>
            <a:pathLst>
              <a:path w="2406" h="6304" extrusionOk="0">
                <a:moveTo>
                  <a:pt x="1576" y="6262"/>
                </a:moveTo>
                <a:cubicBezTo>
                  <a:pt x="996" y="6137"/>
                  <a:pt x="1161" y="5308"/>
                  <a:pt x="996" y="4852"/>
                </a:cubicBezTo>
                <a:cubicBezTo>
                  <a:pt x="788" y="3774"/>
                  <a:pt x="747" y="2654"/>
                  <a:pt x="498" y="1576"/>
                </a:cubicBezTo>
                <a:cubicBezTo>
                  <a:pt x="0" y="1286"/>
                  <a:pt x="415" y="789"/>
                  <a:pt x="705" y="498"/>
                </a:cubicBezTo>
                <a:cubicBezTo>
                  <a:pt x="954" y="42"/>
                  <a:pt x="1659" y="1"/>
                  <a:pt x="1783" y="581"/>
                </a:cubicBezTo>
                <a:cubicBezTo>
                  <a:pt x="1825" y="1618"/>
                  <a:pt x="1783" y="2696"/>
                  <a:pt x="1908" y="3732"/>
                </a:cubicBezTo>
                <a:cubicBezTo>
                  <a:pt x="1908" y="4271"/>
                  <a:pt x="2405" y="5432"/>
                  <a:pt x="2074" y="5764"/>
                </a:cubicBezTo>
                <a:cubicBezTo>
                  <a:pt x="2115" y="6054"/>
                  <a:pt x="1866" y="6303"/>
                  <a:pt x="1576" y="6262"/>
                </a:cubicBezTo>
                <a:close/>
              </a:path>
            </a:pathLst>
          </a:custGeom>
          <a:solidFill>
            <a:srgbClr val="EDC9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290;p45">
            <a:extLst>
              <a:ext uri="{FF2B5EF4-FFF2-40B4-BE49-F238E27FC236}">
                <a16:creationId xmlns:a16="http://schemas.microsoft.com/office/drawing/2014/main" id="{D2F1B6E3-958A-432A-8EBF-CFCE343E6080}"/>
              </a:ext>
            </a:extLst>
          </p:cNvPr>
          <p:cNvSpPr/>
          <p:nvPr/>
        </p:nvSpPr>
        <p:spPr>
          <a:xfrm>
            <a:off x="6109491" y="2653972"/>
            <a:ext cx="452553" cy="600168"/>
          </a:xfrm>
          <a:custGeom>
            <a:avLst/>
            <a:gdLst/>
            <a:ahLst/>
            <a:cxnLst/>
            <a:rect l="l" t="t" r="r" b="b"/>
            <a:pathLst>
              <a:path w="30765" h="40800" extrusionOk="0">
                <a:moveTo>
                  <a:pt x="30433" y="15218"/>
                </a:moveTo>
                <a:cubicBezTo>
                  <a:pt x="30765" y="15881"/>
                  <a:pt x="30143" y="17457"/>
                  <a:pt x="30143" y="18327"/>
                </a:cubicBezTo>
                <a:cubicBezTo>
                  <a:pt x="30060" y="19156"/>
                  <a:pt x="30019" y="20566"/>
                  <a:pt x="28858" y="20525"/>
                </a:cubicBezTo>
                <a:cubicBezTo>
                  <a:pt x="28319" y="20483"/>
                  <a:pt x="27697" y="20774"/>
                  <a:pt x="27241" y="20483"/>
                </a:cubicBezTo>
                <a:cubicBezTo>
                  <a:pt x="26785" y="20525"/>
                  <a:pt x="26329" y="20566"/>
                  <a:pt x="25914" y="20608"/>
                </a:cubicBezTo>
                <a:cubicBezTo>
                  <a:pt x="25582" y="20815"/>
                  <a:pt x="25085" y="20815"/>
                  <a:pt x="24753" y="20856"/>
                </a:cubicBezTo>
                <a:cubicBezTo>
                  <a:pt x="23385" y="21147"/>
                  <a:pt x="21851" y="21022"/>
                  <a:pt x="20607" y="21686"/>
                </a:cubicBezTo>
                <a:cubicBezTo>
                  <a:pt x="20731" y="23925"/>
                  <a:pt x="20648" y="26164"/>
                  <a:pt x="20690" y="28403"/>
                </a:cubicBezTo>
                <a:cubicBezTo>
                  <a:pt x="20731" y="30020"/>
                  <a:pt x="20980" y="31595"/>
                  <a:pt x="21021" y="33171"/>
                </a:cubicBezTo>
                <a:cubicBezTo>
                  <a:pt x="21021" y="34497"/>
                  <a:pt x="21021" y="35783"/>
                  <a:pt x="21104" y="37068"/>
                </a:cubicBezTo>
                <a:cubicBezTo>
                  <a:pt x="21104" y="37897"/>
                  <a:pt x="21229" y="38768"/>
                  <a:pt x="21063" y="39597"/>
                </a:cubicBezTo>
                <a:cubicBezTo>
                  <a:pt x="21063" y="40012"/>
                  <a:pt x="20773" y="40219"/>
                  <a:pt x="20482" y="40261"/>
                </a:cubicBezTo>
                <a:cubicBezTo>
                  <a:pt x="20441" y="40302"/>
                  <a:pt x="20441" y="40302"/>
                  <a:pt x="20399" y="40344"/>
                </a:cubicBezTo>
                <a:cubicBezTo>
                  <a:pt x="20192" y="40592"/>
                  <a:pt x="19819" y="40551"/>
                  <a:pt x="19529" y="40551"/>
                </a:cubicBezTo>
                <a:cubicBezTo>
                  <a:pt x="18409" y="40675"/>
                  <a:pt x="17290" y="40800"/>
                  <a:pt x="16170" y="40634"/>
                </a:cubicBezTo>
                <a:cubicBezTo>
                  <a:pt x="13683" y="40302"/>
                  <a:pt x="13765" y="39680"/>
                  <a:pt x="13268" y="37524"/>
                </a:cubicBezTo>
                <a:cubicBezTo>
                  <a:pt x="12978" y="36280"/>
                  <a:pt x="12605" y="35119"/>
                  <a:pt x="12356" y="33876"/>
                </a:cubicBezTo>
                <a:cubicBezTo>
                  <a:pt x="12107" y="32715"/>
                  <a:pt x="11983" y="31512"/>
                  <a:pt x="11651" y="30310"/>
                </a:cubicBezTo>
                <a:cubicBezTo>
                  <a:pt x="11609" y="30351"/>
                  <a:pt x="11568" y="30393"/>
                  <a:pt x="11527" y="30434"/>
                </a:cubicBezTo>
                <a:cubicBezTo>
                  <a:pt x="10407" y="31471"/>
                  <a:pt x="9536" y="32756"/>
                  <a:pt x="8541" y="33917"/>
                </a:cubicBezTo>
                <a:cubicBezTo>
                  <a:pt x="7753" y="34829"/>
                  <a:pt x="6883" y="35700"/>
                  <a:pt x="6053" y="36571"/>
                </a:cubicBezTo>
                <a:cubicBezTo>
                  <a:pt x="5722" y="36819"/>
                  <a:pt x="5473" y="37151"/>
                  <a:pt x="5141" y="37400"/>
                </a:cubicBezTo>
                <a:cubicBezTo>
                  <a:pt x="4727" y="37524"/>
                  <a:pt x="4271" y="37607"/>
                  <a:pt x="3897" y="37524"/>
                </a:cubicBezTo>
                <a:cubicBezTo>
                  <a:pt x="3110" y="37317"/>
                  <a:pt x="2280" y="36819"/>
                  <a:pt x="2654" y="35907"/>
                </a:cubicBezTo>
                <a:cubicBezTo>
                  <a:pt x="2861" y="35037"/>
                  <a:pt x="3151" y="34166"/>
                  <a:pt x="3441" y="33295"/>
                </a:cubicBezTo>
                <a:cubicBezTo>
                  <a:pt x="3276" y="32715"/>
                  <a:pt x="3856" y="31844"/>
                  <a:pt x="4022" y="31305"/>
                </a:cubicBezTo>
                <a:cubicBezTo>
                  <a:pt x="4644" y="29771"/>
                  <a:pt x="5224" y="28237"/>
                  <a:pt x="5888" y="26703"/>
                </a:cubicBezTo>
                <a:cubicBezTo>
                  <a:pt x="5929" y="26620"/>
                  <a:pt x="5971" y="26537"/>
                  <a:pt x="6053" y="26454"/>
                </a:cubicBezTo>
                <a:cubicBezTo>
                  <a:pt x="6219" y="25915"/>
                  <a:pt x="6344" y="25334"/>
                  <a:pt x="6427" y="24754"/>
                </a:cubicBezTo>
                <a:cubicBezTo>
                  <a:pt x="6427" y="24381"/>
                  <a:pt x="6675" y="24132"/>
                  <a:pt x="6966" y="24090"/>
                </a:cubicBezTo>
                <a:cubicBezTo>
                  <a:pt x="7132" y="23137"/>
                  <a:pt x="7256" y="22183"/>
                  <a:pt x="7339" y="21271"/>
                </a:cubicBezTo>
                <a:cubicBezTo>
                  <a:pt x="7463" y="20152"/>
                  <a:pt x="7256" y="19032"/>
                  <a:pt x="7297" y="17954"/>
                </a:cubicBezTo>
                <a:cubicBezTo>
                  <a:pt x="7339" y="17871"/>
                  <a:pt x="7380" y="17788"/>
                  <a:pt x="7422" y="17747"/>
                </a:cubicBezTo>
                <a:cubicBezTo>
                  <a:pt x="7380" y="17622"/>
                  <a:pt x="7380" y="17498"/>
                  <a:pt x="7339" y="17374"/>
                </a:cubicBezTo>
                <a:cubicBezTo>
                  <a:pt x="7339" y="17249"/>
                  <a:pt x="7297" y="17083"/>
                  <a:pt x="7256" y="16918"/>
                </a:cubicBezTo>
                <a:cubicBezTo>
                  <a:pt x="7173" y="16710"/>
                  <a:pt x="7049" y="16503"/>
                  <a:pt x="6966" y="16296"/>
                </a:cubicBezTo>
                <a:cubicBezTo>
                  <a:pt x="6427" y="15093"/>
                  <a:pt x="5432" y="14098"/>
                  <a:pt x="4105" y="13808"/>
                </a:cubicBezTo>
                <a:cubicBezTo>
                  <a:pt x="3690" y="13808"/>
                  <a:pt x="3483" y="13518"/>
                  <a:pt x="3400" y="13227"/>
                </a:cubicBezTo>
                <a:cubicBezTo>
                  <a:pt x="2902" y="13269"/>
                  <a:pt x="2405" y="13310"/>
                  <a:pt x="1907" y="13352"/>
                </a:cubicBezTo>
                <a:cubicBezTo>
                  <a:pt x="1783" y="13393"/>
                  <a:pt x="1659" y="13393"/>
                  <a:pt x="1534" y="13393"/>
                </a:cubicBezTo>
                <a:cubicBezTo>
                  <a:pt x="1244" y="13808"/>
                  <a:pt x="622" y="13932"/>
                  <a:pt x="332" y="13393"/>
                </a:cubicBezTo>
                <a:cubicBezTo>
                  <a:pt x="0" y="12564"/>
                  <a:pt x="705" y="10864"/>
                  <a:pt x="912" y="9952"/>
                </a:cubicBezTo>
                <a:cubicBezTo>
                  <a:pt x="1368" y="8045"/>
                  <a:pt x="3276" y="8376"/>
                  <a:pt x="4768" y="8625"/>
                </a:cubicBezTo>
                <a:cubicBezTo>
                  <a:pt x="5432" y="8749"/>
                  <a:pt x="6095" y="8957"/>
                  <a:pt x="6758" y="9081"/>
                </a:cubicBezTo>
                <a:cubicBezTo>
                  <a:pt x="7753" y="9288"/>
                  <a:pt x="8790" y="9330"/>
                  <a:pt x="9827" y="9413"/>
                </a:cubicBezTo>
                <a:cubicBezTo>
                  <a:pt x="10117" y="9454"/>
                  <a:pt x="10324" y="9662"/>
                  <a:pt x="10407" y="9869"/>
                </a:cubicBezTo>
                <a:cubicBezTo>
                  <a:pt x="10739" y="9910"/>
                  <a:pt x="11153" y="10035"/>
                  <a:pt x="11444" y="9993"/>
                </a:cubicBezTo>
                <a:cubicBezTo>
                  <a:pt x="10531" y="7879"/>
                  <a:pt x="10614" y="5267"/>
                  <a:pt x="11817" y="3276"/>
                </a:cubicBezTo>
                <a:cubicBezTo>
                  <a:pt x="14429" y="1"/>
                  <a:pt x="21975" y="457"/>
                  <a:pt x="22390" y="5308"/>
                </a:cubicBezTo>
                <a:cubicBezTo>
                  <a:pt x="23302" y="5723"/>
                  <a:pt x="21726" y="10657"/>
                  <a:pt x="20855" y="10823"/>
                </a:cubicBezTo>
                <a:cubicBezTo>
                  <a:pt x="20524" y="11279"/>
                  <a:pt x="20192" y="11693"/>
                  <a:pt x="19860" y="12149"/>
                </a:cubicBezTo>
                <a:cubicBezTo>
                  <a:pt x="21477" y="12605"/>
                  <a:pt x="23012" y="13186"/>
                  <a:pt x="24629" y="13601"/>
                </a:cubicBezTo>
                <a:cubicBezTo>
                  <a:pt x="25914" y="14098"/>
                  <a:pt x="29977" y="14305"/>
                  <a:pt x="30433" y="15218"/>
                </a:cubicBezTo>
                <a:close/>
              </a:path>
            </a:pathLst>
          </a:custGeom>
          <a:solidFill>
            <a:srgbClr val="FBE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291;p45">
            <a:extLst>
              <a:ext uri="{FF2B5EF4-FFF2-40B4-BE49-F238E27FC236}">
                <a16:creationId xmlns:a16="http://schemas.microsoft.com/office/drawing/2014/main" id="{158B4D47-FEF0-4086-B72A-2E9DD8252CA8}"/>
              </a:ext>
            </a:extLst>
          </p:cNvPr>
          <p:cNvSpPr/>
          <p:nvPr/>
        </p:nvSpPr>
        <p:spPr>
          <a:xfrm>
            <a:off x="6113139" y="2671668"/>
            <a:ext cx="263500" cy="539166"/>
          </a:xfrm>
          <a:custGeom>
            <a:avLst/>
            <a:gdLst/>
            <a:ahLst/>
            <a:cxnLst/>
            <a:rect l="l" t="t" r="r" b="b"/>
            <a:pathLst>
              <a:path w="17913" h="36653" extrusionOk="0">
                <a:moveTo>
                  <a:pt x="17166" y="374"/>
                </a:moveTo>
                <a:cubicBezTo>
                  <a:pt x="17912" y="1203"/>
                  <a:pt x="16586" y="4437"/>
                  <a:pt x="16337" y="5515"/>
                </a:cubicBezTo>
                <a:cubicBezTo>
                  <a:pt x="15383" y="9329"/>
                  <a:pt x="14720" y="13102"/>
                  <a:pt x="13891" y="16875"/>
                </a:cubicBezTo>
                <a:cubicBezTo>
                  <a:pt x="13144" y="20441"/>
                  <a:pt x="12191" y="23924"/>
                  <a:pt x="11652" y="27490"/>
                </a:cubicBezTo>
                <a:cubicBezTo>
                  <a:pt x="11113" y="29978"/>
                  <a:pt x="9040" y="31719"/>
                  <a:pt x="7547" y="33626"/>
                </a:cubicBezTo>
                <a:cubicBezTo>
                  <a:pt x="6759" y="34538"/>
                  <a:pt x="5971" y="35492"/>
                  <a:pt x="4976" y="36197"/>
                </a:cubicBezTo>
                <a:cubicBezTo>
                  <a:pt x="4603" y="36570"/>
                  <a:pt x="4064" y="36653"/>
                  <a:pt x="3608" y="36363"/>
                </a:cubicBezTo>
                <a:cubicBezTo>
                  <a:pt x="1991" y="35741"/>
                  <a:pt x="2364" y="34953"/>
                  <a:pt x="2737" y="33543"/>
                </a:cubicBezTo>
                <a:cubicBezTo>
                  <a:pt x="3567" y="30102"/>
                  <a:pt x="5515" y="27075"/>
                  <a:pt x="6345" y="23634"/>
                </a:cubicBezTo>
                <a:cubicBezTo>
                  <a:pt x="7174" y="20607"/>
                  <a:pt x="8044" y="17207"/>
                  <a:pt x="6469" y="14263"/>
                </a:cubicBezTo>
                <a:cubicBezTo>
                  <a:pt x="5557" y="12024"/>
                  <a:pt x="3235" y="12024"/>
                  <a:pt x="1162" y="12149"/>
                </a:cubicBezTo>
                <a:cubicBezTo>
                  <a:pt x="1286" y="13019"/>
                  <a:pt x="125" y="13061"/>
                  <a:pt x="208" y="12149"/>
                </a:cubicBezTo>
                <a:cubicBezTo>
                  <a:pt x="1" y="11776"/>
                  <a:pt x="332" y="11278"/>
                  <a:pt x="332" y="10863"/>
                </a:cubicBezTo>
                <a:cubicBezTo>
                  <a:pt x="498" y="10407"/>
                  <a:pt x="498" y="9827"/>
                  <a:pt x="789" y="9495"/>
                </a:cubicBezTo>
                <a:cubicBezTo>
                  <a:pt x="1576" y="6800"/>
                  <a:pt x="1701" y="7090"/>
                  <a:pt x="4313" y="7505"/>
                </a:cubicBezTo>
                <a:cubicBezTo>
                  <a:pt x="6676" y="8085"/>
                  <a:pt x="9081" y="8707"/>
                  <a:pt x="11527" y="8707"/>
                </a:cubicBezTo>
                <a:cubicBezTo>
                  <a:pt x="10905" y="7588"/>
                  <a:pt x="10366" y="6386"/>
                  <a:pt x="10574" y="5100"/>
                </a:cubicBezTo>
                <a:cubicBezTo>
                  <a:pt x="10822" y="2820"/>
                  <a:pt x="12647" y="788"/>
                  <a:pt x="14969" y="456"/>
                </a:cubicBezTo>
                <a:cubicBezTo>
                  <a:pt x="15508" y="456"/>
                  <a:pt x="16793" y="0"/>
                  <a:pt x="17166" y="374"/>
                </a:cubicBezTo>
                <a:close/>
              </a:path>
            </a:pathLst>
          </a:custGeom>
          <a:solidFill>
            <a:srgbClr val="E9D0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292;p45">
            <a:extLst>
              <a:ext uri="{FF2B5EF4-FFF2-40B4-BE49-F238E27FC236}">
                <a16:creationId xmlns:a16="http://schemas.microsoft.com/office/drawing/2014/main" id="{257D6ADD-0D7B-41DA-9607-B8BCC37245F6}"/>
              </a:ext>
            </a:extLst>
          </p:cNvPr>
          <p:cNvSpPr/>
          <p:nvPr/>
        </p:nvSpPr>
        <p:spPr>
          <a:xfrm>
            <a:off x="6297338" y="2718019"/>
            <a:ext cx="90893" cy="298260"/>
          </a:xfrm>
          <a:custGeom>
            <a:avLst/>
            <a:gdLst/>
            <a:ahLst/>
            <a:cxnLst/>
            <a:rect l="l" t="t" r="r" b="b"/>
            <a:pathLst>
              <a:path w="6179" h="20276" extrusionOk="0">
                <a:moveTo>
                  <a:pt x="1991" y="15424"/>
                </a:moveTo>
                <a:cubicBezTo>
                  <a:pt x="1659" y="15341"/>
                  <a:pt x="1493" y="15051"/>
                  <a:pt x="1576" y="14720"/>
                </a:cubicBezTo>
                <a:cubicBezTo>
                  <a:pt x="1825" y="13559"/>
                  <a:pt x="2115" y="12356"/>
                  <a:pt x="2405" y="11195"/>
                </a:cubicBezTo>
                <a:cubicBezTo>
                  <a:pt x="2695" y="9993"/>
                  <a:pt x="2944" y="8832"/>
                  <a:pt x="3234" y="7630"/>
                </a:cubicBezTo>
                <a:cubicBezTo>
                  <a:pt x="3442" y="6966"/>
                  <a:pt x="3483" y="6220"/>
                  <a:pt x="3773" y="5556"/>
                </a:cubicBezTo>
                <a:cubicBezTo>
                  <a:pt x="4230" y="4976"/>
                  <a:pt x="5142" y="5681"/>
                  <a:pt x="4727" y="6261"/>
                </a:cubicBezTo>
                <a:cubicBezTo>
                  <a:pt x="4769" y="6220"/>
                  <a:pt x="4769" y="6178"/>
                  <a:pt x="4810" y="6137"/>
                </a:cubicBezTo>
                <a:cubicBezTo>
                  <a:pt x="4230" y="8417"/>
                  <a:pt x="3732" y="10781"/>
                  <a:pt x="3151" y="13061"/>
                </a:cubicBezTo>
                <a:cubicBezTo>
                  <a:pt x="2820" y="13766"/>
                  <a:pt x="3069" y="15590"/>
                  <a:pt x="1991" y="15466"/>
                </a:cubicBezTo>
                <a:lnTo>
                  <a:pt x="1991" y="15466"/>
                </a:lnTo>
                <a:close/>
                <a:moveTo>
                  <a:pt x="4437" y="2613"/>
                </a:moveTo>
                <a:cubicBezTo>
                  <a:pt x="4105" y="2157"/>
                  <a:pt x="4561" y="0"/>
                  <a:pt x="5390" y="332"/>
                </a:cubicBezTo>
                <a:cubicBezTo>
                  <a:pt x="6178" y="622"/>
                  <a:pt x="5598" y="1493"/>
                  <a:pt x="5515" y="2074"/>
                </a:cubicBezTo>
                <a:cubicBezTo>
                  <a:pt x="5639" y="2654"/>
                  <a:pt x="4851" y="3110"/>
                  <a:pt x="4437" y="2613"/>
                </a:cubicBezTo>
                <a:close/>
                <a:moveTo>
                  <a:pt x="954" y="20234"/>
                </a:moveTo>
                <a:cubicBezTo>
                  <a:pt x="0" y="19985"/>
                  <a:pt x="788" y="18741"/>
                  <a:pt x="705" y="18037"/>
                </a:cubicBezTo>
                <a:cubicBezTo>
                  <a:pt x="705" y="17705"/>
                  <a:pt x="954" y="17373"/>
                  <a:pt x="1327" y="17373"/>
                </a:cubicBezTo>
                <a:cubicBezTo>
                  <a:pt x="1991" y="17373"/>
                  <a:pt x="1949" y="18161"/>
                  <a:pt x="1825" y="18658"/>
                </a:cubicBezTo>
                <a:cubicBezTo>
                  <a:pt x="1700" y="19197"/>
                  <a:pt x="1825" y="20275"/>
                  <a:pt x="995" y="2023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293;p45">
            <a:extLst>
              <a:ext uri="{FF2B5EF4-FFF2-40B4-BE49-F238E27FC236}">
                <a16:creationId xmlns:a16="http://schemas.microsoft.com/office/drawing/2014/main" id="{ABF2C217-B3F0-42A5-B437-BA6F0F830802}"/>
              </a:ext>
            </a:extLst>
          </p:cNvPr>
          <p:cNvSpPr/>
          <p:nvPr/>
        </p:nvSpPr>
        <p:spPr>
          <a:xfrm>
            <a:off x="6549835" y="2764370"/>
            <a:ext cx="448905" cy="558686"/>
          </a:xfrm>
          <a:custGeom>
            <a:avLst/>
            <a:gdLst/>
            <a:ahLst/>
            <a:cxnLst/>
            <a:rect l="l" t="t" r="r" b="b"/>
            <a:pathLst>
              <a:path w="30517" h="37980" extrusionOk="0">
                <a:moveTo>
                  <a:pt x="2364" y="8169"/>
                </a:moveTo>
                <a:cubicBezTo>
                  <a:pt x="2406" y="8252"/>
                  <a:pt x="2447" y="8293"/>
                  <a:pt x="2447" y="8376"/>
                </a:cubicBezTo>
                <a:cubicBezTo>
                  <a:pt x="2447" y="8293"/>
                  <a:pt x="2406" y="8252"/>
                  <a:pt x="2364" y="8169"/>
                </a:cubicBezTo>
                <a:close/>
                <a:moveTo>
                  <a:pt x="30351" y="15093"/>
                </a:moveTo>
                <a:cubicBezTo>
                  <a:pt x="30475" y="16420"/>
                  <a:pt x="28983" y="16295"/>
                  <a:pt x="28071" y="16295"/>
                </a:cubicBezTo>
                <a:lnTo>
                  <a:pt x="28029" y="16295"/>
                </a:lnTo>
                <a:cubicBezTo>
                  <a:pt x="27283" y="16461"/>
                  <a:pt x="26578" y="16710"/>
                  <a:pt x="25832" y="16876"/>
                </a:cubicBezTo>
                <a:cubicBezTo>
                  <a:pt x="25749" y="16876"/>
                  <a:pt x="25707" y="16876"/>
                  <a:pt x="25624" y="16917"/>
                </a:cubicBezTo>
                <a:cubicBezTo>
                  <a:pt x="24919" y="17083"/>
                  <a:pt x="24215" y="17290"/>
                  <a:pt x="23510" y="17456"/>
                </a:cubicBezTo>
                <a:lnTo>
                  <a:pt x="23510" y="17456"/>
                </a:lnTo>
                <a:cubicBezTo>
                  <a:pt x="23178" y="17539"/>
                  <a:pt x="22846" y="17664"/>
                  <a:pt x="22515" y="17788"/>
                </a:cubicBezTo>
                <a:cubicBezTo>
                  <a:pt x="22142" y="17912"/>
                  <a:pt x="21644" y="18203"/>
                  <a:pt x="21229" y="18161"/>
                </a:cubicBezTo>
                <a:cubicBezTo>
                  <a:pt x="21395" y="20068"/>
                  <a:pt x="21810" y="21934"/>
                  <a:pt x="22142" y="23841"/>
                </a:cubicBezTo>
                <a:cubicBezTo>
                  <a:pt x="22432" y="26288"/>
                  <a:pt x="22681" y="28692"/>
                  <a:pt x="22929" y="31139"/>
                </a:cubicBezTo>
                <a:cubicBezTo>
                  <a:pt x="23095" y="32631"/>
                  <a:pt x="23302" y="34124"/>
                  <a:pt x="23427" y="35575"/>
                </a:cubicBezTo>
                <a:cubicBezTo>
                  <a:pt x="23468" y="36197"/>
                  <a:pt x="23593" y="36819"/>
                  <a:pt x="23427" y="37400"/>
                </a:cubicBezTo>
                <a:cubicBezTo>
                  <a:pt x="23220" y="37939"/>
                  <a:pt x="22515" y="37980"/>
                  <a:pt x="22183" y="37565"/>
                </a:cubicBezTo>
                <a:cubicBezTo>
                  <a:pt x="21437" y="37524"/>
                  <a:pt x="20732" y="37897"/>
                  <a:pt x="19944" y="37814"/>
                </a:cubicBezTo>
                <a:cubicBezTo>
                  <a:pt x="19032" y="37731"/>
                  <a:pt x="17912" y="37814"/>
                  <a:pt x="17125" y="37151"/>
                </a:cubicBezTo>
                <a:cubicBezTo>
                  <a:pt x="16627" y="36653"/>
                  <a:pt x="16503" y="35948"/>
                  <a:pt x="16212" y="35285"/>
                </a:cubicBezTo>
                <a:cubicBezTo>
                  <a:pt x="15756" y="34165"/>
                  <a:pt x="15425" y="33046"/>
                  <a:pt x="15093" y="31885"/>
                </a:cubicBezTo>
                <a:cubicBezTo>
                  <a:pt x="14720" y="31470"/>
                  <a:pt x="14595" y="30931"/>
                  <a:pt x="14388" y="30434"/>
                </a:cubicBezTo>
                <a:cubicBezTo>
                  <a:pt x="14139" y="29812"/>
                  <a:pt x="13849" y="29190"/>
                  <a:pt x="13559" y="28610"/>
                </a:cubicBezTo>
                <a:cubicBezTo>
                  <a:pt x="13517" y="28527"/>
                  <a:pt x="13476" y="28444"/>
                  <a:pt x="13434" y="28402"/>
                </a:cubicBezTo>
                <a:cubicBezTo>
                  <a:pt x="13186" y="28651"/>
                  <a:pt x="12854" y="28941"/>
                  <a:pt x="12730" y="29231"/>
                </a:cubicBezTo>
                <a:cubicBezTo>
                  <a:pt x="11693" y="31014"/>
                  <a:pt x="10159" y="32424"/>
                  <a:pt x="8957" y="34083"/>
                </a:cubicBezTo>
                <a:cubicBezTo>
                  <a:pt x="8542" y="34622"/>
                  <a:pt x="8335" y="35451"/>
                  <a:pt x="7713" y="35741"/>
                </a:cubicBezTo>
                <a:cubicBezTo>
                  <a:pt x="7505" y="36114"/>
                  <a:pt x="7008" y="36239"/>
                  <a:pt x="6676" y="35990"/>
                </a:cubicBezTo>
                <a:cubicBezTo>
                  <a:pt x="6593" y="36031"/>
                  <a:pt x="6469" y="36031"/>
                  <a:pt x="6344" y="36031"/>
                </a:cubicBezTo>
                <a:cubicBezTo>
                  <a:pt x="5059" y="35865"/>
                  <a:pt x="996" y="35492"/>
                  <a:pt x="2364" y="33419"/>
                </a:cubicBezTo>
                <a:cubicBezTo>
                  <a:pt x="3027" y="31802"/>
                  <a:pt x="3566" y="30102"/>
                  <a:pt x="4271" y="28527"/>
                </a:cubicBezTo>
                <a:cubicBezTo>
                  <a:pt x="4354" y="28402"/>
                  <a:pt x="4437" y="28278"/>
                  <a:pt x="4520" y="28195"/>
                </a:cubicBezTo>
                <a:cubicBezTo>
                  <a:pt x="5018" y="26329"/>
                  <a:pt x="5640" y="24505"/>
                  <a:pt x="6386" y="22680"/>
                </a:cubicBezTo>
                <a:cubicBezTo>
                  <a:pt x="6883" y="21437"/>
                  <a:pt x="7422" y="20234"/>
                  <a:pt x="7961" y="18990"/>
                </a:cubicBezTo>
                <a:cubicBezTo>
                  <a:pt x="8003" y="18866"/>
                  <a:pt x="8086" y="18783"/>
                  <a:pt x="8127" y="18742"/>
                </a:cubicBezTo>
                <a:cubicBezTo>
                  <a:pt x="8252" y="18244"/>
                  <a:pt x="8335" y="17746"/>
                  <a:pt x="8376" y="17249"/>
                </a:cubicBezTo>
                <a:cubicBezTo>
                  <a:pt x="7464" y="16751"/>
                  <a:pt x="6510" y="16295"/>
                  <a:pt x="5640" y="15756"/>
                </a:cubicBezTo>
                <a:cubicBezTo>
                  <a:pt x="5101" y="15466"/>
                  <a:pt x="4644" y="15342"/>
                  <a:pt x="4230" y="15051"/>
                </a:cubicBezTo>
                <a:cubicBezTo>
                  <a:pt x="4064" y="14927"/>
                  <a:pt x="4023" y="14803"/>
                  <a:pt x="3981" y="14678"/>
                </a:cubicBezTo>
                <a:cubicBezTo>
                  <a:pt x="2820" y="14305"/>
                  <a:pt x="1659" y="13973"/>
                  <a:pt x="623" y="13393"/>
                </a:cubicBezTo>
                <a:cubicBezTo>
                  <a:pt x="1" y="12978"/>
                  <a:pt x="167" y="12273"/>
                  <a:pt x="374" y="11693"/>
                </a:cubicBezTo>
                <a:cubicBezTo>
                  <a:pt x="457" y="10822"/>
                  <a:pt x="415" y="9952"/>
                  <a:pt x="540" y="9039"/>
                </a:cubicBezTo>
                <a:cubicBezTo>
                  <a:pt x="581" y="8749"/>
                  <a:pt x="540" y="8376"/>
                  <a:pt x="706" y="8086"/>
                </a:cubicBezTo>
                <a:cubicBezTo>
                  <a:pt x="913" y="7713"/>
                  <a:pt x="1410" y="7630"/>
                  <a:pt x="1701" y="7837"/>
                </a:cubicBezTo>
                <a:cubicBezTo>
                  <a:pt x="2032" y="7795"/>
                  <a:pt x="2364" y="7878"/>
                  <a:pt x="2613" y="7878"/>
                </a:cubicBezTo>
                <a:cubicBezTo>
                  <a:pt x="4105" y="8044"/>
                  <a:pt x="5557" y="8335"/>
                  <a:pt x="7049" y="8376"/>
                </a:cubicBezTo>
                <a:cubicBezTo>
                  <a:pt x="8500" y="8459"/>
                  <a:pt x="9910" y="8500"/>
                  <a:pt x="11320" y="8459"/>
                </a:cubicBezTo>
                <a:cubicBezTo>
                  <a:pt x="11320" y="8417"/>
                  <a:pt x="11278" y="8335"/>
                  <a:pt x="11237" y="8293"/>
                </a:cubicBezTo>
                <a:cubicBezTo>
                  <a:pt x="10822" y="7049"/>
                  <a:pt x="10491" y="5639"/>
                  <a:pt x="10864" y="4354"/>
                </a:cubicBezTo>
                <a:cubicBezTo>
                  <a:pt x="11486" y="2240"/>
                  <a:pt x="13352" y="581"/>
                  <a:pt x="15508" y="249"/>
                </a:cubicBezTo>
                <a:cubicBezTo>
                  <a:pt x="16876" y="1"/>
                  <a:pt x="18327" y="249"/>
                  <a:pt x="19488" y="954"/>
                </a:cubicBezTo>
                <a:cubicBezTo>
                  <a:pt x="20151" y="788"/>
                  <a:pt x="20856" y="1742"/>
                  <a:pt x="21229" y="2240"/>
                </a:cubicBezTo>
                <a:cubicBezTo>
                  <a:pt x="21520" y="2779"/>
                  <a:pt x="21603" y="3442"/>
                  <a:pt x="21603" y="4022"/>
                </a:cubicBezTo>
                <a:cubicBezTo>
                  <a:pt x="21603" y="4105"/>
                  <a:pt x="21603" y="4188"/>
                  <a:pt x="21603" y="4230"/>
                </a:cubicBezTo>
                <a:cubicBezTo>
                  <a:pt x="21851" y="5515"/>
                  <a:pt x="21644" y="6800"/>
                  <a:pt x="20773" y="7961"/>
                </a:cubicBezTo>
                <a:cubicBezTo>
                  <a:pt x="20317" y="8583"/>
                  <a:pt x="19737" y="9122"/>
                  <a:pt x="19156" y="9661"/>
                </a:cubicBezTo>
                <a:cubicBezTo>
                  <a:pt x="19115" y="9703"/>
                  <a:pt x="19032" y="9744"/>
                  <a:pt x="18949" y="9786"/>
                </a:cubicBezTo>
                <a:cubicBezTo>
                  <a:pt x="18990" y="9869"/>
                  <a:pt x="18990" y="9910"/>
                  <a:pt x="18990" y="9952"/>
                </a:cubicBezTo>
                <a:cubicBezTo>
                  <a:pt x="19903" y="10034"/>
                  <a:pt x="20732" y="10076"/>
                  <a:pt x="21685" y="10200"/>
                </a:cubicBezTo>
                <a:cubicBezTo>
                  <a:pt x="23427" y="10491"/>
                  <a:pt x="25127" y="10864"/>
                  <a:pt x="26910" y="10947"/>
                </a:cubicBezTo>
                <a:cubicBezTo>
                  <a:pt x="27739" y="11154"/>
                  <a:pt x="29688" y="10947"/>
                  <a:pt x="30102" y="11693"/>
                </a:cubicBezTo>
                <a:cubicBezTo>
                  <a:pt x="30517" y="12771"/>
                  <a:pt x="30268" y="13973"/>
                  <a:pt x="30351" y="15093"/>
                </a:cubicBezTo>
                <a:close/>
              </a:path>
            </a:pathLst>
          </a:custGeom>
          <a:solidFill>
            <a:srgbClr val="EBB3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294;p45">
            <a:extLst>
              <a:ext uri="{FF2B5EF4-FFF2-40B4-BE49-F238E27FC236}">
                <a16:creationId xmlns:a16="http://schemas.microsoft.com/office/drawing/2014/main" id="{13B3E645-9574-447D-9055-9779A6B2791E}"/>
              </a:ext>
            </a:extLst>
          </p:cNvPr>
          <p:cNvSpPr/>
          <p:nvPr/>
        </p:nvSpPr>
        <p:spPr>
          <a:xfrm>
            <a:off x="6549835" y="2763149"/>
            <a:ext cx="247643" cy="532473"/>
          </a:xfrm>
          <a:custGeom>
            <a:avLst/>
            <a:gdLst/>
            <a:ahLst/>
            <a:cxnLst/>
            <a:rect l="l" t="t" r="r" b="b"/>
            <a:pathLst>
              <a:path w="16835" h="36198" extrusionOk="0">
                <a:moveTo>
                  <a:pt x="16669" y="664"/>
                </a:moveTo>
                <a:cubicBezTo>
                  <a:pt x="16834" y="1576"/>
                  <a:pt x="16710" y="2571"/>
                  <a:pt x="16627" y="3525"/>
                </a:cubicBezTo>
                <a:cubicBezTo>
                  <a:pt x="16337" y="6303"/>
                  <a:pt x="15798" y="9081"/>
                  <a:pt x="15549" y="11859"/>
                </a:cubicBezTo>
                <a:cubicBezTo>
                  <a:pt x="15259" y="15632"/>
                  <a:pt x="14844" y="19405"/>
                  <a:pt x="14264" y="23178"/>
                </a:cubicBezTo>
                <a:cubicBezTo>
                  <a:pt x="14139" y="24090"/>
                  <a:pt x="14015" y="25044"/>
                  <a:pt x="13891" y="25956"/>
                </a:cubicBezTo>
                <a:cubicBezTo>
                  <a:pt x="13683" y="26827"/>
                  <a:pt x="13849" y="27822"/>
                  <a:pt x="13186" y="28485"/>
                </a:cubicBezTo>
                <a:cubicBezTo>
                  <a:pt x="11900" y="30268"/>
                  <a:pt x="10449" y="31927"/>
                  <a:pt x="9122" y="33668"/>
                </a:cubicBezTo>
                <a:cubicBezTo>
                  <a:pt x="8708" y="34207"/>
                  <a:pt x="8293" y="34787"/>
                  <a:pt x="7961" y="35368"/>
                </a:cubicBezTo>
                <a:cubicBezTo>
                  <a:pt x="7671" y="35948"/>
                  <a:pt x="7215" y="36197"/>
                  <a:pt x="6510" y="36073"/>
                </a:cubicBezTo>
                <a:cubicBezTo>
                  <a:pt x="5515" y="35865"/>
                  <a:pt x="1825" y="35202"/>
                  <a:pt x="2240" y="33751"/>
                </a:cubicBezTo>
                <a:cubicBezTo>
                  <a:pt x="2737" y="32258"/>
                  <a:pt x="3442" y="30807"/>
                  <a:pt x="4064" y="29314"/>
                </a:cubicBezTo>
                <a:cubicBezTo>
                  <a:pt x="5183" y="26412"/>
                  <a:pt x="6220" y="23468"/>
                  <a:pt x="7257" y="20524"/>
                </a:cubicBezTo>
                <a:cubicBezTo>
                  <a:pt x="7671" y="19322"/>
                  <a:pt x="8459" y="18203"/>
                  <a:pt x="8666" y="16917"/>
                </a:cubicBezTo>
                <a:cubicBezTo>
                  <a:pt x="7961" y="16461"/>
                  <a:pt x="7091" y="16337"/>
                  <a:pt x="6344" y="16005"/>
                </a:cubicBezTo>
                <a:cubicBezTo>
                  <a:pt x="4727" y="15176"/>
                  <a:pt x="3069" y="14554"/>
                  <a:pt x="1410" y="13932"/>
                </a:cubicBezTo>
                <a:cubicBezTo>
                  <a:pt x="415" y="13600"/>
                  <a:pt x="1" y="13061"/>
                  <a:pt x="208" y="11983"/>
                </a:cubicBezTo>
                <a:cubicBezTo>
                  <a:pt x="332" y="10822"/>
                  <a:pt x="498" y="9620"/>
                  <a:pt x="747" y="8500"/>
                </a:cubicBezTo>
                <a:cubicBezTo>
                  <a:pt x="498" y="8169"/>
                  <a:pt x="830" y="7671"/>
                  <a:pt x="1245" y="7796"/>
                </a:cubicBezTo>
                <a:cubicBezTo>
                  <a:pt x="1701" y="7920"/>
                  <a:pt x="2198" y="8044"/>
                  <a:pt x="2696" y="8044"/>
                </a:cubicBezTo>
                <a:cubicBezTo>
                  <a:pt x="5764" y="8127"/>
                  <a:pt x="8832" y="8625"/>
                  <a:pt x="11900" y="8832"/>
                </a:cubicBezTo>
                <a:cubicBezTo>
                  <a:pt x="11569" y="7754"/>
                  <a:pt x="11113" y="6635"/>
                  <a:pt x="11154" y="5474"/>
                </a:cubicBezTo>
                <a:cubicBezTo>
                  <a:pt x="11237" y="3152"/>
                  <a:pt x="12978" y="913"/>
                  <a:pt x="15217" y="249"/>
                </a:cubicBezTo>
                <a:cubicBezTo>
                  <a:pt x="15715" y="125"/>
                  <a:pt x="16503" y="1"/>
                  <a:pt x="16669" y="623"/>
                </a:cubicBezTo>
                <a:close/>
              </a:path>
            </a:pathLst>
          </a:custGeom>
          <a:solidFill>
            <a:srgbClr val="D79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295;p45">
            <a:extLst>
              <a:ext uri="{FF2B5EF4-FFF2-40B4-BE49-F238E27FC236}">
                <a16:creationId xmlns:a16="http://schemas.microsoft.com/office/drawing/2014/main" id="{1E1539DA-ECA6-46CF-A7A6-0A15FFF91B38}"/>
              </a:ext>
            </a:extLst>
          </p:cNvPr>
          <p:cNvSpPr/>
          <p:nvPr/>
        </p:nvSpPr>
        <p:spPr>
          <a:xfrm>
            <a:off x="6768794" y="2810721"/>
            <a:ext cx="53074" cy="250688"/>
          </a:xfrm>
          <a:custGeom>
            <a:avLst/>
            <a:gdLst/>
            <a:ahLst/>
            <a:cxnLst/>
            <a:rect l="l" t="t" r="r" b="b"/>
            <a:pathLst>
              <a:path w="3608" h="17042" extrusionOk="0">
                <a:moveTo>
                  <a:pt x="1079" y="12398"/>
                </a:moveTo>
                <a:cubicBezTo>
                  <a:pt x="747" y="12356"/>
                  <a:pt x="540" y="12025"/>
                  <a:pt x="581" y="11735"/>
                </a:cubicBezTo>
                <a:cubicBezTo>
                  <a:pt x="705" y="10532"/>
                  <a:pt x="830" y="9330"/>
                  <a:pt x="996" y="8169"/>
                </a:cubicBezTo>
                <a:cubicBezTo>
                  <a:pt x="1245" y="6303"/>
                  <a:pt x="1535" y="4437"/>
                  <a:pt x="1742" y="2530"/>
                </a:cubicBezTo>
                <a:cubicBezTo>
                  <a:pt x="1866" y="1908"/>
                  <a:pt x="1742" y="1120"/>
                  <a:pt x="2157" y="623"/>
                </a:cubicBezTo>
                <a:cubicBezTo>
                  <a:pt x="3608" y="1"/>
                  <a:pt x="2903" y="2115"/>
                  <a:pt x="2903" y="2820"/>
                </a:cubicBezTo>
                <a:cubicBezTo>
                  <a:pt x="2696" y="4644"/>
                  <a:pt x="2447" y="6427"/>
                  <a:pt x="2157" y="8210"/>
                </a:cubicBezTo>
                <a:cubicBezTo>
                  <a:pt x="1991" y="9413"/>
                  <a:pt x="1866" y="10657"/>
                  <a:pt x="1742" y="11900"/>
                </a:cubicBezTo>
                <a:cubicBezTo>
                  <a:pt x="1701" y="12191"/>
                  <a:pt x="1369" y="12439"/>
                  <a:pt x="1079" y="12398"/>
                </a:cubicBezTo>
                <a:lnTo>
                  <a:pt x="1079" y="12398"/>
                </a:lnTo>
                <a:close/>
                <a:moveTo>
                  <a:pt x="581" y="17042"/>
                </a:moveTo>
                <a:cubicBezTo>
                  <a:pt x="249" y="17000"/>
                  <a:pt x="1" y="16627"/>
                  <a:pt x="42" y="16337"/>
                </a:cubicBezTo>
                <a:cubicBezTo>
                  <a:pt x="84" y="15922"/>
                  <a:pt x="125" y="15466"/>
                  <a:pt x="125" y="15052"/>
                </a:cubicBezTo>
                <a:cubicBezTo>
                  <a:pt x="125" y="14305"/>
                  <a:pt x="1286" y="14305"/>
                  <a:pt x="1286" y="15052"/>
                </a:cubicBezTo>
                <a:cubicBezTo>
                  <a:pt x="1203" y="15715"/>
                  <a:pt x="1576" y="17042"/>
                  <a:pt x="581" y="17042"/>
                </a:cubicBezTo>
                <a:close/>
              </a:path>
            </a:pathLst>
          </a:custGeom>
          <a:solidFill>
            <a:srgbClr val="F6C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296;p45">
            <a:extLst>
              <a:ext uri="{FF2B5EF4-FFF2-40B4-BE49-F238E27FC236}">
                <a16:creationId xmlns:a16="http://schemas.microsoft.com/office/drawing/2014/main" id="{9C1AE5A1-E128-4BE8-BD78-7C14BBAEF5C3}"/>
              </a:ext>
            </a:extLst>
          </p:cNvPr>
          <p:cNvSpPr/>
          <p:nvPr/>
        </p:nvSpPr>
        <p:spPr>
          <a:xfrm>
            <a:off x="6992018" y="2771078"/>
            <a:ext cx="459276" cy="561745"/>
          </a:xfrm>
          <a:custGeom>
            <a:avLst/>
            <a:gdLst/>
            <a:ahLst/>
            <a:cxnLst/>
            <a:rect l="l" t="t" r="r" b="b"/>
            <a:pathLst>
              <a:path w="31222" h="38188" extrusionOk="0">
                <a:moveTo>
                  <a:pt x="30185" y="9869"/>
                </a:moveTo>
                <a:cubicBezTo>
                  <a:pt x="30310" y="10822"/>
                  <a:pt x="31222" y="13973"/>
                  <a:pt x="30310" y="14430"/>
                </a:cubicBezTo>
                <a:cubicBezTo>
                  <a:pt x="29522" y="14844"/>
                  <a:pt x="28651" y="14969"/>
                  <a:pt x="27822" y="15176"/>
                </a:cubicBezTo>
                <a:cubicBezTo>
                  <a:pt x="27324" y="15300"/>
                  <a:pt x="26827" y="15466"/>
                  <a:pt x="26371" y="15590"/>
                </a:cubicBezTo>
                <a:cubicBezTo>
                  <a:pt x="26329" y="15590"/>
                  <a:pt x="26288" y="15590"/>
                  <a:pt x="26288" y="15632"/>
                </a:cubicBezTo>
                <a:cubicBezTo>
                  <a:pt x="25915" y="15756"/>
                  <a:pt x="25500" y="15964"/>
                  <a:pt x="25127" y="15964"/>
                </a:cubicBezTo>
                <a:cubicBezTo>
                  <a:pt x="24090" y="16254"/>
                  <a:pt x="23095" y="16627"/>
                  <a:pt x="22142" y="17083"/>
                </a:cubicBezTo>
                <a:lnTo>
                  <a:pt x="22142" y="17083"/>
                </a:lnTo>
                <a:lnTo>
                  <a:pt x="22142" y="17083"/>
                </a:lnTo>
                <a:cubicBezTo>
                  <a:pt x="23676" y="22224"/>
                  <a:pt x="25459" y="27324"/>
                  <a:pt x="26702" y="32549"/>
                </a:cubicBezTo>
                <a:cubicBezTo>
                  <a:pt x="26910" y="33419"/>
                  <a:pt x="27159" y="34248"/>
                  <a:pt x="27490" y="35036"/>
                </a:cubicBezTo>
                <a:cubicBezTo>
                  <a:pt x="27490" y="35078"/>
                  <a:pt x="27532" y="35161"/>
                  <a:pt x="27532" y="35202"/>
                </a:cubicBezTo>
                <a:cubicBezTo>
                  <a:pt x="27780" y="35575"/>
                  <a:pt x="27739" y="36156"/>
                  <a:pt x="27159" y="36322"/>
                </a:cubicBezTo>
                <a:cubicBezTo>
                  <a:pt x="26288" y="36653"/>
                  <a:pt x="25417" y="36778"/>
                  <a:pt x="24505" y="36985"/>
                </a:cubicBezTo>
                <a:cubicBezTo>
                  <a:pt x="23593" y="37234"/>
                  <a:pt x="22722" y="37648"/>
                  <a:pt x="21768" y="37607"/>
                </a:cubicBezTo>
                <a:cubicBezTo>
                  <a:pt x="20773" y="37483"/>
                  <a:pt x="20815" y="36239"/>
                  <a:pt x="20359" y="35534"/>
                </a:cubicBezTo>
                <a:cubicBezTo>
                  <a:pt x="19239" y="33585"/>
                  <a:pt x="18286" y="31553"/>
                  <a:pt x="17166" y="29605"/>
                </a:cubicBezTo>
                <a:cubicBezTo>
                  <a:pt x="16959" y="29232"/>
                  <a:pt x="16710" y="28858"/>
                  <a:pt x="16503" y="28527"/>
                </a:cubicBezTo>
                <a:cubicBezTo>
                  <a:pt x="15508" y="30310"/>
                  <a:pt x="14678" y="32217"/>
                  <a:pt x="13725" y="34083"/>
                </a:cubicBezTo>
                <a:cubicBezTo>
                  <a:pt x="13476" y="34663"/>
                  <a:pt x="13186" y="35202"/>
                  <a:pt x="12937" y="35741"/>
                </a:cubicBezTo>
                <a:cubicBezTo>
                  <a:pt x="12605" y="36280"/>
                  <a:pt x="12481" y="36944"/>
                  <a:pt x="11983" y="37358"/>
                </a:cubicBezTo>
                <a:cubicBezTo>
                  <a:pt x="11859" y="37607"/>
                  <a:pt x="11859" y="37939"/>
                  <a:pt x="11569" y="38063"/>
                </a:cubicBezTo>
                <a:cubicBezTo>
                  <a:pt x="11361" y="38187"/>
                  <a:pt x="11071" y="38187"/>
                  <a:pt x="10864" y="38104"/>
                </a:cubicBezTo>
                <a:cubicBezTo>
                  <a:pt x="10740" y="38146"/>
                  <a:pt x="10574" y="38187"/>
                  <a:pt x="10449" y="38187"/>
                </a:cubicBezTo>
                <a:cubicBezTo>
                  <a:pt x="9579" y="38063"/>
                  <a:pt x="8791" y="37814"/>
                  <a:pt x="7920" y="37731"/>
                </a:cubicBezTo>
                <a:cubicBezTo>
                  <a:pt x="6925" y="37607"/>
                  <a:pt x="4810" y="37648"/>
                  <a:pt x="5640" y="36114"/>
                </a:cubicBezTo>
                <a:cubicBezTo>
                  <a:pt x="6262" y="33751"/>
                  <a:pt x="6676" y="31388"/>
                  <a:pt x="7215" y="29066"/>
                </a:cubicBezTo>
                <a:cubicBezTo>
                  <a:pt x="7257" y="28983"/>
                  <a:pt x="7298" y="28941"/>
                  <a:pt x="7298" y="28900"/>
                </a:cubicBezTo>
                <a:lnTo>
                  <a:pt x="7423" y="28444"/>
                </a:lnTo>
                <a:lnTo>
                  <a:pt x="7423" y="28444"/>
                </a:lnTo>
                <a:cubicBezTo>
                  <a:pt x="7423" y="28402"/>
                  <a:pt x="7423" y="28361"/>
                  <a:pt x="7423" y="28319"/>
                </a:cubicBezTo>
                <a:cubicBezTo>
                  <a:pt x="7962" y="25376"/>
                  <a:pt x="8832" y="22556"/>
                  <a:pt x="9537" y="19695"/>
                </a:cubicBezTo>
                <a:cubicBezTo>
                  <a:pt x="9579" y="19364"/>
                  <a:pt x="9661" y="19073"/>
                  <a:pt x="9703" y="18742"/>
                </a:cubicBezTo>
                <a:cubicBezTo>
                  <a:pt x="9703" y="18617"/>
                  <a:pt x="9744" y="18493"/>
                  <a:pt x="9827" y="18410"/>
                </a:cubicBezTo>
                <a:cubicBezTo>
                  <a:pt x="9827" y="18244"/>
                  <a:pt x="9869" y="18120"/>
                  <a:pt x="9869" y="17954"/>
                </a:cubicBezTo>
                <a:cubicBezTo>
                  <a:pt x="9371" y="17995"/>
                  <a:pt x="9040" y="17829"/>
                  <a:pt x="8874" y="17581"/>
                </a:cubicBezTo>
                <a:cubicBezTo>
                  <a:pt x="8708" y="17539"/>
                  <a:pt x="8542" y="17456"/>
                  <a:pt x="8376" y="17415"/>
                </a:cubicBezTo>
                <a:cubicBezTo>
                  <a:pt x="8293" y="17373"/>
                  <a:pt x="8252" y="17290"/>
                  <a:pt x="8169" y="17208"/>
                </a:cubicBezTo>
                <a:cubicBezTo>
                  <a:pt x="7464" y="17166"/>
                  <a:pt x="6759" y="17083"/>
                  <a:pt x="6054" y="16876"/>
                </a:cubicBezTo>
                <a:cubicBezTo>
                  <a:pt x="4562" y="16420"/>
                  <a:pt x="3028" y="16212"/>
                  <a:pt x="1493" y="15964"/>
                </a:cubicBezTo>
                <a:cubicBezTo>
                  <a:pt x="374" y="15798"/>
                  <a:pt x="167" y="15342"/>
                  <a:pt x="250" y="14264"/>
                </a:cubicBezTo>
                <a:cubicBezTo>
                  <a:pt x="291" y="13642"/>
                  <a:pt x="42" y="12978"/>
                  <a:pt x="250" y="12398"/>
                </a:cubicBezTo>
                <a:cubicBezTo>
                  <a:pt x="250" y="11983"/>
                  <a:pt x="1" y="11527"/>
                  <a:pt x="291" y="11154"/>
                </a:cubicBezTo>
                <a:cubicBezTo>
                  <a:pt x="498" y="10905"/>
                  <a:pt x="830" y="10822"/>
                  <a:pt x="1120" y="10947"/>
                </a:cubicBezTo>
                <a:cubicBezTo>
                  <a:pt x="1203" y="10905"/>
                  <a:pt x="1286" y="10905"/>
                  <a:pt x="1369" y="10905"/>
                </a:cubicBezTo>
                <a:cubicBezTo>
                  <a:pt x="2447" y="10822"/>
                  <a:pt x="3484" y="10615"/>
                  <a:pt x="4562" y="10532"/>
                </a:cubicBezTo>
                <a:cubicBezTo>
                  <a:pt x="6842" y="10366"/>
                  <a:pt x="9122" y="10325"/>
                  <a:pt x="11403" y="10200"/>
                </a:cubicBezTo>
                <a:cubicBezTo>
                  <a:pt x="11113" y="9827"/>
                  <a:pt x="10864" y="9288"/>
                  <a:pt x="10657" y="8500"/>
                </a:cubicBezTo>
                <a:cubicBezTo>
                  <a:pt x="9454" y="4271"/>
                  <a:pt x="12730" y="1"/>
                  <a:pt x="17208" y="1120"/>
                </a:cubicBezTo>
                <a:cubicBezTo>
                  <a:pt x="20400" y="1866"/>
                  <a:pt x="21561" y="5432"/>
                  <a:pt x="20151" y="8169"/>
                </a:cubicBezTo>
                <a:cubicBezTo>
                  <a:pt x="19944" y="8708"/>
                  <a:pt x="19654" y="9205"/>
                  <a:pt x="19364" y="9661"/>
                </a:cubicBezTo>
                <a:cubicBezTo>
                  <a:pt x="19737" y="9620"/>
                  <a:pt x="20110" y="9578"/>
                  <a:pt x="20483" y="9537"/>
                </a:cubicBezTo>
                <a:cubicBezTo>
                  <a:pt x="23220" y="8957"/>
                  <a:pt x="26039" y="9081"/>
                  <a:pt x="28817" y="9039"/>
                </a:cubicBezTo>
                <a:cubicBezTo>
                  <a:pt x="29066" y="9039"/>
                  <a:pt x="29232" y="9122"/>
                  <a:pt x="29356" y="9288"/>
                </a:cubicBezTo>
                <a:cubicBezTo>
                  <a:pt x="29729" y="9205"/>
                  <a:pt x="30102" y="9371"/>
                  <a:pt x="30185" y="9869"/>
                </a:cubicBezTo>
                <a:close/>
              </a:path>
            </a:pathLst>
          </a:custGeom>
          <a:solidFill>
            <a:srgbClr val="D47F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297;p45">
            <a:extLst>
              <a:ext uri="{FF2B5EF4-FFF2-40B4-BE49-F238E27FC236}">
                <a16:creationId xmlns:a16="http://schemas.microsoft.com/office/drawing/2014/main" id="{39BC194F-726D-4B23-B0BE-6281B82C0F80}"/>
              </a:ext>
            </a:extLst>
          </p:cNvPr>
          <p:cNvSpPr/>
          <p:nvPr/>
        </p:nvSpPr>
        <p:spPr>
          <a:xfrm>
            <a:off x="6988973" y="2782066"/>
            <a:ext cx="246422" cy="548918"/>
          </a:xfrm>
          <a:custGeom>
            <a:avLst/>
            <a:gdLst/>
            <a:ahLst/>
            <a:cxnLst/>
            <a:rect l="l" t="t" r="r" b="b"/>
            <a:pathLst>
              <a:path w="16752" h="37316" extrusionOk="0">
                <a:moveTo>
                  <a:pt x="16461" y="24131"/>
                </a:moveTo>
                <a:cubicBezTo>
                  <a:pt x="16502" y="25499"/>
                  <a:pt x="16751" y="26868"/>
                  <a:pt x="16420" y="28194"/>
                </a:cubicBezTo>
                <a:cubicBezTo>
                  <a:pt x="15424" y="30558"/>
                  <a:pt x="14015" y="32714"/>
                  <a:pt x="12937" y="35036"/>
                </a:cubicBezTo>
                <a:cubicBezTo>
                  <a:pt x="13061" y="35492"/>
                  <a:pt x="12688" y="35865"/>
                  <a:pt x="12564" y="36238"/>
                </a:cubicBezTo>
                <a:cubicBezTo>
                  <a:pt x="12356" y="36611"/>
                  <a:pt x="12190" y="37316"/>
                  <a:pt x="11610" y="37150"/>
                </a:cubicBezTo>
                <a:cubicBezTo>
                  <a:pt x="11486" y="37192"/>
                  <a:pt x="11320" y="37192"/>
                  <a:pt x="11154" y="37192"/>
                </a:cubicBezTo>
                <a:cubicBezTo>
                  <a:pt x="10159" y="37150"/>
                  <a:pt x="9164" y="37026"/>
                  <a:pt x="8169" y="36901"/>
                </a:cubicBezTo>
                <a:cubicBezTo>
                  <a:pt x="6800" y="36818"/>
                  <a:pt x="5142" y="37026"/>
                  <a:pt x="5971" y="35077"/>
                </a:cubicBezTo>
                <a:cubicBezTo>
                  <a:pt x="6966" y="32299"/>
                  <a:pt x="7049" y="29355"/>
                  <a:pt x="7878" y="26577"/>
                </a:cubicBezTo>
                <a:cubicBezTo>
                  <a:pt x="8790" y="23426"/>
                  <a:pt x="9786" y="20316"/>
                  <a:pt x="10076" y="17041"/>
                </a:cubicBezTo>
                <a:cubicBezTo>
                  <a:pt x="8334" y="16958"/>
                  <a:pt x="6634" y="16461"/>
                  <a:pt x="4976" y="16004"/>
                </a:cubicBezTo>
                <a:cubicBezTo>
                  <a:pt x="4603" y="15880"/>
                  <a:pt x="4271" y="15797"/>
                  <a:pt x="3898" y="15714"/>
                </a:cubicBezTo>
                <a:cubicBezTo>
                  <a:pt x="3691" y="15756"/>
                  <a:pt x="3442" y="15631"/>
                  <a:pt x="3359" y="15465"/>
                </a:cubicBezTo>
                <a:cubicBezTo>
                  <a:pt x="3317" y="15424"/>
                  <a:pt x="3317" y="15382"/>
                  <a:pt x="3317" y="15341"/>
                </a:cubicBezTo>
                <a:cubicBezTo>
                  <a:pt x="3276" y="15341"/>
                  <a:pt x="3235" y="15300"/>
                  <a:pt x="3235" y="15300"/>
                </a:cubicBezTo>
                <a:cubicBezTo>
                  <a:pt x="2696" y="15175"/>
                  <a:pt x="664" y="15175"/>
                  <a:pt x="788" y="14470"/>
                </a:cubicBezTo>
                <a:cubicBezTo>
                  <a:pt x="747" y="14429"/>
                  <a:pt x="747" y="14387"/>
                  <a:pt x="747" y="14387"/>
                </a:cubicBezTo>
                <a:cubicBezTo>
                  <a:pt x="0" y="14097"/>
                  <a:pt x="374" y="12729"/>
                  <a:pt x="291" y="12107"/>
                </a:cubicBezTo>
                <a:cubicBezTo>
                  <a:pt x="457" y="11485"/>
                  <a:pt x="42" y="10117"/>
                  <a:pt x="788" y="9992"/>
                </a:cubicBezTo>
                <a:cubicBezTo>
                  <a:pt x="1410" y="9909"/>
                  <a:pt x="2032" y="10241"/>
                  <a:pt x="2696" y="10241"/>
                </a:cubicBezTo>
                <a:cubicBezTo>
                  <a:pt x="3981" y="10324"/>
                  <a:pt x="5225" y="10075"/>
                  <a:pt x="6510" y="10034"/>
                </a:cubicBezTo>
                <a:cubicBezTo>
                  <a:pt x="8334" y="9992"/>
                  <a:pt x="10117" y="9868"/>
                  <a:pt x="11900" y="9578"/>
                </a:cubicBezTo>
                <a:cubicBezTo>
                  <a:pt x="11237" y="8375"/>
                  <a:pt x="10698" y="6966"/>
                  <a:pt x="10739" y="5597"/>
                </a:cubicBezTo>
                <a:cubicBezTo>
                  <a:pt x="11029" y="3732"/>
                  <a:pt x="11942" y="1741"/>
                  <a:pt x="13559" y="663"/>
                </a:cubicBezTo>
                <a:cubicBezTo>
                  <a:pt x="14761" y="0"/>
                  <a:pt x="15756" y="41"/>
                  <a:pt x="15590" y="1700"/>
                </a:cubicBezTo>
                <a:cubicBezTo>
                  <a:pt x="15590" y="1907"/>
                  <a:pt x="15466" y="2073"/>
                  <a:pt x="15300" y="2115"/>
                </a:cubicBezTo>
                <a:cubicBezTo>
                  <a:pt x="15300" y="2239"/>
                  <a:pt x="15300" y="2363"/>
                  <a:pt x="15300" y="2488"/>
                </a:cubicBezTo>
                <a:cubicBezTo>
                  <a:pt x="15549" y="4229"/>
                  <a:pt x="15507" y="5929"/>
                  <a:pt x="15507" y="7671"/>
                </a:cubicBezTo>
                <a:cubicBezTo>
                  <a:pt x="15549" y="8624"/>
                  <a:pt x="15715" y="9578"/>
                  <a:pt x="15756" y="10531"/>
                </a:cubicBezTo>
                <a:cubicBezTo>
                  <a:pt x="16212" y="15051"/>
                  <a:pt x="16171" y="19612"/>
                  <a:pt x="16461" y="24131"/>
                </a:cubicBezTo>
                <a:close/>
              </a:path>
            </a:pathLst>
          </a:custGeom>
          <a:solidFill>
            <a:srgbClr val="BA68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98;p45">
            <a:extLst>
              <a:ext uri="{FF2B5EF4-FFF2-40B4-BE49-F238E27FC236}">
                <a16:creationId xmlns:a16="http://schemas.microsoft.com/office/drawing/2014/main" id="{842B0BAD-D265-4E60-A90B-642F51BBCDAC}"/>
              </a:ext>
            </a:extLst>
          </p:cNvPr>
          <p:cNvSpPr/>
          <p:nvPr/>
        </p:nvSpPr>
        <p:spPr>
          <a:xfrm>
            <a:off x="7221965" y="2841215"/>
            <a:ext cx="39040" cy="270826"/>
          </a:xfrm>
          <a:custGeom>
            <a:avLst/>
            <a:gdLst/>
            <a:ahLst/>
            <a:cxnLst/>
            <a:rect l="l" t="t" r="r" b="b"/>
            <a:pathLst>
              <a:path w="2654" h="18411" extrusionOk="0">
                <a:moveTo>
                  <a:pt x="539" y="11361"/>
                </a:moveTo>
                <a:cubicBezTo>
                  <a:pt x="207" y="7962"/>
                  <a:pt x="207" y="4520"/>
                  <a:pt x="0" y="1120"/>
                </a:cubicBezTo>
                <a:cubicBezTo>
                  <a:pt x="42" y="1"/>
                  <a:pt x="1368" y="374"/>
                  <a:pt x="1161" y="1452"/>
                </a:cubicBezTo>
                <a:cubicBezTo>
                  <a:pt x="1327" y="3898"/>
                  <a:pt x="1327" y="6386"/>
                  <a:pt x="1534" y="8832"/>
                </a:cubicBezTo>
                <a:cubicBezTo>
                  <a:pt x="1493" y="9744"/>
                  <a:pt x="1866" y="10781"/>
                  <a:pt x="1576" y="11652"/>
                </a:cubicBezTo>
                <a:cubicBezTo>
                  <a:pt x="1285" y="12066"/>
                  <a:pt x="539" y="11859"/>
                  <a:pt x="539" y="11361"/>
                </a:cubicBezTo>
                <a:close/>
                <a:moveTo>
                  <a:pt x="954" y="17456"/>
                </a:moveTo>
                <a:cubicBezTo>
                  <a:pt x="581" y="16461"/>
                  <a:pt x="788" y="15259"/>
                  <a:pt x="663" y="14181"/>
                </a:cubicBezTo>
                <a:cubicBezTo>
                  <a:pt x="663" y="13435"/>
                  <a:pt x="1824" y="13435"/>
                  <a:pt x="1824" y="14181"/>
                </a:cubicBezTo>
                <a:cubicBezTo>
                  <a:pt x="1700" y="14927"/>
                  <a:pt x="2654" y="18410"/>
                  <a:pt x="954" y="17456"/>
                </a:cubicBezTo>
                <a:close/>
              </a:path>
            </a:pathLst>
          </a:custGeom>
          <a:solidFill>
            <a:srgbClr val="EA9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99;p45">
            <a:extLst>
              <a:ext uri="{FF2B5EF4-FFF2-40B4-BE49-F238E27FC236}">
                <a16:creationId xmlns:a16="http://schemas.microsoft.com/office/drawing/2014/main" id="{F6DFF3BF-3FB6-4286-8D87-AA332CDAB08A}"/>
              </a:ext>
            </a:extLst>
          </p:cNvPr>
          <p:cNvSpPr/>
          <p:nvPr/>
        </p:nvSpPr>
        <p:spPr>
          <a:xfrm>
            <a:off x="7432979" y="2732052"/>
            <a:ext cx="408055" cy="553802"/>
          </a:xfrm>
          <a:custGeom>
            <a:avLst/>
            <a:gdLst/>
            <a:ahLst/>
            <a:cxnLst/>
            <a:rect l="l" t="t" r="r" b="b"/>
            <a:pathLst>
              <a:path w="27740" h="37648" extrusionOk="0">
                <a:moveTo>
                  <a:pt x="27656" y="33460"/>
                </a:moveTo>
                <a:cubicBezTo>
                  <a:pt x="27739" y="33750"/>
                  <a:pt x="27656" y="33958"/>
                  <a:pt x="27532" y="34124"/>
                </a:cubicBezTo>
                <a:cubicBezTo>
                  <a:pt x="27490" y="34828"/>
                  <a:pt x="26412" y="35036"/>
                  <a:pt x="25832" y="35326"/>
                </a:cubicBezTo>
                <a:cubicBezTo>
                  <a:pt x="24754" y="35699"/>
                  <a:pt x="23634" y="36238"/>
                  <a:pt x="22473" y="36445"/>
                </a:cubicBezTo>
                <a:cubicBezTo>
                  <a:pt x="21810" y="36404"/>
                  <a:pt x="21686" y="35699"/>
                  <a:pt x="21437" y="35202"/>
                </a:cubicBezTo>
                <a:cubicBezTo>
                  <a:pt x="21230" y="34787"/>
                  <a:pt x="20981" y="34372"/>
                  <a:pt x="20732" y="33999"/>
                </a:cubicBezTo>
                <a:cubicBezTo>
                  <a:pt x="19364" y="31926"/>
                  <a:pt x="18493" y="29521"/>
                  <a:pt x="17000" y="27531"/>
                </a:cubicBezTo>
                <a:cubicBezTo>
                  <a:pt x="15881" y="29770"/>
                  <a:pt x="15093" y="32175"/>
                  <a:pt x="14098" y="34455"/>
                </a:cubicBezTo>
                <a:cubicBezTo>
                  <a:pt x="13932" y="34953"/>
                  <a:pt x="13725" y="35450"/>
                  <a:pt x="13559" y="35989"/>
                </a:cubicBezTo>
                <a:cubicBezTo>
                  <a:pt x="13518" y="36362"/>
                  <a:pt x="13393" y="36860"/>
                  <a:pt x="12937" y="36943"/>
                </a:cubicBezTo>
                <a:cubicBezTo>
                  <a:pt x="12771" y="37316"/>
                  <a:pt x="12398" y="37648"/>
                  <a:pt x="11942" y="37523"/>
                </a:cubicBezTo>
                <a:cubicBezTo>
                  <a:pt x="11776" y="37440"/>
                  <a:pt x="11652" y="37358"/>
                  <a:pt x="11569" y="37233"/>
                </a:cubicBezTo>
                <a:lnTo>
                  <a:pt x="11569" y="37233"/>
                </a:lnTo>
                <a:cubicBezTo>
                  <a:pt x="10367" y="37150"/>
                  <a:pt x="9206" y="37399"/>
                  <a:pt x="8045" y="37440"/>
                </a:cubicBezTo>
                <a:cubicBezTo>
                  <a:pt x="6967" y="37440"/>
                  <a:pt x="6469" y="36860"/>
                  <a:pt x="6801" y="35782"/>
                </a:cubicBezTo>
                <a:cubicBezTo>
                  <a:pt x="6967" y="34538"/>
                  <a:pt x="7257" y="33336"/>
                  <a:pt x="7464" y="32092"/>
                </a:cubicBezTo>
                <a:cubicBezTo>
                  <a:pt x="7547" y="31553"/>
                  <a:pt x="7589" y="30972"/>
                  <a:pt x="7671" y="30433"/>
                </a:cubicBezTo>
                <a:cubicBezTo>
                  <a:pt x="7796" y="29272"/>
                  <a:pt x="8003" y="28111"/>
                  <a:pt x="8252" y="26951"/>
                </a:cubicBezTo>
                <a:cubicBezTo>
                  <a:pt x="8293" y="26785"/>
                  <a:pt x="8376" y="26660"/>
                  <a:pt x="8501" y="26536"/>
                </a:cubicBezTo>
                <a:cubicBezTo>
                  <a:pt x="8584" y="25914"/>
                  <a:pt x="8667" y="25334"/>
                  <a:pt x="8749" y="24712"/>
                </a:cubicBezTo>
                <a:cubicBezTo>
                  <a:pt x="8874" y="22597"/>
                  <a:pt x="9206" y="20482"/>
                  <a:pt x="9371" y="18368"/>
                </a:cubicBezTo>
                <a:cubicBezTo>
                  <a:pt x="9371" y="18285"/>
                  <a:pt x="9330" y="18202"/>
                  <a:pt x="9330" y="18119"/>
                </a:cubicBezTo>
                <a:cubicBezTo>
                  <a:pt x="8667" y="18161"/>
                  <a:pt x="8003" y="18161"/>
                  <a:pt x="7298" y="18036"/>
                </a:cubicBezTo>
                <a:cubicBezTo>
                  <a:pt x="6428" y="17953"/>
                  <a:pt x="5557" y="17746"/>
                  <a:pt x="4686" y="17580"/>
                </a:cubicBezTo>
                <a:cubicBezTo>
                  <a:pt x="3815" y="17580"/>
                  <a:pt x="2945" y="17622"/>
                  <a:pt x="2074" y="17414"/>
                </a:cubicBezTo>
                <a:cubicBezTo>
                  <a:pt x="1618" y="17331"/>
                  <a:pt x="1079" y="17331"/>
                  <a:pt x="789" y="16917"/>
                </a:cubicBezTo>
                <a:cubicBezTo>
                  <a:pt x="333" y="16046"/>
                  <a:pt x="457" y="14968"/>
                  <a:pt x="291" y="14014"/>
                </a:cubicBezTo>
                <a:cubicBezTo>
                  <a:pt x="208" y="13392"/>
                  <a:pt x="1" y="12729"/>
                  <a:pt x="250" y="12107"/>
                </a:cubicBezTo>
                <a:cubicBezTo>
                  <a:pt x="416" y="11858"/>
                  <a:pt x="664" y="11775"/>
                  <a:pt x="872" y="11775"/>
                </a:cubicBezTo>
                <a:cubicBezTo>
                  <a:pt x="913" y="11734"/>
                  <a:pt x="913" y="11734"/>
                  <a:pt x="955" y="11734"/>
                </a:cubicBezTo>
                <a:cubicBezTo>
                  <a:pt x="1369" y="11568"/>
                  <a:pt x="1867" y="11527"/>
                  <a:pt x="2323" y="11402"/>
                </a:cubicBezTo>
                <a:cubicBezTo>
                  <a:pt x="4769" y="10905"/>
                  <a:pt x="7257" y="10656"/>
                  <a:pt x="9703" y="10324"/>
                </a:cubicBezTo>
                <a:cubicBezTo>
                  <a:pt x="9827" y="10324"/>
                  <a:pt x="9952" y="10283"/>
                  <a:pt x="10076" y="10241"/>
                </a:cubicBezTo>
                <a:cubicBezTo>
                  <a:pt x="9910" y="9910"/>
                  <a:pt x="9786" y="9495"/>
                  <a:pt x="9662" y="9122"/>
                </a:cubicBezTo>
                <a:cubicBezTo>
                  <a:pt x="9206" y="8085"/>
                  <a:pt x="8625" y="7007"/>
                  <a:pt x="8667" y="5846"/>
                </a:cubicBezTo>
                <a:cubicBezTo>
                  <a:pt x="8957" y="2032"/>
                  <a:pt x="12398" y="0"/>
                  <a:pt x="15964" y="1327"/>
                </a:cubicBezTo>
                <a:cubicBezTo>
                  <a:pt x="17954" y="2073"/>
                  <a:pt x="18866" y="4271"/>
                  <a:pt x="18659" y="6302"/>
                </a:cubicBezTo>
                <a:cubicBezTo>
                  <a:pt x="18617" y="7339"/>
                  <a:pt x="18203" y="8293"/>
                  <a:pt x="17747" y="9205"/>
                </a:cubicBezTo>
                <a:cubicBezTo>
                  <a:pt x="17913" y="9163"/>
                  <a:pt x="18120" y="9080"/>
                  <a:pt x="18244" y="9039"/>
                </a:cubicBezTo>
                <a:cubicBezTo>
                  <a:pt x="20027" y="8624"/>
                  <a:pt x="21810" y="8375"/>
                  <a:pt x="23593" y="8044"/>
                </a:cubicBezTo>
                <a:cubicBezTo>
                  <a:pt x="23842" y="8002"/>
                  <a:pt x="24132" y="7961"/>
                  <a:pt x="24381" y="7919"/>
                </a:cubicBezTo>
                <a:cubicBezTo>
                  <a:pt x="24712" y="7878"/>
                  <a:pt x="24961" y="8044"/>
                  <a:pt x="25127" y="8251"/>
                </a:cubicBezTo>
                <a:cubicBezTo>
                  <a:pt x="25293" y="7588"/>
                  <a:pt x="26412" y="7546"/>
                  <a:pt x="26495" y="8375"/>
                </a:cubicBezTo>
                <a:cubicBezTo>
                  <a:pt x="26620" y="9453"/>
                  <a:pt x="26827" y="10532"/>
                  <a:pt x="27117" y="11568"/>
                </a:cubicBezTo>
                <a:cubicBezTo>
                  <a:pt x="27200" y="11734"/>
                  <a:pt x="27242" y="11900"/>
                  <a:pt x="27242" y="12066"/>
                </a:cubicBezTo>
                <a:cubicBezTo>
                  <a:pt x="27242" y="12149"/>
                  <a:pt x="27283" y="12231"/>
                  <a:pt x="27283" y="12314"/>
                </a:cubicBezTo>
                <a:cubicBezTo>
                  <a:pt x="27159" y="13019"/>
                  <a:pt x="26122" y="13600"/>
                  <a:pt x="25625" y="13973"/>
                </a:cubicBezTo>
                <a:cubicBezTo>
                  <a:pt x="24381" y="14802"/>
                  <a:pt x="23095" y="15548"/>
                  <a:pt x="21934" y="16461"/>
                </a:cubicBezTo>
                <a:cubicBezTo>
                  <a:pt x="21852" y="16502"/>
                  <a:pt x="21769" y="16585"/>
                  <a:pt x="21686" y="16668"/>
                </a:cubicBezTo>
                <a:cubicBezTo>
                  <a:pt x="22142" y="17870"/>
                  <a:pt x="22473" y="19114"/>
                  <a:pt x="22847" y="20317"/>
                </a:cubicBezTo>
                <a:cubicBezTo>
                  <a:pt x="23469" y="22017"/>
                  <a:pt x="24090" y="23758"/>
                  <a:pt x="24754" y="25458"/>
                </a:cubicBezTo>
                <a:cubicBezTo>
                  <a:pt x="25832" y="28070"/>
                  <a:pt x="26827" y="30724"/>
                  <a:pt x="27656" y="33460"/>
                </a:cubicBezTo>
                <a:close/>
              </a:path>
            </a:pathLst>
          </a:custGeom>
          <a:solidFill>
            <a:srgbClr val="EE7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300;p45">
            <a:extLst>
              <a:ext uri="{FF2B5EF4-FFF2-40B4-BE49-F238E27FC236}">
                <a16:creationId xmlns:a16="http://schemas.microsoft.com/office/drawing/2014/main" id="{8AE71457-BAAE-4D01-8006-326B79265999}"/>
              </a:ext>
            </a:extLst>
          </p:cNvPr>
          <p:cNvSpPr/>
          <p:nvPr/>
        </p:nvSpPr>
        <p:spPr>
          <a:xfrm>
            <a:off x="7560456" y="2745468"/>
            <a:ext cx="89672" cy="145173"/>
          </a:xfrm>
          <a:custGeom>
            <a:avLst/>
            <a:gdLst/>
            <a:ahLst/>
            <a:cxnLst/>
            <a:rect l="l" t="t" r="r" b="b"/>
            <a:pathLst>
              <a:path w="6096" h="9869" extrusionOk="0">
                <a:moveTo>
                  <a:pt x="2281" y="9868"/>
                </a:moveTo>
                <a:lnTo>
                  <a:pt x="2198" y="9868"/>
                </a:lnTo>
                <a:lnTo>
                  <a:pt x="2115" y="9868"/>
                </a:lnTo>
                <a:lnTo>
                  <a:pt x="1991" y="9868"/>
                </a:lnTo>
                <a:lnTo>
                  <a:pt x="1908" y="9868"/>
                </a:lnTo>
                <a:lnTo>
                  <a:pt x="1825" y="9868"/>
                </a:lnTo>
                <a:lnTo>
                  <a:pt x="1701" y="9827"/>
                </a:lnTo>
                <a:lnTo>
                  <a:pt x="1618" y="9827"/>
                </a:lnTo>
                <a:lnTo>
                  <a:pt x="1535" y="9827"/>
                </a:lnTo>
                <a:lnTo>
                  <a:pt x="1410" y="9785"/>
                </a:lnTo>
                <a:lnTo>
                  <a:pt x="1327" y="9785"/>
                </a:lnTo>
                <a:lnTo>
                  <a:pt x="1244" y="9744"/>
                </a:lnTo>
                <a:lnTo>
                  <a:pt x="1120" y="9744"/>
                </a:lnTo>
                <a:lnTo>
                  <a:pt x="1037" y="9702"/>
                </a:lnTo>
                <a:lnTo>
                  <a:pt x="913" y="9702"/>
                </a:lnTo>
                <a:lnTo>
                  <a:pt x="830" y="9661"/>
                </a:lnTo>
                <a:lnTo>
                  <a:pt x="747" y="9620"/>
                </a:lnTo>
                <a:lnTo>
                  <a:pt x="622" y="9620"/>
                </a:lnTo>
                <a:lnTo>
                  <a:pt x="498" y="9578"/>
                </a:lnTo>
                <a:lnTo>
                  <a:pt x="415" y="9537"/>
                </a:lnTo>
                <a:lnTo>
                  <a:pt x="291" y="9495"/>
                </a:lnTo>
                <a:lnTo>
                  <a:pt x="291" y="9495"/>
                </a:lnTo>
                <a:cubicBezTo>
                  <a:pt x="540" y="9454"/>
                  <a:pt x="788" y="9454"/>
                  <a:pt x="1037" y="9412"/>
                </a:cubicBezTo>
                <a:cubicBezTo>
                  <a:pt x="1161" y="9412"/>
                  <a:pt x="1327" y="9371"/>
                  <a:pt x="1452" y="9329"/>
                </a:cubicBezTo>
                <a:cubicBezTo>
                  <a:pt x="1244" y="8998"/>
                  <a:pt x="1161" y="8583"/>
                  <a:pt x="996" y="8210"/>
                </a:cubicBezTo>
                <a:cubicBezTo>
                  <a:pt x="540" y="7173"/>
                  <a:pt x="1" y="6095"/>
                  <a:pt x="1" y="4934"/>
                </a:cubicBezTo>
                <a:cubicBezTo>
                  <a:pt x="208" y="2115"/>
                  <a:pt x="2157" y="249"/>
                  <a:pt x="4603" y="0"/>
                </a:cubicBezTo>
                <a:lnTo>
                  <a:pt x="4603" y="83"/>
                </a:lnTo>
                <a:lnTo>
                  <a:pt x="4644" y="208"/>
                </a:lnTo>
                <a:lnTo>
                  <a:pt x="4686" y="332"/>
                </a:lnTo>
                <a:lnTo>
                  <a:pt x="4727" y="415"/>
                </a:lnTo>
                <a:lnTo>
                  <a:pt x="4727" y="539"/>
                </a:lnTo>
                <a:lnTo>
                  <a:pt x="4769" y="622"/>
                </a:lnTo>
                <a:lnTo>
                  <a:pt x="4769" y="705"/>
                </a:lnTo>
                <a:lnTo>
                  <a:pt x="4810" y="788"/>
                </a:lnTo>
                <a:lnTo>
                  <a:pt x="4810" y="871"/>
                </a:lnTo>
                <a:lnTo>
                  <a:pt x="4852" y="954"/>
                </a:lnTo>
                <a:lnTo>
                  <a:pt x="4852" y="1037"/>
                </a:lnTo>
                <a:lnTo>
                  <a:pt x="4893" y="1120"/>
                </a:lnTo>
                <a:lnTo>
                  <a:pt x="4893" y="1203"/>
                </a:lnTo>
                <a:lnTo>
                  <a:pt x="4893" y="1286"/>
                </a:lnTo>
                <a:lnTo>
                  <a:pt x="4935" y="1369"/>
                </a:lnTo>
                <a:lnTo>
                  <a:pt x="4935" y="1410"/>
                </a:lnTo>
                <a:lnTo>
                  <a:pt x="4935" y="1493"/>
                </a:lnTo>
                <a:lnTo>
                  <a:pt x="4976" y="1576"/>
                </a:lnTo>
                <a:lnTo>
                  <a:pt x="4976" y="1617"/>
                </a:lnTo>
                <a:lnTo>
                  <a:pt x="4976" y="1700"/>
                </a:lnTo>
                <a:lnTo>
                  <a:pt x="4976" y="1783"/>
                </a:lnTo>
                <a:lnTo>
                  <a:pt x="5017" y="1825"/>
                </a:lnTo>
                <a:lnTo>
                  <a:pt x="5017" y="1908"/>
                </a:lnTo>
                <a:lnTo>
                  <a:pt x="5017" y="1949"/>
                </a:lnTo>
                <a:lnTo>
                  <a:pt x="5017" y="2032"/>
                </a:lnTo>
                <a:lnTo>
                  <a:pt x="5059" y="2073"/>
                </a:lnTo>
                <a:lnTo>
                  <a:pt x="5059" y="2156"/>
                </a:lnTo>
                <a:lnTo>
                  <a:pt x="5059" y="2198"/>
                </a:lnTo>
                <a:lnTo>
                  <a:pt x="5059" y="2281"/>
                </a:lnTo>
                <a:lnTo>
                  <a:pt x="5100" y="2322"/>
                </a:lnTo>
                <a:lnTo>
                  <a:pt x="5100" y="2405"/>
                </a:lnTo>
                <a:lnTo>
                  <a:pt x="5100" y="2447"/>
                </a:lnTo>
                <a:lnTo>
                  <a:pt x="5142" y="2529"/>
                </a:lnTo>
                <a:lnTo>
                  <a:pt x="5142" y="2571"/>
                </a:lnTo>
                <a:lnTo>
                  <a:pt x="5142" y="2654"/>
                </a:lnTo>
                <a:lnTo>
                  <a:pt x="5183" y="2695"/>
                </a:lnTo>
                <a:lnTo>
                  <a:pt x="5183" y="2778"/>
                </a:lnTo>
                <a:lnTo>
                  <a:pt x="5225" y="2820"/>
                </a:lnTo>
                <a:lnTo>
                  <a:pt x="5225" y="2903"/>
                </a:lnTo>
                <a:lnTo>
                  <a:pt x="5225" y="2944"/>
                </a:lnTo>
                <a:lnTo>
                  <a:pt x="5266" y="3027"/>
                </a:lnTo>
                <a:lnTo>
                  <a:pt x="5266" y="3068"/>
                </a:lnTo>
                <a:lnTo>
                  <a:pt x="5266" y="3110"/>
                </a:lnTo>
                <a:lnTo>
                  <a:pt x="5266" y="3193"/>
                </a:lnTo>
                <a:lnTo>
                  <a:pt x="5308" y="3234"/>
                </a:lnTo>
                <a:lnTo>
                  <a:pt x="5308" y="3276"/>
                </a:lnTo>
                <a:lnTo>
                  <a:pt x="5308" y="3359"/>
                </a:lnTo>
                <a:lnTo>
                  <a:pt x="5308" y="3400"/>
                </a:lnTo>
                <a:lnTo>
                  <a:pt x="5349" y="3483"/>
                </a:lnTo>
                <a:lnTo>
                  <a:pt x="5349" y="3525"/>
                </a:lnTo>
                <a:lnTo>
                  <a:pt x="5349" y="3607"/>
                </a:lnTo>
                <a:lnTo>
                  <a:pt x="5349" y="3649"/>
                </a:lnTo>
                <a:lnTo>
                  <a:pt x="5391" y="3732"/>
                </a:lnTo>
                <a:lnTo>
                  <a:pt x="5391" y="3773"/>
                </a:lnTo>
                <a:lnTo>
                  <a:pt x="5391" y="3856"/>
                </a:lnTo>
                <a:lnTo>
                  <a:pt x="5391" y="3898"/>
                </a:lnTo>
                <a:lnTo>
                  <a:pt x="5432" y="3981"/>
                </a:lnTo>
                <a:lnTo>
                  <a:pt x="5432" y="4022"/>
                </a:lnTo>
                <a:lnTo>
                  <a:pt x="5432" y="4105"/>
                </a:lnTo>
                <a:lnTo>
                  <a:pt x="5432" y="4146"/>
                </a:lnTo>
                <a:lnTo>
                  <a:pt x="5474" y="4229"/>
                </a:lnTo>
                <a:lnTo>
                  <a:pt x="5474" y="4271"/>
                </a:lnTo>
                <a:lnTo>
                  <a:pt x="5474" y="4312"/>
                </a:lnTo>
                <a:lnTo>
                  <a:pt x="5474" y="4395"/>
                </a:lnTo>
                <a:lnTo>
                  <a:pt x="5474" y="4437"/>
                </a:lnTo>
                <a:lnTo>
                  <a:pt x="5474" y="4520"/>
                </a:lnTo>
                <a:lnTo>
                  <a:pt x="5515" y="4561"/>
                </a:lnTo>
                <a:lnTo>
                  <a:pt x="5515" y="4603"/>
                </a:lnTo>
                <a:lnTo>
                  <a:pt x="5515" y="4644"/>
                </a:lnTo>
                <a:lnTo>
                  <a:pt x="5515" y="4727"/>
                </a:lnTo>
                <a:lnTo>
                  <a:pt x="5515" y="4768"/>
                </a:lnTo>
                <a:lnTo>
                  <a:pt x="5515" y="4810"/>
                </a:lnTo>
                <a:lnTo>
                  <a:pt x="5556" y="4851"/>
                </a:lnTo>
                <a:lnTo>
                  <a:pt x="5556" y="4893"/>
                </a:lnTo>
                <a:lnTo>
                  <a:pt x="5556" y="4934"/>
                </a:lnTo>
                <a:lnTo>
                  <a:pt x="5556" y="4976"/>
                </a:lnTo>
                <a:lnTo>
                  <a:pt x="5598" y="5059"/>
                </a:lnTo>
                <a:lnTo>
                  <a:pt x="5598" y="5100"/>
                </a:lnTo>
                <a:lnTo>
                  <a:pt x="5598" y="5142"/>
                </a:lnTo>
                <a:lnTo>
                  <a:pt x="5598" y="5183"/>
                </a:lnTo>
                <a:lnTo>
                  <a:pt x="5598" y="5225"/>
                </a:lnTo>
                <a:lnTo>
                  <a:pt x="5639" y="5266"/>
                </a:lnTo>
                <a:lnTo>
                  <a:pt x="5639" y="5349"/>
                </a:lnTo>
                <a:lnTo>
                  <a:pt x="5639" y="5390"/>
                </a:lnTo>
                <a:lnTo>
                  <a:pt x="5639" y="5432"/>
                </a:lnTo>
                <a:lnTo>
                  <a:pt x="5681" y="5473"/>
                </a:lnTo>
                <a:lnTo>
                  <a:pt x="5681" y="5556"/>
                </a:lnTo>
                <a:lnTo>
                  <a:pt x="5681" y="5598"/>
                </a:lnTo>
                <a:lnTo>
                  <a:pt x="5681" y="5681"/>
                </a:lnTo>
                <a:lnTo>
                  <a:pt x="5681" y="5722"/>
                </a:lnTo>
                <a:lnTo>
                  <a:pt x="5722" y="5805"/>
                </a:lnTo>
                <a:lnTo>
                  <a:pt x="5722" y="5846"/>
                </a:lnTo>
                <a:lnTo>
                  <a:pt x="5722" y="5929"/>
                </a:lnTo>
                <a:lnTo>
                  <a:pt x="5722" y="5971"/>
                </a:lnTo>
                <a:lnTo>
                  <a:pt x="5722" y="6054"/>
                </a:lnTo>
                <a:lnTo>
                  <a:pt x="5722" y="6095"/>
                </a:lnTo>
                <a:lnTo>
                  <a:pt x="5764" y="6178"/>
                </a:lnTo>
                <a:lnTo>
                  <a:pt x="5764" y="6261"/>
                </a:lnTo>
                <a:lnTo>
                  <a:pt x="5764" y="6303"/>
                </a:lnTo>
                <a:lnTo>
                  <a:pt x="5764" y="6385"/>
                </a:lnTo>
                <a:lnTo>
                  <a:pt x="5764" y="6468"/>
                </a:lnTo>
                <a:lnTo>
                  <a:pt x="5764" y="6510"/>
                </a:lnTo>
                <a:lnTo>
                  <a:pt x="5764" y="6593"/>
                </a:lnTo>
                <a:lnTo>
                  <a:pt x="5764" y="6634"/>
                </a:lnTo>
                <a:lnTo>
                  <a:pt x="5805" y="6717"/>
                </a:lnTo>
                <a:lnTo>
                  <a:pt x="5805" y="6759"/>
                </a:lnTo>
                <a:lnTo>
                  <a:pt x="5805" y="6842"/>
                </a:lnTo>
                <a:lnTo>
                  <a:pt x="5805" y="6883"/>
                </a:lnTo>
                <a:lnTo>
                  <a:pt x="5805" y="6966"/>
                </a:lnTo>
                <a:lnTo>
                  <a:pt x="5805" y="7007"/>
                </a:lnTo>
                <a:lnTo>
                  <a:pt x="5805" y="7090"/>
                </a:lnTo>
                <a:lnTo>
                  <a:pt x="5805" y="7132"/>
                </a:lnTo>
                <a:lnTo>
                  <a:pt x="5847" y="7215"/>
                </a:lnTo>
                <a:lnTo>
                  <a:pt x="5847" y="7256"/>
                </a:lnTo>
                <a:lnTo>
                  <a:pt x="5847" y="7339"/>
                </a:lnTo>
                <a:lnTo>
                  <a:pt x="5847" y="7381"/>
                </a:lnTo>
                <a:lnTo>
                  <a:pt x="5847" y="7463"/>
                </a:lnTo>
                <a:lnTo>
                  <a:pt x="5847" y="7505"/>
                </a:lnTo>
                <a:lnTo>
                  <a:pt x="5847" y="7588"/>
                </a:lnTo>
                <a:lnTo>
                  <a:pt x="5847" y="7629"/>
                </a:lnTo>
                <a:lnTo>
                  <a:pt x="5888" y="7712"/>
                </a:lnTo>
                <a:lnTo>
                  <a:pt x="5888" y="7754"/>
                </a:lnTo>
                <a:lnTo>
                  <a:pt x="5888" y="7837"/>
                </a:lnTo>
                <a:lnTo>
                  <a:pt x="5888" y="7878"/>
                </a:lnTo>
                <a:lnTo>
                  <a:pt x="5888" y="7961"/>
                </a:lnTo>
                <a:lnTo>
                  <a:pt x="5930" y="8002"/>
                </a:lnTo>
                <a:lnTo>
                  <a:pt x="5930" y="8085"/>
                </a:lnTo>
                <a:lnTo>
                  <a:pt x="5930" y="8127"/>
                </a:lnTo>
                <a:lnTo>
                  <a:pt x="5930" y="8210"/>
                </a:lnTo>
                <a:lnTo>
                  <a:pt x="5971" y="8251"/>
                </a:lnTo>
                <a:lnTo>
                  <a:pt x="5971" y="8334"/>
                </a:lnTo>
                <a:lnTo>
                  <a:pt x="5971" y="8376"/>
                </a:lnTo>
                <a:lnTo>
                  <a:pt x="5971" y="8459"/>
                </a:lnTo>
                <a:lnTo>
                  <a:pt x="6013" y="8500"/>
                </a:lnTo>
                <a:lnTo>
                  <a:pt x="6013" y="8583"/>
                </a:lnTo>
                <a:lnTo>
                  <a:pt x="6013" y="8624"/>
                </a:lnTo>
                <a:lnTo>
                  <a:pt x="6013" y="8707"/>
                </a:lnTo>
                <a:lnTo>
                  <a:pt x="6054" y="8749"/>
                </a:lnTo>
                <a:lnTo>
                  <a:pt x="6054" y="8832"/>
                </a:lnTo>
                <a:lnTo>
                  <a:pt x="6054" y="8915"/>
                </a:lnTo>
                <a:lnTo>
                  <a:pt x="6054" y="8956"/>
                </a:lnTo>
                <a:lnTo>
                  <a:pt x="6095" y="9039"/>
                </a:lnTo>
                <a:lnTo>
                  <a:pt x="6095" y="9080"/>
                </a:lnTo>
                <a:lnTo>
                  <a:pt x="6095" y="9163"/>
                </a:lnTo>
                <a:lnTo>
                  <a:pt x="5681" y="9205"/>
                </a:lnTo>
                <a:lnTo>
                  <a:pt x="5681" y="9205"/>
                </a:lnTo>
                <a:lnTo>
                  <a:pt x="5639" y="9246"/>
                </a:lnTo>
                <a:lnTo>
                  <a:pt x="5556" y="9246"/>
                </a:lnTo>
                <a:lnTo>
                  <a:pt x="5474" y="9288"/>
                </a:lnTo>
                <a:lnTo>
                  <a:pt x="5349" y="9329"/>
                </a:lnTo>
                <a:lnTo>
                  <a:pt x="5266" y="9371"/>
                </a:lnTo>
                <a:lnTo>
                  <a:pt x="5142" y="9412"/>
                </a:lnTo>
                <a:lnTo>
                  <a:pt x="5017" y="9412"/>
                </a:lnTo>
                <a:lnTo>
                  <a:pt x="4893" y="9454"/>
                </a:lnTo>
                <a:lnTo>
                  <a:pt x="4810" y="9495"/>
                </a:lnTo>
                <a:lnTo>
                  <a:pt x="4686" y="9537"/>
                </a:lnTo>
                <a:lnTo>
                  <a:pt x="4561" y="9578"/>
                </a:lnTo>
                <a:lnTo>
                  <a:pt x="4478" y="9578"/>
                </a:lnTo>
                <a:lnTo>
                  <a:pt x="4354" y="9620"/>
                </a:lnTo>
                <a:lnTo>
                  <a:pt x="4271" y="9661"/>
                </a:lnTo>
                <a:lnTo>
                  <a:pt x="4147" y="9661"/>
                </a:lnTo>
                <a:lnTo>
                  <a:pt x="4022" y="9702"/>
                </a:lnTo>
                <a:lnTo>
                  <a:pt x="3939" y="9702"/>
                </a:lnTo>
                <a:lnTo>
                  <a:pt x="3815" y="9744"/>
                </a:lnTo>
                <a:lnTo>
                  <a:pt x="3691" y="9744"/>
                </a:lnTo>
                <a:lnTo>
                  <a:pt x="3608" y="9785"/>
                </a:lnTo>
                <a:lnTo>
                  <a:pt x="3483" y="9785"/>
                </a:lnTo>
                <a:lnTo>
                  <a:pt x="3400" y="9785"/>
                </a:lnTo>
                <a:lnTo>
                  <a:pt x="3276" y="9827"/>
                </a:lnTo>
                <a:lnTo>
                  <a:pt x="3152" y="9827"/>
                </a:lnTo>
                <a:lnTo>
                  <a:pt x="3069" y="9827"/>
                </a:lnTo>
                <a:lnTo>
                  <a:pt x="2944" y="9868"/>
                </a:lnTo>
                <a:lnTo>
                  <a:pt x="2861" y="9868"/>
                </a:lnTo>
                <a:lnTo>
                  <a:pt x="2737" y="9868"/>
                </a:lnTo>
                <a:lnTo>
                  <a:pt x="2654" y="9868"/>
                </a:lnTo>
                <a:lnTo>
                  <a:pt x="2530" y="9868"/>
                </a:lnTo>
                <a:lnTo>
                  <a:pt x="2447" y="9868"/>
                </a:lnTo>
                <a:lnTo>
                  <a:pt x="2322" y="9868"/>
                </a:lnTo>
                <a:close/>
              </a:path>
            </a:pathLst>
          </a:custGeom>
          <a:solidFill>
            <a:srgbClr val="D253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301;p45">
            <a:extLst>
              <a:ext uri="{FF2B5EF4-FFF2-40B4-BE49-F238E27FC236}">
                <a16:creationId xmlns:a16="http://schemas.microsoft.com/office/drawing/2014/main" id="{E2D47EA3-A65F-468C-845A-D75B358FF7A0}"/>
              </a:ext>
            </a:extLst>
          </p:cNvPr>
          <p:cNvSpPr/>
          <p:nvPr/>
        </p:nvSpPr>
        <p:spPr>
          <a:xfrm>
            <a:off x="7431155" y="2846099"/>
            <a:ext cx="403172" cy="140907"/>
          </a:xfrm>
          <a:custGeom>
            <a:avLst/>
            <a:gdLst/>
            <a:ahLst/>
            <a:cxnLst/>
            <a:rect l="l" t="t" r="r" b="b"/>
            <a:pathLst>
              <a:path w="27408" h="9579" extrusionOk="0">
                <a:moveTo>
                  <a:pt x="26619" y="1991"/>
                </a:moveTo>
                <a:cubicBezTo>
                  <a:pt x="27241" y="4769"/>
                  <a:pt x="27407" y="5100"/>
                  <a:pt x="24588" y="6261"/>
                </a:cubicBezTo>
                <a:cubicBezTo>
                  <a:pt x="21602" y="7339"/>
                  <a:pt x="18368" y="7795"/>
                  <a:pt x="15176" y="8252"/>
                </a:cubicBezTo>
                <a:cubicBezTo>
                  <a:pt x="11486" y="8749"/>
                  <a:pt x="7754" y="9039"/>
                  <a:pt x="4064" y="9247"/>
                </a:cubicBezTo>
                <a:cubicBezTo>
                  <a:pt x="3235" y="9330"/>
                  <a:pt x="2405" y="9412"/>
                  <a:pt x="1618" y="9454"/>
                </a:cubicBezTo>
                <a:cubicBezTo>
                  <a:pt x="1452" y="9578"/>
                  <a:pt x="1244" y="9537"/>
                  <a:pt x="1120" y="9454"/>
                </a:cubicBezTo>
                <a:cubicBezTo>
                  <a:pt x="996" y="9454"/>
                  <a:pt x="871" y="9412"/>
                  <a:pt x="788" y="9288"/>
                </a:cubicBezTo>
                <a:lnTo>
                  <a:pt x="788" y="9288"/>
                </a:lnTo>
                <a:cubicBezTo>
                  <a:pt x="664" y="9081"/>
                  <a:pt x="581" y="8873"/>
                  <a:pt x="581" y="8625"/>
                </a:cubicBezTo>
                <a:cubicBezTo>
                  <a:pt x="498" y="7795"/>
                  <a:pt x="457" y="6925"/>
                  <a:pt x="374" y="6095"/>
                </a:cubicBezTo>
                <a:cubicBezTo>
                  <a:pt x="415" y="5722"/>
                  <a:pt x="208" y="5142"/>
                  <a:pt x="374" y="4769"/>
                </a:cubicBezTo>
                <a:cubicBezTo>
                  <a:pt x="1" y="4561"/>
                  <a:pt x="83" y="3898"/>
                  <a:pt x="664" y="3898"/>
                </a:cubicBezTo>
                <a:cubicBezTo>
                  <a:pt x="1866" y="4105"/>
                  <a:pt x="3110" y="3649"/>
                  <a:pt x="4313" y="3525"/>
                </a:cubicBezTo>
                <a:cubicBezTo>
                  <a:pt x="7630" y="3027"/>
                  <a:pt x="10864" y="2364"/>
                  <a:pt x="14181" y="1949"/>
                </a:cubicBezTo>
                <a:cubicBezTo>
                  <a:pt x="18161" y="1493"/>
                  <a:pt x="22100" y="830"/>
                  <a:pt x="26039" y="1"/>
                </a:cubicBezTo>
                <a:cubicBezTo>
                  <a:pt x="26288" y="1"/>
                  <a:pt x="26495" y="249"/>
                  <a:pt x="26495" y="498"/>
                </a:cubicBezTo>
                <a:cubicBezTo>
                  <a:pt x="26495" y="622"/>
                  <a:pt x="26453" y="705"/>
                  <a:pt x="26412" y="788"/>
                </a:cubicBezTo>
                <a:cubicBezTo>
                  <a:pt x="26495" y="1203"/>
                  <a:pt x="26495" y="1742"/>
                  <a:pt x="26619" y="1991"/>
                </a:cubicBezTo>
                <a:close/>
              </a:path>
            </a:pathLst>
          </a:custGeom>
          <a:solidFill>
            <a:srgbClr val="FF9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302;p45">
            <a:extLst>
              <a:ext uri="{FF2B5EF4-FFF2-40B4-BE49-F238E27FC236}">
                <a16:creationId xmlns:a16="http://schemas.microsoft.com/office/drawing/2014/main" id="{BED4F315-0505-4D33-8116-D5681D32C3CD}"/>
              </a:ext>
            </a:extLst>
          </p:cNvPr>
          <p:cNvSpPr/>
          <p:nvPr/>
        </p:nvSpPr>
        <p:spPr>
          <a:xfrm>
            <a:off x="7431155" y="2873548"/>
            <a:ext cx="226299" cy="112840"/>
          </a:xfrm>
          <a:custGeom>
            <a:avLst/>
            <a:gdLst/>
            <a:ahLst/>
            <a:cxnLst/>
            <a:rect l="l" t="t" r="r" b="b"/>
            <a:pathLst>
              <a:path w="15384" h="7671" extrusionOk="0">
                <a:moveTo>
                  <a:pt x="1120" y="7588"/>
                </a:moveTo>
                <a:cubicBezTo>
                  <a:pt x="996" y="7588"/>
                  <a:pt x="871" y="7546"/>
                  <a:pt x="788" y="7422"/>
                </a:cubicBezTo>
                <a:lnTo>
                  <a:pt x="788" y="7422"/>
                </a:lnTo>
                <a:cubicBezTo>
                  <a:pt x="664" y="7256"/>
                  <a:pt x="581" y="7007"/>
                  <a:pt x="581" y="6759"/>
                </a:cubicBezTo>
                <a:cubicBezTo>
                  <a:pt x="498" y="5929"/>
                  <a:pt x="457" y="5059"/>
                  <a:pt x="374" y="4229"/>
                </a:cubicBezTo>
                <a:cubicBezTo>
                  <a:pt x="415" y="3856"/>
                  <a:pt x="208" y="3276"/>
                  <a:pt x="374" y="2903"/>
                </a:cubicBezTo>
                <a:cubicBezTo>
                  <a:pt x="1" y="2695"/>
                  <a:pt x="83" y="2032"/>
                  <a:pt x="664" y="2032"/>
                </a:cubicBezTo>
                <a:cubicBezTo>
                  <a:pt x="1866" y="2239"/>
                  <a:pt x="3110" y="1783"/>
                  <a:pt x="4313" y="1659"/>
                </a:cubicBezTo>
                <a:cubicBezTo>
                  <a:pt x="7630" y="1161"/>
                  <a:pt x="10864" y="498"/>
                  <a:pt x="14181" y="83"/>
                </a:cubicBezTo>
                <a:cubicBezTo>
                  <a:pt x="14346" y="42"/>
                  <a:pt x="14554" y="0"/>
                  <a:pt x="14720" y="0"/>
                </a:cubicBezTo>
                <a:cubicBezTo>
                  <a:pt x="14761" y="125"/>
                  <a:pt x="14761" y="208"/>
                  <a:pt x="14761" y="332"/>
                </a:cubicBezTo>
                <a:cubicBezTo>
                  <a:pt x="14844" y="830"/>
                  <a:pt x="14885" y="1327"/>
                  <a:pt x="14927" y="1825"/>
                </a:cubicBezTo>
                <a:cubicBezTo>
                  <a:pt x="15051" y="2944"/>
                  <a:pt x="15176" y="4105"/>
                  <a:pt x="15300" y="5225"/>
                </a:cubicBezTo>
                <a:cubicBezTo>
                  <a:pt x="15300" y="5598"/>
                  <a:pt x="15342" y="5971"/>
                  <a:pt x="15383" y="6344"/>
                </a:cubicBezTo>
                <a:cubicBezTo>
                  <a:pt x="15300" y="6344"/>
                  <a:pt x="15259" y="6344"/>
                  <a:pt x="15176" y="6344"/>
                </a:cubicBezTo>
                <a:cubicBezTo>
                  <a:pt x="11486" y="6842"/>
                  <a:pt x="7754" y="7132"/>
                  <a:pt x="4022" y="7381"/>
                </a:cubicBezTo>
                <a:cubicBezTo>
                  <a:pt x="3235" y="7464"/>
                  <a:pt x="2405" y="7505"/>
                  <a:pt x="1618" y="7588"/>
                </a:cubicBezTo>
                <a:cubicBezTo>
                  <a:pt x="1535" y="7629"/>
                  <a:pt x="1452" y="7671"/>
                  <a:pt x="1369" y="7671"/>
                </a:cubicBezTo>
                <a:cubicBezTo>
                  <a:pt x="1244" y="7671"/>
                  <a:pt x="1162" y="7629"/>
                  <a:pt x="1120" y="7588"/>
                </a:cubicBezTo>
                <a:close/>
              </a:path>
            </a:pathLst>
          </a:custGeom>
          <a:solidFill>
            <a:srgbClr val="EC8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303;p45">
            <a:extLst>
              <a:ext uri="{FF2B5EF4-FFF2-40B4-BE49-F238E27FC236}">
                <a16:creationId xmlns:a16="http://schemas.microsoft.com/office/drawing/2014/main" id="{2BA3EE08-F3F6-415E-B7EA-49AF3E0610D9}"/>
              </a:ext>
            </a:extLst>
          </p:cNvPr>
          <p:cNvSpPr/>
          <p:nvPr/>
        </p:nvSpPr>
        <p:spPr>
          <a:xfrm>
            <a:off x="7451897" y="2919899"/>
            <a:ext cx="370221" cy="142731"/>
          </a:xfrm>
          <a:custGeom>
            <a:avLst/>
            <a:gdLst/>
            <a:ahLst/>
            <a:cxnLst/>
            <a:rect l="l" t="t" r="r" b="b"/>
            <a:pathLst>
              <a:path w="25168" h="9703" extrusionOk="0">
                <a:moveTo>
                  <a:pt x="24090" y="1037"/>
                </a:moveTo>
                <a:cubicBezTo>
                  <a:pt x="24090" y="1037"/>
                  <a:pt x="24007" y="1078"/>
                  <a:pt x="24007" y="1078"/>
                </a:cubicBezTo>
                <a:cubicBezTo>
                  <a:pt x="23883" y="1120"/>
                  <a:pt x="23800" y="1161"/>
                  <a:pt x="23675" y="1161"/>
                </a:cubicBezTo>
                <a:cubicBezTo>
                  <a:pt x="23717" y="1369"/>
                  <a:pt x="23509" y="1493"/>
                  <a:pt x="23178" y="1659"/>
                </a:cubicBezTo>
                <a:cubicBezTo>
                  <a:pt x="23178" y="1659"/>
                  <a:pt x="23136" y="1700"/>
                  <a:pt x="23136" y="1700"/>
                </a:cubicBezTo>
                <a:cubicBezTo>
                  <a:pt x="22970" y="1866"/>
                  <a:pt x="22804" y="1991"/>
                  <a:pt x="22639" y="2156"/>
                </a:cubicBezTo>
                <a:cubicBezTo>
                  <a:pt x="21934" y="2820"/>
                  <a:pt x="21063" y="3193"/>
                  <a:pt x="20358" y="3815"/>
                </a:cubicBezTo>
                <a:cubicBezTo>
                  <a:pt x="20483" y="4437"/>
                  <a:pt x="20690" y="5059"/>
                  <a:pt x="20980" y="5639"/>
                </a:cubicBezTo>
                <a:cubicBezTo>
                  <a:pt x="21312" y="6427"/>
                  <a:pt x="22514" y="7588"/>
                  <a:pt x="20856" y="7547"/>
                </a:cubicBezTo>
                <a:cubicBezTo>
                  <a:pt x="17870" y="8086"/>
                  <a:pt x="14885" y="8542"/>
                  <a:pt x="11858" y="8956"/>
                </a:cubicBezTo>
                <a:cubicBezTo>
                  <a:pt x="10988" y="9122"/>
                  <a:pt x="10076" y="9247"/>
                  <a:pt x="9246" y="9412"/>
                </a:cubicBezTo>
                <a:cubicBezTo>
                  <a:pt x="8790" y="9454"/>
                  <a:pt x="8293" y="9703"/>
                  <a:pt x="7837" y="9537"/>
                </a:cubicBezTo>
                <a:cubicBezTo>
                  <a:pt x="7588" y="9412"/>
                  <a:pt x="7629" y="9122"/>
                  <a:pt x="7754" y="8915"/>
                </a:cubicBezTo>
                <a:cubicBezTo>
                  <a:pt x="7878" y="8500"/>
                  <a:pt x="8002" y="8044"/>
                  <a:pt x="8085" y="7630"/>
                </a:cubicBezTo>
                <a:cubicBezTo>
                  <a:pt x="8251" y="6883"/>
                  <a:pt x="8376" y="6054"/>
                  <a:pt x="8417" y="5266"/>
                </a:cubicBezTo>
                <a:cubicBezTo>
                  <a:pt x="6842" y="5100"/>
                  <a:pt x="5266" y="5266"/>
                  <a:pt x="3732" y="4934"/>
                </a:cubicBezTo>
                <a:cubicBezTo>
                  <a:pt x="3525" y="4934"/>
                  <a:pt x="3400" y="4810"/>
                  <a:pt x="3400" y="4686"/>
                </a:cubicBezTo>
                <a:cubicBezTo>
                  <a:pt x="3234" y="4686"/>
                  <a:pt x="3027" y="4686"/>
                  <a:pt x="2861" y="4686"/>
                </a:cubicBezTo>
                <a:cubicBezTo>
                  <a:pt x="2488" y="4603"/>
                  <a:pt x="1410" y="4934"/>
                  <a:pt x="1037" y="4644"/>
                </a:cubicBezTo>
                <a:cubicBezTo>
                  <a:pt x="830" y="4686"/>
                  <a:pt x="622" y="4686"/>
                  <a:pt x="415" y="4727"/>
                </a:cubicBezTo>
                <a:cubicBezTo>
                  <a:pt x="0" y="4686"/>
                  <a:pt x="42" y="4064"/>
                  <a:pt x="415" y="4022"/>
                </a:cubicBezTo>
                <a:cubicBezTo>
                  <a:pt x="1203" y="4022"/>
                  <a:pt x="1949" y="3898"/>
                  <a:pt x="2695" y="3815"/>
                </a:cubicBezTo>
                <a:cubicBezTo>
                  <a:pt x="4644" y="3691"/>
                  <a:pt x="6551" y="3525"/>
                  <a:pt x="8459" y="3276"/>
                </a:cubicBezTo>
                <a:cubicBezTo>
                  <a:pt x="11568" y="2944"/>
                  <a:pt x="14678" y="2405"/>
                  <a:pt x="17746" y="1742"/>
                </a:cubicBezTo>
                <a:cubicBezTo>
                  <a:pt x="19570" y="1369"/>
                  <a:pt x="21436" y="1078"/>
                  <a:pt x="23219" y="581"/>
                </a:cubicBezTo>
                <a:cubicBezTo>
                  <a:pt x="23634" y="415"/>
                  <a:pt x="24256" y="332"/>
                  <a:pt x="24504" y="208"/>
                </a:cubicBezTo>
                <a:cubicBezTo>
                  <a:pt x="24919" y="0"/>
                  <a:pt x="25168" y="664"/>
                  <a:pt x="24753" y="830"/>
                </a:cubicBezTo>
                <a:cubicBezTo>
                  <a:pt x="24546" y="913"/>
                  <a:pt x="24297" y="996"/>
                  <a:pt x="24090" y="1037"/>
                </a:cubicBezTo>
                <a:close/>
              </a:path>
            </a:pathLst>
          </a:custGeom>
          <a:solidFill>
            <a:srgbClr val="FFC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304;p45">
            <a:extLst>
              <a:ext uri="{FF2B5EF4-FFF2-40B4-BE49-F238E27FC236}">
                <a16:creationId xmlns:a16="http://schemas.microsoft.com/office/drawing/2014/main" id="{88741E4F-EE83-4ABF-8AAE-E111BCC921E8}"/>
              </a:ext>
            </a:extLst>
          </p:cNvPr>
          <p:cNvSpPr/>
          <p:nvPr/>
        </p:nvSpPr>
        <p:spPr>
          <a:xfrm>
            <a:off x="7451897" y="2956498"/>
            <a:ext cx="220194" cy="104912"/>
          </a:xfrm>
          <a:custGeom>
            <a:avLst/>
            <a:gdLst/>
            <a:ahLst/>
            <a:cxnLst/>
            <a:rect l="l" t="t" r="r" b="b"/>
            <a:pathLst>
              <a:path w="14969" h="7132" extrusionOk="0">
                <a:moveTo>
                  <a:pt x="7837" y="7049"/>
                </a:moveTo>
                <a:cubicBezTo>
                  <a:pt x="7588" y="6924"/>
                  <a:pt x="7629" y="6634"/>
                  <a:pt x="7754" y="6427"/>
                </a:cubicBezTo>
                <a:cubicBezTo>
                  <a:pt x="7878" y="6012"/>
                  <a:pt x="8002" y="5556"/>
                  <a:pt x="8085" y="5142"/>
                </a:cubicBezTo>
                <a:cubicBezTo>
                  <a:pt x="8251" y="4395"/>
                  <a:pt x="8376" y="3566"/>
                  <a:pt x="8417" y="2778"/>
                </a:cubicBezTo>
                <a:cubicBezTo>
                  <a:pt x="6842" y="2612"/>
                  <a:pt x="5266" y="2778"/>
                  <a:pt x="3732" y="2446"/>
                </a:cubicBezTo>
                <a:cubicBezTo>
                  <a:pt x="3525" y="2446"/>
                  <a:pt x="3400" y="2322"/>
                  <a:pt x="3400" y="2198"/>
                </a:cubicBezTo>
                <a:cubicBezTo>
                  <a:pt x="3234" y="2198"/>
                  <a:pt x="3027" y="2198"/>
                  <a:pt x="2861" y="2198"/>
                </a:cubicBezTo>
                <a:cubicBezTo>
                  <a:pt x="2695" y="2156"/>
                  <a:pt x="2447" y="2198"/>
                  <a:pt x="2156" y="2239"/>
                </a:cubicBezTo>
                <a:cubicBezTo>
                  <a:pt x="1700" y="2281"/>
                  <a:pt x="1244" y="2322"/>
                  <a:pt x="1037" y="2198"/>
                </a:cubicBezTo>
                <a:cubicBezTo>
                  <a:pt x="830" y="2198"/>
                  <a:pt x="622" y="2239"/>
                  <a:pt x="415" y="2239"/>
                </a:cubicBezTo>
                <a:cubicBezTo>
                  <a:pt x="0" y="2198"/>
                  <a:pt x="42" y="1617"/>
                  <a:pt x="415" y="1576"/>
                </a:cubicBezTo>
                <a:cubicBezTo>
                  <a:pt x="1203" y="1534"/>
                  <a:pt x="1949" y="1410"/>
                  <a:pt x="2695" y="1327"/>
                </a:cubicBezTo>
                <a:cubicBezTo>
                  <a:pt x="4644" y="1244"/>
                  <a:pt x="6551" y="1037"/>
                  <a:pt x="8459" y="788"/>
                </a:cubicBezTo>
                <a:cubicBezTo>
                  <a:pt x="10366" y="622"/>
                  <a:pt x="12315" y="332"/>
                  <a:pt x="14180" y="0"/>
                </a:cubicBezTo>
                <a:cubicBezTo>
                  <a:pt x="14222" y="83"/>
                  <a:pt x="14222" y="166"/>
                  <a:pt x="14222" y="249"/>
                </a:cubicBezTo>
                <a:cubicBezTo>
                  <a:pt x="14388" y="1576"/>
                  <a:pt x="14554" y="2903"/>
                  <a:pt x="14719" y="4229"/>
                </a:cubicBezTo>
                <a:cubicBezTo>
                  <a:pt x="14802" y="4851"/>
                  <a:pt x="14885" y="5432"/>
                  <a:pt x="14968" y="6054"/>
                </a:cubicBezTo>
                <a:cubicBezTo>
                  <a:pt x="13932" y="6220"/>
                  <a:pt x="12895" y="6344"/>
                  <a:pt x="11858" y="6510"/>
                </a:cubicBezTo>
                <a:cubicBezTo>
                  <a:pt x="10988" y="6634"/>
                  <a:pt x="10117" y="6759"/>
                  <a:pt x="9246" y="6924"/>
                </a:cubicBezTo>
                <a:cubicBezTo>
                  <a:pt x="8915" y="6966"/>
                  <a:pt x="8541" y="7132"/>
                  <a:pt x="8210" y="7132"/>
                </a:cubicBezTo>
                <a:cubicBezTo>
                  <a:pt x="8085" y="7132"/>
                  <a:pt x="7961" y="7132"/>
                  <a:pt x="7878" y="7090"/>
                </a:cubicBezTo>
                <a:close/>
              </a:path>
            </a:pathLst>
          </a:custGeom>
          <a:solidFill>
            <a:srgbClr val="EC9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305;p45">
            <a:extLst>
              <a:ext uri="{FF2B5EF4-FFF2-40B4-BE49-F238E27FC236}">
                <a16:creationId xmlns:a16="http://schemas.microsoft.com/office/drawing/2014/main" id="{1FF06950-E032-4A33-A192-291BA2179941}"/>
              </a:ext>
            </a:extLst>
          </p:cNvPr>
          <p:cNvSpPr/>
          <p:nvPr/>
        </p:nvSpPr>
        <p:spPr>
          <a:xfrm>
            <a:off x="7551307" y="3026017"/>
            <a:ext cx="255572" cy="115297"/>
          </a:xfrm>
          <a:custGeom>
            <a:avLst/>
            <a:gdLst/>
            <a:ahLst/>
            <a:cxnLst/>
            <a:rect l="l" t="t" r="r" b="b"/>
            <a:pathLst>
              <a:path w="17374" h="7838" extrusionOk="0">
                <a:moveTo>
                  <a:pt x="1" y="7506"/>
                </a:moveTo>
                <a:cubicBezTo>
                  <a:pt x="1" y="7381"/>
                  <a:pt x="84" y="7298"/>
                  <a:pt x="166" y="7257"/>
                </a:cubicBezTo>
                <a:cubicBezTo>
                  <a:pt x="125" y="7049"/>
                  <a:pt x="208" y="6801"/>
                  <a:pt x="249" y="6635"/>
                </a:cubicBezTo>
                <a:cubicBezTo>
                  <a:pt x="415" y="6013"/>
                  <a:pt x="498" y="5432"/>
                  <a:pt x="581" y="4811"/>
                </a:cubicBezTo>
                <a:cubicBezTo>
                  <a:pt x="623" y="4354"/>
                  <a:pt x="664" y="3940"/>
                  <a:pt x="705" y="3525"/>
                </a:cubicBezTo>
                <a:cubicBezTo>
                  <a:pt x="747" y="3359"/>
                  <a:pt x="705" y="3152"/>
                  <a:pt x="747" y="2986"/>
                </a:cubicBezTo>
                <a:cubicBezTo>
                  <a:pt x="705" y="2986"/>
                  <a:pt x="664" y="2945"/>
                  <a:pt x="623" y="2945"/>
                </a:cubicBezTo>
                <a:cubicBezTo>
                  <a:pt x="623" y="2903"/>
                  <a:pt x="623" y="2820"/>
                  <a:pt x="623" y="2779"/>
                </a:cubicBezTo>
                <a:cubicBezTo>
                  <a:pt x="664" y="2613"/>
                  <a:pt x="664" y="2447"/>
                  <a:pt x="705" y="2323"/>
                </a:cubicBezTo>
                <a:cubicBezTo>
                  <a:pt x="954" y="2240"/>
                  <a:pt x="1286" y="2240"/>
                  <a:pt x="1493" y="2157"/>
                </a:cubicBezTo>
                <a:cubicBezTo>
                  <a:pt x="2530" y="1991"/>
                  <a:pt x="3608" y="1867"/>
                  <a:pt x="4644" y="1701"/>
                </a:cubicBezTo>
                <a:cubicBezTo>
                  <a:pt x="8003" y="1162"/>
                  <a:pt x="11361" y="540"/>
                  <a:pt x="14761" y="42"/>
                </a:cubicBezTo>
                <a:cubicBezTo>
                  <a:pt x="15134" y="1"/>
                  <a:pt x="15259" y="540"/>
                  <a:pt x="14927" y="664"/>
                </a:cubicBezTo>
                <a:cubicBezTo>
                  <a:pt x="15010" y="830"/>
                  <a:pt x="15093" y="996"/>
                  <a:pt x="15134" y="1079"/>
                </a:cubicBezTo>
                <a:cubicBezTo>
                  <a:pt x="15466" y="1784"/>
                  <a:pt x="15715" y="2530"/>
                  <a:pt x="16046" y="3235"/>
                </a:cubicBezTo>
                <a:cubicBezTo>
                  <a:pt x="16212" y="3774"/>
                  <a:pt x="17373" y="4811"/>
                  <a:pt x="16337" y="5018"/>
                </a:cubicBezTo>
                <a:cubicBezTo>
                  <a:pt x="14595" y="5308"/>
                  <a:pt x="12895" y="5598"/>
                  <a:pt x="11154" y="5889"/>
                </a:cubicBezTo>
                <a:cubicBezTo>
                  <a:pt x="8252" y="6345"/>
                  <a:pt x="5432" y="6967"/>
                  <a:pt x="2488" y="7423"/>
                </a:cubicBezTo>
                <a:cubicBezTo>
                  <a:pt x="1825" y="7547"/>
                  <a:pt x="1120" y="7713"/>
                  <a:pt x="415" y="7796"/>
                </a:cubicBezTo>
                <a:cubicBezTo>
                  <a:pt x="415" y="7837"/>
                  <a:pt x="374" y="7837"/>
                  <a:pt x="332" y="7837"/>
                </a:cubicBezTo>
                <a:cubicBezTo>
                  <a:pt x="166" y="7837"/>
                  <a:pt x="1" y="7671"/>
                  <a:pt x="1" y="7464"/>
                </a:cubicBezTo>
                <a:close/>
              </a:path>
            </a:pathLst>
          </a:custGeom>
          <a:solidFill>
            <a:srgbClr val="A6B9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306;p45">
            <a:extLst>
              <a:ext uri="{FF2B5EF4-FFF2-40B4-BE49-F238E27FC236}">
                <a16:creationId xmlns:a16="http://schemas.microsoft.com/office/drawing/2014/main" id="{F76FCE1E-B9A1-49D4-95FA-FF074709F825}"/>
              </a:ext>
            </a:extLst>
          </p:cNvPr>
          <p:cNvSpPr/>
          <p:nvPr/>
        </p:nvSpPr>
        <p:spPr>
          <a:xfrm>
            <a:off x="7551307" y="3042492"/>
            <a:ext cx="132978" cy="98822"/>
          </a:xfrm>
          <a:custGeom>
            <a:avLst/>
            <a:gdLst/>
            <a:ahLst/>
            <a:cxnLst/>
            <a:rect l="l" t="t" r="r" b="b"/>
            <a:pathLst>
              <a:path w="9040" h="6718" extrusionOk="0">
                <a:moveTo>
                  <a:pt x="1" y="6386"/>
                </a:moveTo>
                <a:cubicBezTo>
                  <a:pt x="1" y="6261"/>
                  <a:pt x="84" y="6178"/>
                  <a:pt x="166" y="6137"/>
                </a:cubicBezTo>
                <a:cubicBezTo>
                  <a:pt x="125" y="5929"/>
                  <a:pt x="208" y="5681"/>
                  <a:pt x="249" y="5515"/>
                </a:cubicBezTo>
                <a:cubicBezTo>
                  <a:pt x="415" y="4893"/>
                  <a:pt x="498" y="4312"/>
                  <a:pt x="581" y="3691"/>
                </a:cubicBezTo>
                <a:cubicBezTo>
                  <a:pt x="623" y="3234"/>
                  <a:pt x="664" y="2820"/>
                  <a:pt x="705" y="2405"/>
                </a:cubicBezTo>
                <a:cubicBezTo>
                  <a:pt x="747" y="2239"/>
                  <a:pt x="705" y="2032"/>
                  <a:pt x="747" y="1866"/>
                </a:cubicBezTo>
                <a:cubicBezTo>
                  <a:pt x="705" y="1866"/>
                  <a:pt x="664" y="1825"/>
                  <a:pt x="623" y="1825"/>
                </a:cubicBezTo>
                <a:cubicBezTo>
                  <a:pt x="623" y="1783"/>
                  <a:pt x="623" y="1700"/>
                  <a:pt x="623" y="1659"/>
                </a:cubicBezTo>
                <a:cubicBezTo>
                  <a:pt x="664" y="1493"/>
                  <a:pt x="705" y="1327"/>
                  <a:pt x="705" y="1203"/>
                </a:cubicBezTo>
                <a:cubicBezTo>
                  <a:pt x="954" y="1120"/>
                  <a:pt x="1286" y="1120"/>
                  <a:pt x="1493" y="1037"/>
                </a:cubicBezTo>
                <a:cubicBezTo>
                  <a:pt x="2530" y="871"/>
                  <a:pt x="3608" y="747"/>
                  <a:pt x="4644" y="581"/>
                </a:cubicBezTo>
                <a:cubicBezTo>
                  <a:pt x="5847" y="374"/>
                  <a:pt x="7049" y="208"/>
                  <a:pt x="8252" y="0"/>
                </a:cubicBezTo>
                <a:lnTo>
                  <a:pt x="8252" y="0"/>
                </a:lnTo>
                <a:cubicBezTo>
                  <a:pt x="8335" y="581"/>
                  <a:pt x="8417" y="1203"/>
                  <a:pt x="8500" y="1783"/>
                </a:cubicBezTo>
                <a:cubicBezTo>
                  <a:pt x="8666" y="2903"/>
                  <a:pt x="8832" y="4022"/>
                  <a:pt x="9039" y="5142"/>
                </a:cubicBezTo>
                <a:lnTo>
                  <a:pt x="9039" y="5142"/>
                </a:lnTo>
                <a:cubicBezTo>
                  <a:pt x="9039" y="5100"/>
                  <a:pt x="8998" y="5100"/>
                  <a:pt x="8998" y="5059"/>
                </a:cubicBezTo>
                <a:cubicBezTo>
                  <a:pt x="8998" y="5100"/>
                  <a:pt x="9039" y="5100"/>
                  <a:pt x="9039" y="5142"/>
                </a:cubicBezTo>
                <a:cubicBezTo>
                  <a:pt x="6842" y="5515"/>
                  <a:pt x="4686" y="5971"/>
                  <a:pt x="2530" y="6303"/>
                </a:cubicBezTo>
                <a:cubicBezTo>
                  <a:pt x="1825" y="6427"/>
                  <a:pt x="1120" y="6593"/>
                  <a:pt x="415" y="6717"/>
                </a:cubicBezTo>
                <a:cubicBezTo>
                  <a:pt x="415" y="6717"/>
                  <a:pt x="374" y="6717"/>
                  <a:pt x="332" y="6717"/>
                </a:cubicBezTo>
                <a:cubicBezTo>
                  <a:pt x="166" y="6717"/>
                  <a:pt x="1" y="6551"/>
                  <a:pt x="1" y="6386"/>
                </a:cubicBezTo>
                <a:close/>
              </a:path>
            </a:pathLst>
          </a:custGeom>
          <a:solidFill>
            <a:srgbClr val="90A4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307;p45">
            <a:extLst>
              <a:ext uri="{FF2B5EF4-FFF2-40B4-BE49-F238E27FC236}">
                <a16:creationId xmlns:a16="http://schemas.microsoft.com/office/drawing/2014/main" id="{6BD1D842-CA62-4755-A9AD-7216A60F1F87}"/>
              </a:ext>
            </a:extLst>
          </p:cNvPr>
          <p:cNvSpPr/>
          <p:nvPr/>
        </p:nvSpPr>
        <p:spPr>
          <a:xfrm>
            <a:off x="7539715" y="3096772"/>
            <a:ext cx="282403" cy="112237"/>
          </a:xfrm>
          <a:custGeom>
            <a:avLst/>
            <a:gdLst/>
            <a:ahLst/>
            <a:cxnLst/>
            <a:rect l="l" t="t" r="r" b="b"/>
            <a:pathLst>
              <a:path w="19198" h="7630" extrusionOk="0">
                <a:moveTo>
                  <a:pt x="19032" y="4561"/>
                </a:moveTo>
                <a:cubicBezTo>
                  <a:pt x="19115" y="4686"/>
                  <a:pt x="19073" y="4810"/>
                  <a:pt x="19032" y="4935"/>
                </a:cubicBezTo>
                <a:cubicBezTo>
                  <a:pt x="19115" y="5017"/>
                  <a:pt x="19198" y="5142"/>
                  <a:pt x="19156" y="5266"/>
                </a:cubicBezTo>
                <a:cubicBezTo>
                  <a:pt x="19156" y="5308"/>
                  <a:pt x="19156" y="5391"/>
                  <a:pt x="19073" y="5432"/>
                </a:cubicBezTo>
                <a:cubicBezTo>
                  <a:pt x="19073" y="5474"/>
                  <a:pt x="19032" y="5515"/>
                  <a:pt x="18991" y="5515"/>
                </a:cubicBezTo>
                <a:cubicBezTo>
                  <a:pt x="18866" y="5639"/>
                  <a:pt x="18742" y="5639"/>
                  <a:pt x="18576" y="5681"/>
                </a:cubicBezTo>
                <a:cubicBezTo>
                  <a:pt x="18452" y="5722"/>
                  <a:pt x="18286" y="5764"/>
                  <a:pt x="18120" y="5805"/>
                </a:cubicBezTo>
                <a:cubicBezTo>
                  <a:pt x="17995" y="5847"/>
                  <a:pt x="17871" y="5888"/>
                  <a:pt x="17747" y="5888"/>
                </a:cubicBezTo>
                <a:cubicBezTo>
                  <a:pt x="17456" y="5930"/>
                  <a:pt x="17249" y="5971"/>
                  <a:pt x="17125" y="6013"/>
                </a:cubicBezTo>
                <a:cubicBezTo>
                  <a:pt x="16669" y="6054"/>
                  <a:pt x="15342" y="6552"/>
                  <a:pt x="15052" y="6344"/>
                </a:cubicBezTo>
                <a:lnTo>
                  <a:pt x="15010" y="6344"/>
                </a:lnTo>
                <a:cubicBezTo>
                  <a:pt x="14554" y="6469"/>
                  <a:pt x="14139" y="6593"/>
                  <a:pt x="13725" y="6717"/>
                </a:cubicBezTo>
                <a:cubicBezTo>
                  <a:pt x="13435" y="6800"/>
                  <a:pt x="13144" y="6842"/>
                  <a:pt x="12896" y="6925"/>
                </a:cubicBezTo>
                <a:cubicBezTo>
                  <a:pt x="12730" y="7008"/>
                  <a:pt x="12522" y="7091"/>
                  <a:pt x="12357" y="6966"/>
                </a:cubicBezTo>
                <a:cubicBezTo>
                  <a:pt x="12315" y="6966"/>
                  <a:pt x="12315" y="6925"/>
                  <a:pt x="12274" y="6925"/>
                </a:cubicBezTo>
                <a:cubicBezTo>
                  <a:pt x="12232" y="6883"/>
                  <a:pt x="12191" y="6800"/>
                  <a:pt x="12149" y="6759"/>
                </a:cubicBezTo>
                <a:cubicBezTo>
                  <a:pt x="12025" y="6427"/>
                  <a:pt x="11859" y="6137"/>
                  <a:pt x="11693" y="5847"/>
                </a:cubicBezTo>
                <a:cubicBezTo>
                  <a:pt x="11113" y="4769"/>
                  <a:pt x="10325" y="3856"/>
                  <a:pt x="9827" y="2737"/>
                </a:cubicBezTo>
                <a:cubicBezTo>
                  <a:pt x="9205" y="4022"/>
                  <a:pt x="8584" y="5349"/>
                  <a:pt x="8086" y="6676"/>
                </a:cubicBezTo>
                <a:cubicBezTo>
                  <a:pt x="7920" y="7464"/>
                  <a:pt x="7671" y="7381"/>
                  <a:pt x="7008" y="7464"/>
                </a:cubicBezTo>
                <a:cubicBezTo>
                  <a:pt x="5018" y="7505"/>
                  <a:pt x="3069" y="7630"/>
                  <a:pt x="1079" y="7588"/>
                </a:cubicBezTo>
                <a:cubicBezTo>
                  <a:pt x="1" y="7630"/>
                  <a:pt x="333" y="7008"/>
                  <a:pt x="415" y="6261"/>
                </a:cubicBezTo>
                <a:cubicBezTo>
                  <a:pt x="498" y="5349"/>
                  <a:pt x="706" y="4478"/>
                  <a:pt x="747" y="3608"/>
                </a:cubicBezTo>
                <a:cubicBezTo>
                  <a:pt x="415" y="3525"/>
                  <a:pt x="374" y="3069"/>
                  <a:pt x="664" y="2944"/>
                </a:cubicBezTo>
                <a:cubicBezTo>
                  <a:pt x="913" y="2861"/>
                  <a:pt x="1203" y="2861"/>
                  <a:pt x="1493" y="2778"/>
                </a:cubicBezTo>
                <a:cubicBezTo>
                  <a:pt x="2489" y="2654"/>
                  <a:pt x="3401" y="2364"/>
                  <a:pt x="4396" y="2239"/>
                </a:cubicBezTo>
                <a:cubicBezTo>
                  <a:pt x="8749" y="1618"/>
                  <a:pt x="13061" y="830"/>
                  <a:pt x="17373" y="42"/>
                </a:cubicBezTo>
                <a:cubicBezTo>
                  <a:pt x="17539" y="1"/>
                  <a:pt x="17705" y="166"/>
                  <a:pt x="17747" y="332"/>
                </a:cubicBezTo>
                <a:cubicBezTo>
                  <a:pt x="17747" y="498"/>
                  <a:pt x="17705" y="581"/>
                  <a:pt x="17581" y="664"/>
                </a:cubicBezTo>
                <a:cubicBezTo>
                  <a:pt x="17954" y="1991"/>
                  <a:pt x="18493" y="3276"/>
                  <a:pt x="19032" y="4561"/>
                </a:cubicBezTo>
                <a:close/>
              </a:path>
            </a:pathLst>
          </a:custGeom>
          <a:solidFill>
            <a:srgbClr val="7AAD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2308;p45">
            <a:extLst>
              <a:ext uri="{FF2B5EF4-FFF2-40B4-BE49-F238E27FC236}">
                <a16:creationId xmlns:a16="http://schemas.microsoft.com/office/drawing/2014/main" id="{5B915F12-B2C0-43B8-A9ED-D7F462A4090D}"/>
              </a:ext>
            </a:extLst>
          </p:cNvPr>
          <p:cNvSpPr/>
          <p:nvPr/>
        </p:nvSpPr>
        <p:spPr>
          <a:xfrm>
            <a:off x="7540936" y="3118116"/>
            <a:ext cx="142731" cy="103706"/>
          </a:xfrm>
          <a:custGeom>
            <a:avLst/>
            <a:gdLst/>
            <a:ahLst/>
            <a:cxnLst/>
            <a:rect l="l" t="t" r="r" b="b"/>
            <a:pathLst>
              <a:path w="9703" h="7050" extrusionOk="0">
                <a:moveTo>
                  <a:pt x="250" y="5805"/>
                </a:moveTo>
                <a:cubicBezTo>
                  <a:pt x="167" y="5557"/>
                  <a:pt x="291" y="5183"/>
                  <a:pt x="332" y="4810"/>
                </a:cubicBezTo>
                <a:cubicBezTo>
                  <a:pt x="415" y="3898"/>
                  <a:pt x="623" y="3027"/>
                  <a:pt x="664" y="2157"/>
                </a:cubicBezTo>
                <a:cubicBezTo>
                  <a:pt x="332" y="2074"/>
                  <a:pt x="250" y="1618"/>
                  <a:pt x="581" y="1493"/>
                </a:cubicBezTo>
                <a:cubicBezTo>
                  <a:pt x="830" y="1410"/>
                  <a:pt x="1120" y="1410"/>
                  <a:pt x="1410" y="1327"/>
                </a:cubicBezTo>
                <a:cubicBezTo>
                  <a:pt x="2406" y="1162"/>
                  <a:pt x="3318" y="913"/>
                  <a:pt x="4313" y="788"/>
                </a:cubicBezTo>
                <a:cubicBezTo>
                  <a:pt x="6013" y="540"/>
                  <a:pt x="7671" y="291"/>
                  <a:pt x="9330" y="1"/>
                </a:cubicBezTo>
                <a:cubicBezTo>
                  <a:pt x="9371" y="125"/>
                  <a:pt x="9413" y="208"/>
                  <a:pt x="9413" y="332"/>
                </a:cubicBezTo>
                <a:lnTo>
                  <a:pt x="9537" y="830"/>
                </a:lnTo>
                <a:cubicBezTo>
                  <a:pt x="9620" y="996"/>
                  <a:pt x="9661" y="1203"/>
                  <a:pt x="9703" y="1369"/>
                </a:cubicBezTo>
                <a:cubicBezTo>
                  <a:pt x="9081" y="2654"/>
                  <a:pt x="8501" y="3940"/>
                  <a:pt x="7962" y="5225"/>
                </a:cubicBezTo>
                <a:cubicBezTo>
                  <a:pt x="7837" y="6054"/>
                  <a:pt x="7588" y="5930"/>
                  <a:pt x="6883" y="6013"/>
                </a:cubicBezTo>
                <a:lnTo>
                  <a:pt x="6801" y="6013"/>
                </a:lnTo>
                <a:cubicBezTo>
                  <a:pt x="6635" y="6179"/>
                  <a:pt x="6262" y="6137"/>
                  <a:pt x="6013" y="6179"/>
                </a:cubicBezTo>
                <a:cubicBezTo>
                  <a:pt x="5805" y="6427"/>
                  <a:pt x="5474" y="6303"/>
                  <a:pt x="5225" y="6344"/>
                </a:cubicBezTo>
                <a:cubicBezTo>
                  <a:pt x="4064" y="6427"/>
                  <a:pt x="2945" y="6676"/>
                  <a:pt x="1784" y="6800"/>
                </a:cubicBezTo>
                <a:cubicBezTo>
                  <a:pt x="1701" y="7008"/>
                  <a:pt x="1410" y="7049"/>
                  <a:pt x="1245" y="6883"/>
                </a:cubicBezTo>
                <a:cubicBezTo>
                  <a:pt x="1037" y="6925"/>
                  <a:pt x="830" y="7008"/>
                  <a:pt x="623" y="6925"/>
                </a:cubicBezTo>
                <a:cubicBezTo>
                  <a:pt x="1" y="7049"/>
                  <a:pt x="167" y="6179"/>
                  <a:pt x="250" y="5847"/>
                </a:cubicBezTo>
                <a:cubicBezTo>
                  <a:pt x="250" y="5847"/>
                  <a:pt x="250" y="5805"/>
                  <a:pt x="250" y="5805"/>
                </a:cubicBezTo>
                <a:close/>
              </a:path>
            </a:pathLst>
          </a:custGeom>
          <a:solidFill>
            <a:srgbClr val="5C91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2309;p45">
            <a:extLst>
              <a:ext uri="{FF2B5EF4-FFF2-40B4-BE49-F238E27FC236}">
                <a16:creationId xmlns:a16="http://schemas.microsoft.com/office/drawing/2014/main" id="{63C597C1-22A5-489D-AA33-60C88F91A6B1}"/>
              </a:ext>
            </a:extLst>
          </p:cNvPr>
          <p:cNvSpPr/>
          <p:nvPr/>
        </p:nvSpPr>
        <p:spPr>
          <a:xfrm>
            <a:off x="7719648" y="3173617"/>
            <a:ext cx="119548" cy="90290"/>
          </a:xfrm>
          <a:custGeom>
            <a:avLst/>
            <a:gdLst/>
            <a:ahLst/>
            <a:cxnLst/>
            <a:rect l="l" t="t" r="r" b="b"/>
            <a:pathLst>
              <a:path w="8127" h="6138" extrusionOk="0">
                <a:moveTo>
                  <a:pt x="2820" y="6137"/>
                </a:moveTo>
                <a:cubicBezTo>
                  <a:pt x="2654" y="6137"/>
                  <a:pt x="2488" y="6096"/>
                  <a:pt x="2405" y="5930"/>
                </a:cubicBezTo>
                <a:cubicBezTo>
                  <a:pt x="2281" y="5598"/>
                  <a:pt x="2032" y="5266"/>
                  <a:pt x="2032" y="4893"/>
                </a:cubicBezTo>
                <a:cubicBezTo>
                  <a:pt x="1534" y="4188"/>
                  <a:pt x="1120" y="3442"/>
                  <a:pt x="705" y="2654"/>
                </a:cubicBezTo>
                <a:cubicBezTo>
                  <a:pt x="622" y="2447"/>
                  <a:pt x="415" y="2240"/>
                  <a:pt x="332" y="2032"/>
                </a:cubicBezTo>
                <a:cubicBezTo>
                  <a:pt x="166" y="1991"/>
                  <a:pt x="0" y="1908"/>
                  <a:pt x="0" y="1701"/>
                </a:cubicBezTo>
                <a:cubicBezTo>
                  <a:pt x="0" y="1618"/>
                  <a:pt x="0" y="1576"/>
                  <a:pt x="42" y="1535"/>
                </a:cubicBezTo>
                <a:cubicBezTo>
                  <a:pt x="747" y="1328"/>
                  <a:pt x="1493" y="1162"/>
                  <a:pt x="2198" y="954"/>
                </a:cubicBezTo>
                <a:cubicBezTo>
                  <a:pt x="3151" y="747"/>
                  <a:pt x="4105" y="498"/>
                  <a:pt x="5059" y="291"/>
                </a:cubicBezTo>
                <a:cubicBezTo>
                  <a:pt x="5763" y="208"/>
                  <a:pt x="6427" y="84"/>
                  <a:pt x="7132" y="1"/>
                </a:cubicBezTo>
                <a:cubicBezTo>
                  <a:pt x="7132" y="42"/>
                  <a:pt x="7173" y="84"/>
                  <a:pt x="7173" y="125"/>
                </a:cubicBezTo>
                <a:cubicBezTo>
                  <a:pt x="7256" y="374"/>
                  <a:pt x="7173" y="498"/>
                  <a:pt x="7049" y="623"/>
                </a:cubicBezTo>
                <a:cubicBezTo>
                  <a:pt x="7090" y="789"/>
                  <a:pt x="7132" y="954"/>
                  <a:pt x="7215" y="1079"/>
                </a:cubicBezTo>
                <a:cubicBezTo>
                  <a:pt x="7588" y="1949"/>
                  <a:pt x="8002" y="2903"/>
                  <a:pt x="8044" y="3857"/>
                </a:cubicBezTo>
                <a:cubicBezTo>
                  <a:pt x="8127" y="4271"/>
                  <a:pt x="7754" y="4479"/>
                  <a:pt x="7422" y="4520"/>
                </a:cubicBezTo>
                <a:cubicBezTo>
                  <a:pt x="6841" y="4686"/>
                  <a:pt x="6261" y="4893"/>
                  <a:pt x="5681" y="5142"/>
                </a:cubicBezTo>
                <a:cubicBezTo>
                  <a:pt x="5059" y="5391"/>
                  <a:pt x="4395" y="5640"/>
                  <a:pt x="3773" y="5888"/>
                </a:cubicBezTo>
                <a:cubicBezTo>
                  <a:pt x="3524" y="5971"/>
                  <a:pt x="3234" y="6137"/>
                  <a:pt x="2985" y="6137"/>
                </a:cubicBezTo>
                <a:cubicBezTo>
                  <a:pt x="2903" y="6137"/>
                  <a:pt x="2861" y="6137"/>
                  <a:pt x="2820" y="6137"/>
                </a:cubicBezTo>
                <a:close/>
              </a:path>
            </a:pathLst>
          </a:custGeom>
          <a:solidFill>
            <a:srgbClr val="AA6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310;p45">
            <a:extLst>
              <a:ext uri="{FF2B5EF4-FFF2-40B4-BE49-F238E27FC236}">
                <a16:creationId xmlns:a16="http://schemas.microsoft.com/office/drawing/2014/main" id="{083CCF78-F8E4-4585-954B-220F576AB56C}"/>
              </a:ext>
            </a:extLst>
          </p:cNvPr>
          <p:cNvSpPr/>
          <p:nvPr/>
        </p:nvSpPr>
        <p:spPr>
          <a:xfrm>
            <a:off x="7523858" y="3203508"/>
            <a:ext cx="135420" cy="76257"/>
          </a:xfrm>
          <a:custGeom>
            <a:avLst/>
            <a:gdLst/>
            <a:ahLst/>
            <a:cxnLst/>
            <a:rect l="l" t="t" r="r" b="b"/>
            <a:pathLst>
              <a:path w="9206" h="5184" extrusionOk="0">
                <a:moveTo>
                  <a:pt x="789" y="2944"/>
                </a:moveTo>
                <a:cubicBezTo>
                  <a:pt x="954" y="2239"/>
                  <a:pt x="1079" y="1534"/>
                  <a:pt x="1162" y="788"/>
                </a:cubicBezTo>
                <a:cubicBezTo>
                  <a:pt x="1369" y="788"/>
                  <a:pt x="1618" y="788"/>
                  <a:pt x="1825" y="747"/>
                </a:cubicBezTo>
                <a:cubicBezTo>
                  <a:pt x="2613" y="705"/>
                  <a:pt x="3401" y="622"/>
                  <a:pt x="4147" y="539"/>
                </a:cubicBezTo>
                <a:cubicBezTo>
                  <a:pt x="5806" y="374"/>
                  <a:pt x="7423" y="208"/>
                  <a:pt x="9040" y="0"/>
                </a:cubicBezTo>
                <a:cubicBezTo>
                  <a:pt x="9205" y="208"/>
                  <a:pt x="9123" y="539"/>
                  <a:pt x="8832" y="581"/>
                </a:cubicBezTo>
                <a:cubicBezTo>
                  <a:pt x="8749" y="581"/>
                  <a:pt x="8625" y="581"/>
                  <a:pt x="8501" y="581"/>
                </a:cubicBezTo>
                <a:cubicBezTo>
                  <a:pt x="8418" y="664"/>
                  <a:pt x="8376" y="747"/>
                  <a:pt x="8293" y="830"/>
                </a:cubicBezTo>
                <a:cubicBezTo>
                  <a:pt x="8293" y="954"/>
                  <a:pt x="8252" y="1120"/>
                  <a:pt x="8210" y="1203"/>
                </a:cubicBezTo>
                <a:cubicBezTo>
                  <a:pt x="8044" y="1617"/>
                  <a:pt x="7920" y="2074"/>
                  <a:pt x="7754" y="2488"/>
                </a:cubicBezTo>
                <a:cubicBezTo>
                  <a:pt x="7547" y="3069"/>
                  <a:pt x="7298" y="3608"/>
                  <a:pt x="7049" y="4230"/>
                </a:cubicBezTo>
                <a:cubicBezTo>
                  <a:pt x="7008" y="4312"/>
                  <a:pt x="6925" y="4395"/>
                  <a:pt x="6842" y="4395"/>
                </a:cubicBezTo>
                <a:cubicBezTo>
                  <a:pt x="6801" y="4520"/>
                  <a:pt x="6718" y="4603"/>
                  <a:pt x="6676" y="4686"/>
                </a:cubicBezTo>
                <a:cubicBezTo>
                  <a:pt x="6510" y="5142"/>
                  <a:pt x="5930" y="5100"/>
                  <a:pt x="5515" y="5059"/>
                </a:cubicBezTo>
                <a:cubicBezTo>
                  <a:pt x="5225" y="5017"/>
                  <a:pt x="4935" y="5017"/>
                  <a:pt x="4645" y="5017"/>
                </a:cubicBezTo>
                <a:cubicBezTo>
                  <a:pt x="3567" y="5059"/>
                  <a:pt x="2447" y="5142"/>
                  <a:pt x="1369" y="5183"/>
                </a:cubicBezTo>
                <a:cubicBezTo>
                  <a:pt x="1" y="5183"/>
                  <a:pt x="747" y="3773"/>
                  <a:pt x="830" y="2944"/>
                </a:cubicBezTo>
                <a:close/>
              </a:path>
            </a:pathLst>
          </a:custGeom>
          <a:solidFill>
            <a:srgbClr val="8E48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2311;p45">
            <a:extLst>
              <a:ext uri="{FF2B5EF4-FFF2-40B4-BE49-F238E27FC236}">
                <a16:creationId xmlns:a16="http://schemas.microsoft.com/office/drawing/2014/main" id="{C2E59684-F577-43A4-B42C-F0433CB2092E}"/>
              </a:ext>
            </a:extLst>
          </p:cNvPr>
          <p:cNvSpPr/>
          <p:nvPr/>
        </p:nvSpPr>
        <p:spPr>
          <a:xfrm>
            <a:off x="7631211" y="2791819"/>
            <a:ext cx="33554" cy="77478"/>
          </a:xfrm>
          <a:custGeom>
            <a:avLst/>
            <a:gdLst/>
            <a:ahLst/>
            <a:cxnLst/>
            <a:rect l="l" t="t" r="r" b="b"/>
            <a:pathLst>
              <a:path w="2281" h="5267" extrusionOk="0">
                <a:moveTo>
                  <a:pt x="1078" y="4727"/>
                </a:moveTo>
                <a:cubicBezTo>
                  <a:pt x="954" y="3732"/>
                  <a:pt x="788" y="2737"/>
                  <a:pt x="539" y="1783"/>
                </a:cubicBezTo>
                <a:cubicBezTo>
                  <a:pt x="0" y="539"/>
                  <a:pt x="1285" y="0"/>
                  <a:pt x="1576" y="995"/>
                </a:cubicBezTo>
                <a:cubicBezTo>
                  <a:pt x="1783" y="2198"/>
                  <a:pt x="2115" y="3359"/>
                  <a:pt x="2239" y="4561"/>
                </a:cubicBezTo>
                <a:cubicBezTo>
                  <a:pt x="2281" y="4893"/>
                  <a:pt x="2032" y="5183"/>
                  <a:pt x="1742" y="5225"/>
                </a:cubicBezTo>
                <a:cubicBezTo>
                  <a:pt x="1410" y="5266"/>
                  <a:pt x="1120" y="5059"/>
                  <a:pt x="1078" y="4727"/>
                </a:cubicBezTo>
                <a:lnTo>
                  <a:pt x="1078" y="4727"/>
                </a:lnTo>
                <a:close/>
                <a:moveTo>
                  <a:pt x="1203" y="1617"/>
                </a:moveTo>
                <a:cubicBezTo>
                  <a:pt x="1244" y="1617"/>
                  <a:pt x="1285" y="1617"/>
                  <a:pt x="1285" y="1576"/>
                </a:cubicBezTo>
                <a:cubicBezTo>
                  <a:pt x="1285" y="1617"/>
                  <a:pt x="1244" y="1617"/>
                  <a:pt x="1203" y="1617"/>
                </a:cubicBezTo>
                <a:close/>
              </a:path>
            </a:pathLst>
          </a:custGeom>
          <a:solidFill>
            <a:srgbClr val="F38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2312;p45">
            <a:extLst>
              <a:ext uri="{FF2B5EF4-FFF2-40B4-BE49-F238E27FC236}">
                <a16:creationId xmlns:a16="http://schemas.microsoft.com/office/drawing/2014/main" id="{F7D6438D-074F-44EF-9F50-E49A71678C24}"/>
              </a:ext>
            </a:extLst>
          </p:cNvPr>
          <p:cNvSpPr/>
          <p:nvPr/>
        </p:nvSpPr>
        <p:spPr>
          <a:xfrm>
            <a:off x="7650717" y="2868061"/>
            <a:ext cx="22595" cy="61002"/>
          </a:xfrm>
          <a:custGeom>
            <a:avLst/>
            <a:gdLst/>
            <a:ahLst/>
            <a:cxnLst/>
            <a:rect l="l" t="t" r="r" b="b"/>
            <a:pathLst>
              <a:path w="1536" h="4147" extrusionOk="0">
                <a:moveTo>
                  <a:pt x="333" y="3607"/>
                </a:moveTo>
                <a:cubicBezTo>
                  <a:pt x="208" y="2612"/>
                  <a:pt x="1" y="1617"/>
                  <a:pt x="1" y="664"/>
                </a:cubicBezTo>
                <a:cubicBezTo>
                  <a:pt x="84" y="0"/>
                  <a:pt x="1120" y="0"/>
                  <a:pt x="1162" y="664"/>
                </a:cubicBezTo>
                <a:cubicBezTo>
                  <a:pt x="1203" y="1576"/>
                  <a:pt x="1369" y="2488"/>
                  <a:pt x="1494" y="3442"/>
                </a:cubicBezTo>
                <a:cubicBezTo>
                  <a:pt x="1535" y="3732"/>
                  <a:pt x="1286" y="4063"/>
                  <a:pt x="996" y="4105"/>
                </a:cubicBezTo>
                <a:cubicBezTo>
                  <a:pt x="664" y="4146"/>
                  <a:pt x="333" y="3898"/>
                  <a:pt x="333" y="3607"/>
                </a:cubicBezTo>
                <a:close/>
              </a:path>
            </a:pathLst>
          </a:custGeom>
          <a:solidFill>
            <a:srgbClr val="FFA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313;p45">
            <a:extLst>
              <a:ext uri="{FF2B5EF4-FFF2-40B4-BE49-F238E27FC236}">
                <a16:creationId xmlns:a16="http://schemas.microsoft.com/office/drawing/2014/main" id="{E4E31ABF-E547-4F9C-890A-9D3787CA3BF4}"/>
              </a:ext>
            </a:extLst>
          </p:cNvPr>
          <p:cNvSpPr/>
          <p:nvPr/>
        </p:nvSpPr>
        <p:spPr>
          <a:xfrm>
            <a:off x="7655601" y="2950393"/>
            <a:ext cx="30509" cy="82347"/>
          </a:xfrm>
          <a:custGeom>
            <a:avLst/>
            <a:gdLst/>
            <a:ahLst/>
            <a:cxnLst/>
            <a:rect l="l" t="t" r="r" b="b"/>
            <a:pathLst>
              <a:path w="2074" h="5598" extrusionOk="0">
                <a:moveTo>
                  <a:pt x="871" y="5059"/>
                </a:moveTo>
                <a:cubicBezTo>
                  <a:pt x="747" y="4064"/>
                  <a:pt x="623" y="3110"/>
                  <a:pt x="498" y="2157"/>
                </a:cubicBezTo>
                <a:cubicBezTo>
                  <a:pt x="540" y="1618"/>
                  <a:pt x="1" y="871"/>
                  <a:pt x="623" y="457"/>
                </a:cubicBezTo>
                <a:cubicBezTo>
                  <a:pt x="1825" y="1"/>
                  <a:pt x="1576" y="2074"/>
                  <a:pt x="1784" y="2779"/>
                </a:cubicBezTo>
                <a:cubicBezTo>
                  <a:pt x="1866" y="3483"/>
                  <a:pt x="1949" y="4188"/>
                  <a:pt x="2032" y="4893"/>
                </a:cubicBezTo>
                <a:cubicBezTo>
                  <a:pt x="2074" y="5225"/>
                  <a:pt x="1866" y="5515"/>
                  <a:pt x="1535" y="5557"/>
                </a:cubicBezTo>
                <a:cubicBezTo>
                  <a:pt x="1203" y="5598"/>
                  <a:pt x="913" y="5391"/>
                  <a:pt x="871" y="5059"/>
                </a:cubicBezTo>
                <a:close/>
              </a:path>
            </a:pathLst>
          </a:custGeom>
          <a:solidFill>
            <a:srgbClr val="FFD3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314;p45">
            <a:extLst>
              <a:ext uri="{FF2B5EF4-FFF2-40B4-BE49-F238E27FC236}">
                <a16:creationId xmlns:a16="http://schemas.microsoft.com/office/drawing/2014/main" id="{6FD5EF09-A526-4270-922B-EA2808A5656D}"/>
              </a:ext>
            </a:extLst>
          </p:cNvPr>
          <p:cNvSpPr/>
          <p:nvPr/>
        </p:nvSpPr>
        <p:spPr>
          <a:xfrm>
            <a:off x="7667192" y="3038829"/>
            <a:ext cx="26846" cy="56133"/>
          </a:xfrm>
          <a:custGeom>
            <a:avLst/>
            <a:gdLst/>
            <a:ahLst/>
            <a:cxnLst/>
            <a:rect l="l" t="t" r="r" b="b"/>
            <a:pathLst>
              <a:path w="1825" h="3816" extrusionOk="0">
                <a:moveTo>
                  <a:pt x="581" y="3069"/>
                </a:moveTo>
                <a:cubicBezTo>
                  <a:pt x="581" y="2364"/>
                  <a:pt x="0" y="747"/>
                  <a:pt x="539" y="332"/>
                </a:cubicBezTo>
                <a:cubicBezTo>
                  <a:pt x="954" y="1"/>
                  <a:pt x="1576" y="374"/>
                  <a:pt x="1493" y="871"/>
                </a:cubicBezTo>
                <a:cubicBezTo>
                  <a:pt x="1535" y="1535"/>
                  <a:pt x="1659" y="2198"/>
                  <a:pt x="1742" y="2903"/>
                </a:cubicBezTo>
                <a:cubicBezTo>
                  <a:pt x="1825" y="3649"/>
                  <a:pt x="664" y="3815"/>
                  <a:pt x="581" y="3069"/>
                </a:cubicBezTo>
                <a:close/>
              </a:path>
            </a:pathLst>
          </a:custGeom>
          <a:solidFill>
            <a:srgbClr val="C4D7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315;p45">
            <a:extLst>
              <a:ext uri="{FF2B5EF4-FFF2-40B4-BE49-F238E27FC236}">
                <a16:creationId xmlns:a16="http://schemas.microsoft.com/office/drawing/2014/main" id="{8C2875CA-6440-4BA8-9701-24E189B6E2A4}"/>
              </a:ext>
            </a:extLst>
          </p:cNvPr>
          <p:cNvSpPr/>
          <p:nvPr/>
        </p:nvSpPr>
        <p:spPr>
          <a:xfrm>
            <a:off x="7819661" y="2650324"/>
            <a:ext cx="431224" cy="548933"/>
          </a:xfrm>
          <a:custGeom>
            <a:avLst/>
            <a:gdLst/>
            <a:ahLst/>
            <a:cxnLst/>
            <a:rect l="l" t="t" r="r" b="b"/>
            <a:pathLst>
              <a:path w="29315" h="37317" extrusionOk="0">
                <a:moveTo>
                  <a:pt x="18493" y="25748"/>
                </a:moveTo>
                <a:cubicBezTo>
                  <a:pt x="18576" y="25790"/>
                  <a:pt x="18659" y="25790"/>
                  <a:pt x="18700" y="25831"/>
                </a:cubicBezTo>
                <a:cubicBezTo>
                  <a:pt x="18659" y="25790"/>
                  <a:pt x="18576" y="25790"/>
                  <a:pt x="18493" y="25748"/>
                </a:cubicBezTo>
                <a:close/>
                <a:moveTo>
                  <a:pt x="28817" y="10449"/>
                </a:moveTo>
                <a:cubicBezTo>
                  <a:pt x="29025" y="11278"/>
                  <a:pt x="29315" y="12273"/>
                  <a:pt x="28568" y="12895"/>
                </a:cubicBezTo>
                <a:cubicBezTo>
                  <a:pt x="28071" y="13351"/>
                  <a:pt x="27532" y="14056"/>
                  <a:pt x="26786" y="13931"/>
                </a:cubicBezTo>
                <a:cubicBezTo>
                  <a:pt x="26744" y="13890"/>
                  <a:pt x="26661" y="13849"/>
                  <a:pt x="26620" y="13849"/>
                </a:cubicBezTo>
                <a:cubicBezTo>
                  <a:pt x="26412" y="13849"/>
                  <a:pt x="26247" y="13766"/>
                  <a:pt x="26081" y="13683"/>
                </a:cubicBezTo>
                <a:cubicBezTo>
                  <a:pt x="26081" y="13641"/>
                  <a:pt x="26081" y="13641"/>
                  <a:pt x="26039" y="13641"/>
                </a:cubicBezTo>
                <a:cubicBezTo>
                  <a:pt x="25749" y="13517"/>
                  <a:pt x="25459" y="13351"/>
                  <a:pt x="25251" y="13102"/>
                </a:cubicBezTo>
                <a:cubicBezTo>
                  <a:pt x="25127" y="13268"/>
                  <a:pt x="24920" y="13392"/>
                  <a:pt x="24630" y="13351"/>
                </a:cubicBezTo>
                <a:cubicBezTo>
                  <a:pt x="23966" y="13310"/>
                  <a:pt x="23303" y="13475"/>
                  <a:pt x="22639" y="13641"/>
                </a:cubicBezTo>
                <a:cubicBezTo>
                  <a:pt x="21644" y="13931"/>
                  <a:pt x="20649" y="14305"/>
                  <a:pt x="19820" y="14885"/>
                </a:cubicBezTo>
                <a:cubicBezTo>
                  <a:pt x="19820" y="15009"/>
                  <a:pt x="19778" y="15134"/>
                  <a:pt x="19696" y="15258"/>
                </a:cubicBezTo>
                <a:cubicBezTo>
                  <a:pt x="17125" y="18285"/>
                  <a:pt x="17581" y="21478"/>
                  <a:pt x="18659" y="25043"/>
                </a:cubicBezTo>
                <a:cubicBezTo>
                  <a:pt x="18742" y="25375"/>
                  <a:pt x="18825" y="25707"/>
                  <a:pt x="18949" y="26038"/>
                </a:cubicBezTo>
                <a:cubicBezTo>
                  <a:pt x="19074" y="26163"/>
                  <a:pt x="19115" y="26329"/>
                  <a:pt x="19115" y="26536"/>
                </a:cubicBezTo>
                <a:cubicBezTo>
                  <a:pt x="19115" y="26577"/>
                  <a:pt x="19074" y="26619"/>
                  <a:pt x="19074" y="26702"/>
                </a:cubicBezTo>
                <a:lnTo>
                  <a:pt x="19074" y="26702"/>
                </a:lnTo>
                <a:cubicBezTo>
                  <a:pt x="19074" y="26743"/>
                  <a:pt x="19032" y="26785"/>
                  <a:pt x="19032" y="26868"/>
                </a:cubicBezTo>
                <a:cubicBezTo>
                  <a:pt x="18617" y="28070"/>
                  <a:pt x="18203" y="29272"/>
                  <a:pt x="17788" y="30516"/>
                </a:cubicBezTo>
                <a:cubicBezTo>
                  <a:pt x="17332" y="31636"/>
                  <a:pt x="17000" y="32838"/>
                  <a:pt x="16835" y="34041"/>
                </a:cubicBezTo>
                <a:cubicBezTo>
                  <a:pt x="16710" y="34745"/>
                  <a:pt x="16710" y="36280"/>
                  <a:pt x="15798" y="36072"/>
                </a:cubicBezTo>
                <a:cubicBezTo>
                  <a:pt x="15757" y="36114"/>
                  <a:pt x="15674" y="36155"/>
                  <a:pt x="15549" y="36155"/>
                </a:cubicBezTo>
                <a:cubicBezTo>
                  <a:pt x="14637" y="36155"/>
                  <a:pt x="13849" y="36694"/>
                  <a:pt x="12937" y="36902"/>
                </a:cubicBezTo>
                <a:cubicBezTo>
                  <a:pt x="12149" y="37067"/>
                  <a:pt x="10781" y="37316"/>
                  <a:pt x="10035" y="37067"/>
                </a:cubicBezTo>
                <a:cubicBezTo>
                  <a:pt x="9289" y="36694"/>
                  <a:pt x="9703" y="35824"/>
                  <a:pt x="9703" y="35202"/>
                </a:cubicBezTo>
                <a:cubicBezTo>
                  <a:pt x="9745" y="34538"/>
                  <a:pt x="9786" y="33875"/>
                  <a:pt x="9786" y="33211"/>
                </a:cubicBezTo>
                <a:cubicBezTo>
                  <a:pt x="9786" y="33046"/>
                  <a:pt x="9786" y="32880"/>
                  <a:pt x="9786" y="32755"/>
                </a:cubicBezTo>
                <a:cubicBezTo>
                  <a:pt x="9786" y="31968"/>
                  <a:pt x="9828" y="31221"/>
                  <a:pt x="9869" y="30475"/>
                </a:cubicBezTo>
                <a:cubicBezTo>
                  <a:pt x="9869" y="29894"/>
                  <a:pt x="9869" y="29272"/>
                  <a:pt x="9828" y="28692"/>
                </a:cubicBezTo>
                <a:cubicBezTo>
                  <a:pt x="9828" y="28485"/>
                  <a:pt x="9910" y="28319"/>
                  <a:pt x="9993" y="28194"/>
                </a:cubicBezTo>
                <a:cubicBezTo>
                  <a:pt x="10035" y="27075"/>
                  <a:pt x="10076" y="25956"/>
                  <a:pt x="10118" y="24795"/>
                </a:cubicBezTo>
                <a:cubicBezTo>
                  <a:pt x="10035" y="22970"/>
                  <a:pt x="10118" y="21146"/>
                  <a:pt x="10076" y="19280"/>
                </a:cubicBezTo>
                <a:cubicBezTo>
                  <a:pt x="10118" y="18990"/>
                  <a:pt x="10035" y="18617"/>
                  <a:pt x="9993" y="18244"/>
                </a:cubicBezTo>
                <a:cubicBezTo>
                  <a:pt x="9952" y="18244"/>
                  <a:pt x="9869" y="18244"/>
                  <a:pt x="9786" y="18244"/>
                </a:cubicBezTo>
                <a:cubicBezTo>
                  <a:pt x="9330" y="18244"/>
                  <a:pt x="8874" y="18161"/>
                  <a:pt x="8418" y="18119"/>
                </a:cubicBezTo>
                <a:cubicBezTo>
                  <a:pt x="8252" y="18161"/>
                  <a:pt x="8086" y="18078"/>
                  <a:pt x="7962" y="17995"/>
                </a:cubicBezTo>
                <a:cubicBezTo>
                  <a:pt x="6013" y="18161"/>
                  <a:pt x="4106" y="18534"/>
                  <a:pt x="2198" y="18368"/>
                </a:cubicBezTo>
                <a:cubicBezTo>
                  <a:pt x="208" y="18492"/>
                  <a:pt x="540" y="17207"/>
                  <a:pt x="208" y="15797"/>
                </a:cubicBezTo>
                <a:cubicBezTo>
                  <a:pt x="167" y="15134"/>
                  <a:pt x="1" y="14470"/>
                  <a:pt x="1" y="13807"/>
                </a:cubicBezTo>
                <a:cubicBezTo>
                  <a:pt x="84" y="13517"/>
                  <a:pt x="291" y="13310"/>
                  <a:pt x="581" y="13227"/>
                </a:cubicBezTo>
                <a:cubicBezTo>
                  <a:pt x="1038" y="12646"/>
                  <a:pt x="2447" y="12563"/>
                  <a:pt x="3028" y="12314"/>
                </a:cubicBezTo>
                <a:cubicBezTo>
                  <a:pt x="4976" y="11775"/>
                  <a:pt x="7050" y="11444"/>
                  <a:pt x="8998" y="10863"/>
                </a:cubicBezTo>
                <a:cubicBezTo>
                  <a:pt x="9579" y="10739"/>
                  <a:pt x="10118" y="10573"/>
                  <a:pt x="10657" y="10407"/>
                </a:cubicBezTo>
                <a:cubicBezTo>
                  <a:pt x="9952" y="9744"/>
                  <a:pt x="9289" y="9039"/>
                  <a:pt x="8915" y="8127"/>
                </a:cubicBezTo>
                <a:cubicBezTo>
                  <a:pt x="8501" y="7007"/>
                  <a:pt x="8418" y="5763"/>
                  <a:pt x="8542" y="4602"/>
                </a:cubicBezTo>
                <a:cubicBezTo>
                  <a:pt x="8791" y="3690"/>
                  <a:pt x="9289" y="2861"/>
                  <a:pt x="9910" y="2156"/>
                </a:cubicBezTo>
                <a:cubicBezTo>
                  <a:pt x="11859" y="249"/>
                  <a:pt x="15383" y="0"/>
                  <a:pt x="17539" y="1742"/>
                </a:cubicBezTo>
                <a:cubicBezTo>
                  <a:pt x="19364" y="3359"/>
                  <a:pt x="19405" y="6178"/>
                  <a:pt x="18825" y="8376"/>
                </a:cubicBezTo>
                <a:cubicBezTo>
                  <a:pt x="18866" y="8376"/>
                  <a:pt x="18908" y="8417"/>
                  <a:pt x="18949" y="8417"/>
                </a:cubicBezTo>
                <a:cubicBezTo>
                  <a:pt x="19074" y="8334"/>
                  <a:pt x="19281" y="8293"/>
                  <a:pt x="19447" y="8251"/>
                </a:cubicBezTo>
                <a:cubicBezTo>
                  <a:pt x="20235" y="8044"/>
                  <a:pt x="21022" y="7795"/>
                  <a:pt x="21810" y="7629"/>
                </a:cubicBezTo>
                <a:cubicBezTo>
                  <a:pt x="23469" y="7298"/>
                  <a:pt x="25086" y="6841"/>
                  <a:pt x="26786" y="6510"/>
                </a:cubicBezTo>
                <a:cubicBezTo>
                  <a:pt x="27656" y="6219"/>
                  <a:pt x="28195" y="6800"/>
                  <a:pt x="28237" y="7671"/>
                </a:cubicBezTo>
                <a:cubicBezTo>
                  <a:pt x="28361" y="8624"/>
                  <a:pt x="28527" y="9536"/>
                  <a:pt x="28776" y="10449"/>
                </a:cubicBezTo>
                <a:close/>
              </a:path>
            </a:pathLst>
          </a:custGeom>
          <a:solidFill>
            <a:srgbClr val="956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316;p45">
            <a:extLst>
              <a:ext uri="{FF2B5EF4-FFF2-40B4-BE49-F238E27FC236}">
                <a16:creationId xmlns:a16="http://schemas.microsoft.com/office/drawing/2014/main" id="{1F6285E2-3200-46CF-B140-3C0BAD822A50}"/>
              </a:ext>
            </a:extLst>
          </p:cNvPr>
          <p:cNvSpPr/>
          <p:nvPr/>
        </p:nvSpPr>
        <p:spPr>
          <a:xfrm>
            <a:off x="7820279" y="2662518"/>
            <a:ext cx="283006" cy="534297"/>
          </a:xfrm>
          <a:custGeom>
            <a:avLst/>
            <a:gdLst/>
            <a:ahLst/>
            <a:cxnLst/>
            <a:rect l="l" t="t" r="r" b="b"/>
            <a:pathLst>
              <a:path w="19239" h="36322" extrusionOk="0">
                <a:moveTo>
                  <a:pt x="19032" y="25085"/>
                </a:moveTo>
                <a:cubicBezTo>
                  <a:pt x="19239" y="25624"/>
                  <a:pt x="18990" y="26122"/>
                  <a:pt x="18866" y="26661"/>
                </a:cubicBezTo>
                <a:cubicBezTo>
                  <a:pt x="18534" y="27987"/>
                  <a:pt x="18036" y="29273"/>
                  <a:pt x="17622" y="30600"/>
                </a:cubicBezTo>
                <a:cubicBezTo>
                  <a:pt x="17166" y="32009"/>
                  <a:pt x="16793" y="33460"/>
                  <a:pt x="16419" y="34912"/>
                </a:cubicBezTo>
                <a:cubicBezTo>
                  <a:pt x="16171" y="35782"/>
                  <a:pt x="15010" y="35534"/>
                  <a:pt x="14305" y="35699"/>
                </a:cubicBezTo>
                <a:cubicBezTo>
                  <a:pt x="13351" y="35824"/>
                  <a:pt x="12439" y="35990"/>
                  <a:pt x="11485" y="36114"/>
                </a:cubicBezTo>
                <a:cubicBezTo>
                  <a:pt x="11029" y="36155"/>
                  <a:pt x="10490" y="36321"/>
                  <a:pt x="10034" y="36197"/>
                </a:cubicBezTo>
                <a:cubicBezTo>
                  <a:pt x="9495" y="36031"/>
                  <a:pt x="9951" y="34414"/>
                  <a:pt x="9910" y="33958"/>
                </a:cubicBezTo>
                <a:cubicBezTo>
                  <a:pt x="9951" y="33253"/>
                  <a:pt x="9951" y="32548"/>
                  <a:pt x="9951" y="31843"/>
                </a:cubicBezTo>
                <a:cubicBezTo>
                  <a:pt x="9993" y="27407"/>
                  <a:pt x="9786" y="22888"/>
                  <a:pt x="10283" y="18493"/>
                </a:cubicBezTo>
                <a:cubicBezTo>
                  <a:pt x="10242" y="18202"/>
                  <a:pt x="10200" y="17912"/>
                  <a:pt x="10117" y="17705"/>
                </a:cubicBezTo>
                <a:cubicBezTo>
                  <a:pt x="10117" y="17622"/>
                  <a:pt x="10117" y="17497"/>
                  <a:pt x="10076" y="17415"/>
                </a:cubicBezTo>
                <a:cubicBezTo>
                  <a:pt x="9951" y="17373"/>
                  <a:pt x="9868" y="17290"/>
                  <a:pt x="9827" y="17207"/>
                </a:cubicBezTo>
                <a:cubicBezTo>
                  <a:pt x="9329" y="17207"/>
                  <a:pt x="8873" y="17207"/>
                  <a:pt x="8417" y="17207"/>
                </a:cubicBezTo>
                <a:cubicBezTo>
                  <a:pt x="7505" y="17207"/>
                  <a:pt x="6676" y="17249"/>
                  <a:pt x="5805" y="17373"/>
                </a:cubicBezTo>
                <a:cubicBezTo>
                  <a:pt x="5598" y="17456"/>
                  <a:pt x="5391" y="17415"/>
                  <a:pt x="5266" y="17207"/>
                </a:cubicBezTo>
                <a:lnTo>
                  <a:pt x="5266" y="17207"/>
                </a:lnTo>
                <a:cubicBezTo>
                  <a:pt x="4022" y="17290"/>
                  <a:pt x="2737" y="17373"/>
                  <a:pt x="1452" y="17249"/>
                </a:cubicBezTo>
                <a:cubicBezTo>
                  <a:pt x="1078" y="17249"/>
                  <a:pt x="664" y="17083"/>
                  <a:pt x="664" y="16627"/>
                </a:cubicBezTo>
                <a:cubicBezTo>
                  <a:pt x="664" y="16337"/>
                  <a:pt x="539" y="15963"/>
                  <a:pt x="622" y="15673"/>
                </a:cubicBezTo>
                <a:cubicBezTo>
                  <a:pt x="415" y="15010"/>
                  <a:pt x="332" y="14263"/>
                  <a:pt x="166" y="13600"/>
                </a:cubicBezTo>
                <a:cubicBezTo>
                  <a:pt x="42" y="13020"/>
                  <a:pt x="0" y="12854"/>
                  <a:pt x="498" y="12481"/>
                </a:cubicBezTo>
                <a:cubicBezTo>
                  <a:pt x="3691" y="11071"/>
                  <a:pt x="7256" y="10822"/>
                  <a:pt x="10615" y="9910"/>
                </a:cubicBezTo>
                <a:cubicBezTo>
                  <a:pt x="10490" y="9661"/>
                  <a:pt x="10698" y="9495"/>
                  <a:pt x="10905" y="9371"/>
                </a:cubicBezTo>
                <a:cubicBezTo>
                  <a:pt x="8666" y="7920"/>
                  <a:pt x="8168" y="4437"/>
                  <a:pt x="9412" y="2115"/>
                </a:cubicBezTo>
                <a:cubicBezTo>
                  <a:pt x="10034" y="1244"/>
                  <a:pt x="11071" y="374"/>
                  <a:pt x="12190" y="208"/>
                </a:cubicBezTo>
                <a:cubicBezTo>
                  <a:pt x="12190" y="208"/>
                  <a:pt x="12190" y="166"/>
                  <a:pt x="12190" y="166"/>
                </a:cubicBezTo>
                <a:cubicBezTo>
                  <a:pt x="12398" y="0"/>
                  <a:pt x="12646" y="125"/>
                  <a:pt x="12771" y="332"/>
                </a:cubicBezTo>
                <a:cubicBezTo>
                  <a:pt x="12812" y="415"/>
                  <a:pt x="12854" y="498"/>
                  <a:pt x="12854" y="622"/>
                </a:cubicBezTo>
                <a:cubicBezTo>
                  <a:pt x="13393" y="871"/>
                  <a:pt x="13393" y="2322"/>
                  <a:pt x="13600" y="2861"/>
                </a:cubicBezTo>
                <a:cubicBezTo>
                  <a:pt x="14263" y="5847"/>
                  <a:pt x="14968" y="8790"/>
                  <a:pt x="16088" y="11610"/>
                </a:cubicBezTo>
                <a:cubicBezTo>
                  <a:pt x="16378" y="12522"/>
                  <a:pt x="16668" y="13476"/>
                  <a:pt x="16958" y="14429"/>
                </a:cubicBezTo>
                <a:cubicBezTo>
                  <a:pt x="17373" y="14678"/>
                  <a:pt x="17622" y="16212"/>
                  <a:pt x="17746" y="16585"/>
                </a:cubicBezTo>
                <a:cubicBezTo>
                  <a:pt x="18161" y="17746"/>
                  <a:pt x="17954" y="18990"/>
                  <a:pt x="18036" y="20234"/>
                </a:cubicBezTo>
                <a:cubicBezTo>
                  <a:pt x="18161" y="21892"/>
                  <a:pt x="18451" y="23551"/>
                  <a:pt x="19032" y="25085"/>
                </a:cubicBezTo>
                <a:close/>
              </a:path>
            </a:pathLst>
          </a:custGeom>
          <a:solidFill>
            <a:srgbClr val="8152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317;p45">
            <a:extLst>
              <a:ext uri="{FF2B5EF4-FFF2-40B4-BE49-F238E27FC236}">
                <a16:creationId xmlns:a16="http://schemas.microsoft.com/office/drawing/2014/main" id="{2D48D226-FFE8-45F5-875E-FBE853FD845C}"/>
              </a:ext>
            </a:extLst>
          </p:cNvPr>
          <p:cNvSpPr/>
          <p:nvPr/>
        </p:nvSpPr>
        <p:spPr>
          <a:xfrm>
            <a:off x="8017893" y="2695454"/>
            <a:ext cx="72594" cy="172622"/>
          </a:xfrm>
          <a:custGeom>
            <a:avLst/>
            <a:gdLst/>
            <a:ahLst/>
            <a:cxnLst/>
            <a:rect l="l" t="t" r="r" b="b"/>
            <a:pathLst>
              <a:path w="4935" h="11735" extrusionOk="0">
                <a:moveTo>
                  <a:pt x="2322" y="7422"/>
                </a:moveTo>
                <a:cubicBezTo>
                  <a:pt x="1907" y="5681"/>
                  <a:pt x="1451" y="3898"/>
                  <a:pt x="954" y="2198"/>
                </a:cubicBezTo>
                <a:cubicBezTo>
                  <a:pt x="829" y="1493"/>
                  <a:pt x="0" y="166"/>
                  <a:pt x="1120" y="0"/>
                </a:cubicBezTo>
                <a:cubicBezTo>
                  <a:pt x="1451" y="0"/>
                  <a:pt x="1700" y="291"/>
                  <a:pt x="1700" y="622"/>
                </a:cubicBezTo>
                <a:cubicBezTo>
                  <a:pt x="2032" y="1659"/>
                  <a:pt x="2322" y="2695"/>
                  <a:pt x="2612" y="3773"/>
                </a:cubicBezTo>
                <a:cubicBezTo>
                  <a:pt x="2903" y="4893"/>
                  <a:pt x="3193" y="6012"/>
                  <a:pt x="3483" y="7132"/>
                </a:cubicBezTo>
                <a:cubicBezTo>
                  <a:pt x="3524" y="7422"/>
                  <a:pt x="3359" y="7754"/>
                  <a:pt x="3068" y="7837"/>
                </a:cubicBezTo>
                <a:cubicBezTo>
                  <a:pt x="2737" y="7920"/>
                  <a:pt x="2405" y="7754"/>
                  <a:pt x="2322" y="7422"/>
                </a:cubicBezTo>
                <a:lnTo>
                  <a:pt x="2322" y="7422"/>
                </a:lnTo>
                <a:close/>
                <a:moveTo>
                  <a:pt x="3566" y="10988"/>
                </a:moveTo>
                <a:cubicBezTo>
                  <a:pt x="3483" y="10449"/>
                  <a:pt x="2944" y="9537"/>
                  <a:pt x="3732" y="9246"/>
                </a:cubicBezTo>
                <a:cubicBezTo>
                  <a:pt x="4520" y="9081"/>
                  <a:pt x="4520" y="10159"/>
                  <a:pt x="4727" y="10698"/>
                </a:cubicBezTo>
                <a:cubicBezTo>
                  <a:pt x="4934" y="11402"/>
                  <a:pt x="3773" y="11734"/>
                  <a:pt x="3566" y="10988"/>
                </a:cubicBezTo>
                <a:close/>
              </a:path>
            </a:pathLst>
          </a:custGeom>
          <a:solidFill>
            <a:srgbClr val="A97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2318;p45">
            <a:extLst>
              <a:ext uri="{FF2B5EF4-FFF2-40B4-BE49-F238E27FC236}">
                <a16:creationId xmlns:a16="http://schemas.microsoft.com/office/drawing/2014/main" id="{F149D21B-E238-4B74-9454-35CEA393A19B}"/>
              </a:ext>
            </a:extLst>
          </p:cNvPr>
          <p:cNvSpPr/>
          <p:nvPr/>
        </p:nvSpPr>
        <p:spPr>
          <a:xfrm>
            <a:off x="6147296" y="3535910"/>
            <a:ext cx="2004782" cy="628823"/>
          </a:xfrm>
          <a:custGeom>
            <a:avLst/>
            <a:gdLst/>
            <a:ahLst/>
            <a:cxnLst/>
            <a:rect l="l" t="t" r="r" b="b"/>
            <a:pathLst>
              <a:path w="136287" h="42748" extrusionOk="0">
                <a:moveTo>
                  <a:pt x="66672" y="42706"/>
                </a:moveTo>
                <a:cubicBezTo>
                  <a:pt x="38643" y="42084"/>
                  <a:pt x="12895" y="25582"/>
                  <a:pt x="1" y="1161"/>
                </a:cubicBezTo>
                <a:cubicBezTo>
                  <a:pt x="42" y="788"/>
                  <a:pt x="84" y="415"/>
                  <a:pt x="125" y="0"/>
                </a:cubicBezTo>
                <a:cubicBezTo>
                  <a:pt x="13186" y="25541"/>
                  <a:pt x="39970" y="42292"/>
                  <a:pt x="69160" y="42126"/>
                </a:cubicBezTo>
                <a:cubicBezTo>
                  <a:pt x="97271" y="42167"/>
                  <a:pt x="122687" y="26660"/>
                  <a:pt x="136162" y="3151"/>
                </a:cubicBezTo>
                <a:cubicBezTo>
                  <a:pt x="136162" y="3234"/>
                  <a:pt x="136162" y="3276"/>
                  <a:pt x="136204" y="3359"/>
                </a:cubicBezTo>
                <a:cubicBezTo>
                  <a:pt x="136204" y="3608"/>
                  <a:pt x="136245" y="3898"/>
                  <a:pt x="136287" y="4147"/>
                </a:cubicBezTo>
                <a:cubicBezTo>
                  <a:pt x="122687" y="27241"/>
                  <a:pt x="97478" y="42748"/>
                  <a:pt x="69325" y="42748"/>
                </a:cubicBezTo>
                <a:cubicBezTo>
                  <a:pt x="68455" y="42748"/>
                  <a:pt x="67543" y="42706"/>
                  <a:pt x="66672" y="4270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2320;p45">
            <a:extLst>
              <a:ext uri="{FF2B5EF4-FFF2-40B4-BE49-F238E27FC236}">
                <a16:creationId xmlns:a16="http://schemas.microsoft.com/office/drawing/2014/main" id="{623B97A1-5FBB-41BC-875E-AC8D4E4062D5}"/>
              </a:ext>
            </a:extLst>
          </p:cNvPr>
          <p:cNvSpPr/>
          <p:nvPr/>
        </p:nvSpPr>
        <p:spPr>
          <a:xfrm>
            <a:off x="6374801" y="2124574"/>
            <a:ext cx="127477" cy="162869"/>
          </a:xfrm>
          <a:custGeom>
            <a:avLst/>
            <a:gdLst/>
            <a:ahLst/>
            <a:cxnLst/>
            <a:rect l="l" t="t" r="r" b="b"/>
            <a:pathLst>
              <a:path w="8666" h="11072" extrusionOk="0">
                <a:moveTo>
                  <a:pt x="3939" y="10574"/>
                </a:moveTo>
                <a:cubicBezTo>
                  <a:pt x="3649" y="10491"/>
                  <a:pt x="3359" y="10325"/>
                  <a:pt x="3068" y="10200"/>
                </a:cubicBezTo>
                <a:cubicBezTo>
                  <a:pt x="2654" y="9952"/>
                  <a:pt x="2239" y="9703"/>
                  <a:pt x="1990" y="9330"/>
                </a:cubicBezTo>
                <a:cubicBezTo>
                  <a:pt x="1327" y="8293"/>
                  <a:pt x="1368" y="7008"/>
                  <a:pt x="1037" y="5888"/>
                </a:cubicBezTo>
                <a:cubicBezTo>
                  <a:pt x="912" y="5474"/>
                  <a:pt x="622" y="5142"/>
                  <a:pt x="207" y="5018"/>
                </a:cubicBezTo>
                <a:cubicBezTo>
                  <a:pt x="0" y="4893"/>
                  <a:pt x="42" y="4562"/>
                  <a:pt x="249" y="4479"/>
                </a:cubicBezTo>
                <a:cubicBezTo>
                  <a:pt x="207" y="4479"/>
                  <a:pt x="207" y="4479"/>
                  <a:pt x="166" y="4520"/>
                </a:cubicBezTo>
                <a:cubicBezTo>
                  <a:pt x="373" y="4313"/>
                  <a:pt x="705" y="4562"/>
                  <a:pt x="912" y="4686"/>
                </a:cubicBezTo>
                <a:cubicBezTo>
                  <a:pt x="2032" y="5515"/>
                  <a:pt x="1700" y="7215"/>
                  <a:pt x="2198" y="8418"/>
                </a:cubicBezTo>
                <a:cubicBezTo>
                  <a:pt x="2322" y="8791"/>
                  <a:pt x="2571" y="9164"/>
                  <a:pt x="2944" y="9371"/>
                </a:cubicBezTo>
                <a:cubicBezTo>
                  <a:pt x="3524" y="9786"/>
                  <a:pt x="4229" y="10159"/>
                  <a:pt x="4976" y="10076"/>
                </a:cubicBezTo>
                <a:cubicBezTo>
                  <a:pt x="5971" y="9993"/>
                  <a:pt x="8044" y="9247"/>
                  <a:pt x="7878" y="8003"/>
                </a:cubicBezTo>
                <a:cubicBezTo>
                  <a:pt x="7629" y="7713"/>
                  <a:pt x="7256" y="7547"/>
                  <a:pt x="6966" y="7298"/>
                </a:cubicBezTo>
                <a:cubicBezTo>
                  <a:pt x="5929" y="6552"/>
                  <a:pt x="5141" y="5349"/>
                  <a:pt x="5058" y="4023"/>
                </a:cubicBezTo>
                <a:cubicBezTo>
                  <a:pt x="5017" y="3649"/>
                  <a:pt x="5100" y="3276"/>
                  <a:pt x="5017" y="2903"/>
                </a:cubicBezTo>
                <a:cubicBezTo>
                  <a:pt x="4768" y="2032"/>
                  <a:pt x="4063" y="1328"/>
                  <a:pt x="4437" y="374"/>
                </a:cubicBezTo>
                <a:cubicBezTo>
                  <a:pt x="4561" y="1"/>
                  <a:pt x="5141" y="125"/>
                  <a:pt x="5017" y="540"/>
                </a:cubicBezTo>
                <a:cubicBezTo>
                  <a:pt x="4934" y="789"/>
                  <a:pt x="4934" y="1079"/>
                  <a:pt x="5017" y="1328"/>
                </a:cubicBezTo>
                <a:cubicBezTo>
                  <a:pt x="5141" y="1701"/>
                  <a:pt x="5349" y="2032"/>
                  <a:pt x="5515" y="2406"/>
                </a:cubicBezTo>
                <a:cubicBezTo>
                  <a:pt x="5722" y="2903"/>
                  <a:pt x="5639" y="3484"/>
                  <a:pt x="5680" y="4023"/>
                </a:cubicBezTo>
                <a:cubicBezTo>
                  <a:pt x="5722" y="4479"/>
                  <a:pt x="5846" y="4893"/>
                  <a:pt x="6054" y="5308"/>
                </a:cubicBezTo>
                <a:cubicBezTo>
                  <a:pt x="6385" y="6013"/>
                  <a:pt x="7007" y="6593"/>
                  <a:pt x="7671" y="7049"/>
                </a:cubicBezTo>
                <a:cubicBezTo>
                  <a:pt x="8002" y="7298"/>
                  <a:pt x="8458" y="7547"/>
                  <a:pt x="8500" y="8003"/>
                </a:cubicBezTo>
                <a:cubicBezTo>
                  <a:pt x="8666" y="9910"/>
                  <a:pt x="5473" y="11071"/>
                  <a:pt x="3939" y="105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2321;p45">
            <a:extLst>
              <a:ext uri="{FF2B5EF4-FFF2-40B4-BE49-F238E27FC236}">
                <a16:creationId xmlns:a16="http://schemas.microsoft.com/office/drawing/2014/main" id="{A573B8FE-C949-4702-B472-C0408BDA5AC4}"/>
              </a:ext>
            </a:extLst>
          </p:cNvPr>
          <p:cNvSpPr/>
          <p:nvPr/>
        </p:nvSpPr>
        <p:spPr>
          <a:xfrm>
            <a:off x="6503484" y="2046508"/>
            <a:ext cx="118945" cy="159206"/>
          </a:xfrm>
          <a:custGeom>
            <a:avLst/>
            <a:gdLst/>
            <a:ahLst/>
            <a:cxnLst/>
            <a:rect l="l" t="t" r="r" b="b"/>
            <a:pathLst>
              <a:path w="8086" h="10823" extrusionOk="0">
                <a:moveTo>
                  <a:pt x="4022" y="10822"/>
                </a:moveTo>
                <a:cubicBezTo>
                  <a:pt x="3318" y="10822"/>
                  <a:pt x="2405" y="10573"/>
                  <a:pt x="2115" y="9827"/>
                </a:cubicBezTo>
                <a:cubicBezTo>
                  <a:pt x="1991" y="9454"/>
                  <a:pt x="2032" y="9081"/>
                  <a:pt x="1991" y="8666"/>
                </a:cubicBezTo>
                <a:cubicBezTo>
                  <a:pt x="1991" y="7878"/>
                  <a:pt x="1618" y="7174"/>
                  <a:pt x="1493" y="6427"/>
                </a:cubicBezTo>
                <a:cubicBezTo>
                  <a:pt x="1410" y="5971"/>
                  <a:pt x="1493" y="5474"/>
                  <a:pt x="1452" y="5018"/>
                </a:cubicBezTo>
                <a:cubicBezTo>
                  <a:pt x="1410" y="4354"/>
                  <a:pt x="1244" y="3318"/>
                  <a:pt x="457" y="3193"/>
                </a:cubicBezTo>
                <a:cubicBezTo>
                  <a:pt x="208" y="3235"/>
                  <a:pt x="1" y="2903"/>
                  <a:pt x="166" y="2696"/>
                </a:cubicBezTo>
                <a:cubicBezTo>
                  <a:pt x="374" y="2447"/>
                  <a:pt x="747" y="2571"/>
                  <a:pt x="954" y="2696"/>
                </a:cubicBezTo>
                <a:cubicBezTo>
                  <a:pt x="1825" y="3152"/>
                  <a:pt x="2032" y="4230"/>
                  <a:pt x="2074" y="5100"/>
                </a:cubicBezTo>
                <a:cubicBezTo>
                  <a:pt x="2115" y="5474"/>
                  <a:pt x="2074" y="5805"/>
                  <a:pt x="2074" y="6178"/>
                </a:cubicBezTo>
                <a:cubicBezTo>
                  <a:pt x="2115" y="6469"/>
                  <a:pt x="2198" y="6759"/>
                  <a:pt x="2281" y="7049"/>
                </a:cubicBezTo>
                <a:cubicBezTo>
                  <a:pt x="2571" y="7754"/>
                  <a:pt x="2613" y="8459"/>
                  <a:pt x="2654" y="9205"/>
                </a:cubicBezTo>
                <a:cubicBezTo>
                  <a:pt x="2613" y="9952"/>
                  <a:pt x="3276" y="10159"/>
                  <a:pt x="3898" y="10200"/>
                </a:cubicBezTo>
                <a:cubicBezTo>
                  <a:pt x="4935" y="10242"/>
                  <a:pt x="6054" y="9703"/>
                  <a:pt x="6759" y="8956"/>
                </a:cubicBezTo>
                <a:cubicBezTo>
                  <a:pt x="7588" y="8003"/>
                  <a:pt x="7505" y="7049"/>
                  <a:pt x="6842" y="6013"/>
                </a:cubicBezTo>
                <a:cubicBezTo>
                  <a:pt x="6552" y="5557"/>
                  <a:pt x="6178" y="5183"/>
                  <a:pt x="5930" y="4727"/>
                </a:cubicBezTo>
                <a:cubicBezTo>
                  <a:pt x="5598" y="4105"/>
                  <a:pt x="5598" y="3359"/>
                  <a:pt x="5225" y="2779"/>
                </a:cubicBezTo>
                <a:cubicBezTo>
                  <a:pt x="4686" y="1991"/>
                  <a:pt x="3608" y="1783"/>
                  <a:pt x="3193" y="913"/>
                </a:cubicBezTo>
                <a:cubicBezTo>
                  <a:pt x="3069" y="623"/>
                  <a:pt x="2944" y="42"/>
                  <a:pt x="3400" y="1"/>
                </a:cubicBezTo>
                <a:cubicBezTo>
                  <a:pt x="3566" y="1"/>
                  <a:pt x="3732" y="166"/>
                  <a:pt x="3691" y="332"/>
                </a:cubicBezTo>
                <a:cubicBezTo>
                  <a:pt x="3691" y="1037"/>
                  <a:pt x="4561" y="1327"/>
                  <a:pt x="5018" y="1701"/>
                </a:cubicBezTo>
                <a:cubicBezTo>
                  <a:pt x="5266" y="1866"/>
                  <a:pt x="5474" y="2074"/>
                  <a:pt x="5681" y="2322"/>
                </a:cubicBezTo>
                <a:cubicBezTo>
                  <a:pt x="6054" y="2779"/>
                  <a:pt x="6137" y="3400"/>
                  <a:pt x="6303" y="3939"/>
                </a:cubicBezTo>
                <a:cubicBezTo>
                  <a:pt x="6469" y="4520"/>
                  <a:pt x="6883" y="5018"/>
                  <a:pt x="7256" y="5474"/>
                </a:cubicBezTo>
                <a:cubicBezTo>
                  <a:pt x="7630" y="6013"/>
                  <a:pt x="7920" y="6676"/>
                  <a:pt x="8003" y="7339"/>
                </a:cubicBezTo>
                <a:cubicBezTo>
                  <a:pt x="8086" y="8334"/>
                  <a:pt x="7505" y="9330"/>
                  <a:pt x="6717" y="9869"/>
                </a:cubicBezTo>
                <a:cubicBezTo>
                  <a:pt x="5930" y="10408"/>
                  <a:pt x="5018" y="10822"/>
                  <a:pt x="4022" y="108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2322;p45">
            <a:extLst>
              <a:ext uri="{FF2B5EF4-FFF2-40B4-BE49-F238E27FC236}">
                <a16:creationId xmlns:a16="http://schemas.microsoft.com/office/drawing/2014/main" id="{CB82A310-B705-4A89-89F5-E493331F97A6}"/>
              </a:ext>
            </a:extLst>
          </p:cNvPr>
          <p:cNvSpPr/>
          <p:nvPr/>
        </p:nvSpPr>
        <p:spPr>
          <a:xfrm>
            <a:off x="6595583" y="1939772"/>
            <a:ext cx="669084" cy="846575"/>
          </a:xfrm>
          <a:custGeom>
            <a:avLst/>
            <a:gdLst/>
            <a:ahLst/>
            <a:cxnLst/>
            <a:rect l="l" t="t" r="r" b="b"/>
            <a:pathLst>
              <a:path w="45485" h="57551" extrusionOk="0">
                <a:moveTo>
                  <a:pt x="17124" y="57550"/>
                </a:moveTo>
                <a:cubicBezTo>
                  <a:pt x="16585" y="57467"/>
                  <a:pt x="17000" y="56597"/>
                  <a:pt x="17083" y="56265"/>
                </a:cubicBezTo>
                <a:cubicBezTo>
                  <a:pt x="17539" y="54772"/>
                  <a:pt x="18907" y="53860"/>
                  <a:pt x="19612" y="52492"/>
                </a:cubicBezTo>
                <a:cubicBezTo>
                  <a:pt x="20649" y="50460"/>
                  <a:pt x="22266" y="48719"/>
                  <a:pt x="24007" y="47309"/>
                </a:cubicBezTo>
                <a:cubicBezTo>
                  <a:pt x="25375" y="46148"/>
                  <a:pt x="26329" y="44614"/>
                  <a:pt x="26661" y="42873"/>
                </a:cubicBezTo>
                <a:cubicBezTo>
                  <a:pt x="26785" y="42292"/>
                  <a:pt x="26785" y="41712"/>
                  <a:pt x="26909" y="41131"/>
                </a:cubicBezTo>
                <a:cubicBezTo>
                  <a:pt x="27158" y="39887"/>
                  <a:pt x="27490" y="38561"/>
                  <a:pt x="28443" y="37648"/>
                </a:cubicBezTo>
                <a:cubicBezTo>
                  <a:pt x="29646" y="36570"/>
                  <a:pt x="31263" y="35990"/>
                  <a:pt x="32797" y="35700"/>
                </a:cubicBezTo>
                <a:cubicBezTo>
                  <a:pt x="34455" y="35409"/>
                  <a:pt x="36114" y="35161"/>
                  <a:pt x="37772" y="35202"/>
                </a:cubicBezTo>
                <a:cubicBezTo>
                  <a:pt x="39265" y="35285"/>
                  <a:pt x="40675" y="35700"/>
                  <a:pt x="42167" y="35866"/>
                </a:cubicBezTo>
                <a:cubicBezTo>
                  <a:pt x="42872" y="35907"/>
                  <a:pt x="43619" y="35783"/>
                  <a:pt x="44158" y="35326"/>
                </a:cubicBezTo>
                <a:cubicBezTo>
                  <a:pt x="44572" y="34953"/>
                  <a:pt x="44738" y="34373"/>
                  <a:pt x="44780" y="33834"/>
                </a:cubicBezTo>
                <a:cubicBezTo>
                  <a:pt x="44780" y="33129"/>
                  <a:pt x="44531" y="32424"/>
                  <a:pt x="44572" y="31678"/>
                </a:cubicBezTo>
                <a:cubicBezTo>
                  <a:pt x="44655" y="30807"/>
                  <a:pt x="44945" y="29978"/>
                  <a:pt x="44738" y="29107"/>
                </a:cubicBezTo>
                <a:cubicBezTo>
                  <a:pt x="44572" y="28112"/>
                  <a:pt x="43950" y="27615"/>
                  <a:pt x="43080" y="27200"/>
                </a:cubicBezTo>
                <a:cubicBezTo>
                  <a:pt x="42458" y="26868"/>
                  <a:pt x="41794" y="26578"/>
                  <a:pt x="41131" y="26371"/>
                </a:cubicBezTo>
                <a:cubicBezTo>
                  <a:pt x="40633" y="26163"/>
                  <a:pt x="40094" y="26039"/>
                  <a:pt x="39597" y="25832"/>
                </a:cubicBezTo>
                <a:cubicBezTo>
                  <a:pt x="38892" y="25583"/>
                  <a:pt x="38229" y="25210"/>
                  <a:pt x="37482" y="25044"/>
                </a:cubicBezTo>
                <a:cubicBezTo>
                  <a:pt x="36736" y="24919"/>
                  <a:pt x="35948" y="24878"/>
                  <a:pt x="35243" y="24671"/>
                </a:cubicBezTo>
                <a:cubicBezTo>
                  <a:pt x="34455" y="24505"/>
                  <a:pt x="33875" y="23966"/>
                  <a:pt x="33212" y="23634"/>
                </a:cubicBezTo>
                <a:cubicBezTo>
                  <a:pt x="32714" y="23385"/>
                  <a:pt x="32216" y="23261"/>
                  <a:pt x="31677" y="23137"/>
                </a:cubicBezTo>
                <a:cubicBezTo>
                  <a:pt x="29521" y="22598"/>
                  <a:pt x="28236" y="23261"/>
                  <a:pt x="26370" y="24173"/>
                </a:cubicBezTo>
                <a:cubicBezTo>
                  <a:pt x="25831" y="24422"/>
                  <a:pt x="25251" y="24671"/>
                  <a:pt x="24629" y="24671"/>
                </a:cubicBezTo>
                <a:cubicBezTo>
                  <a:pt x="24256" y="24671"/>
                  <a:pt x="23841" y="24546"/>
                  <a:pt x="23427" y="24712"/>
                </a:cubicBezTo>
                <a:cubicBezTo>
                  <a:pt x="22348" y="25168"/>
                  <a:pt x="21436" y="26122"/>
                  <a:pt x="20234" y="26288"/>
                </a:cubicBezTo>
                <a:cubicBezTo>
                  <a:pt x="19653" y="26329"/>
                  <a:pt x="19032" y="26246"/>
                  <a:pt x="18534" y="25915"/>
                </a:cubicBezTo>
                <a:cubicBezTo>
                  <a:pt x="17995" y="25458"/>
                  <a:pt x="17829" y="24712"/>
                  <a:pt x="17539" y="24132"/>
                </a:cubicBezTo>
                <a:cubicBezTo>
                  <a:pt x="17166" y="23468"/>
                  <a:pt x="16710" y="22639"/>
                  <a:pt x="15963" y="22432"/>
                </a:cubicBezTo>
                <a:cubicBezTo>
                  <a:pt x="14885" y="22266"/>
                  <a:pt x="13517" y="22722"/>
                  <a:pt x="12895" y="23634"/>
                </a:cubicBezTo>
                <a:cubicBezTo>
                  <a:pt x="12232" y="24546"/>
                  <a:pt x="13061" y="25790"/>
                  <a:pt x="13061" y="26827"/>
                </a:cubicBezTo>
                <a:cubicBezTo>
                  <a:pt x="13144" y="27615"/>
                  <a:pt x="13144" y="28444"/>
                  <a:pt x="13227" y="29273"/>
                </a:cubicBezTo>
                <a:cubicBezTo>
                  <a:pt x="13310" y="29771"/>
                  <a:pt x="13434" y="30185"/>
                  <a:pt x="13476" y="30683"/>
                </a:cubicBezTo>
                <a:cubicBezTo>
                  <a:pt x="13641" y="31968"/>
                  <a:pt x="13393" y="33585"/>
                  <a:pt x="12107" y="34248"/>
                </a:cubicBezTo>
                <a:cubicBezTo>
                  <a:pt x="11444" y="34580"/>
                  <a:pt x="10656" y="34414"/>
                  <a:pt x="9910" y="34290"/>
                </a:cubicBezTo>
                <a:cubicBezTo>
                  <a:pt x="9371" y="34166"/>
                  <a:pt x="8873" y="33834"/>
                  <a:pt x="8376" y="33544"/>
                </a:cubicBezTo>
                <a:cubicBezTo>
                  <a:pt x="7546" y="33170"/>
                  <a:pt x="6593" y="33170"/>
                  <a:pt x="5764" y="32714"/>
                </a:cubicBezTo>
                <a:cubicBezTo>
                  <a:pt x="5183" y="32466"/>
                  <a:pt x="4893" y="31885"/>
                  <a:pt x="4561" y="31388"/>
                </a:cubicBezTo>
                <a:cubicBezTo>
                  <a:pt x="4022" y="30558"/>
                  <a:pt x="3525" y="29688"/>
                  <a:pt x="2695" y="29107"/>
                </a:cubicBezTo>
                <a:cubicBezTo>
                  <a:pt x="2115" y="28734"/>
                  <a:pt x="1452" y="28485"/>
                  <a:pt x="954" y="27946"/>
                </a:cubicBezTo>
                <a:cubicBezTo>
                  <a:pt x="0" y="26951"/>
                  <a:pt x="456" y="25500"/>
                  <a:pt x="581" y="24298"/>
                </a:cubicBezTo>
                <a:cubicBezTo>
                  <a:pt x="664" y="23178"/>
                  <a:pt x="83" y="22017"/>
                  <a:pt x="1120" y="21188"/>
                </a:cubicBezTo>
                <a:cubicBezTo>
                  <a:pt x="2488" y="19985"/>
                  <a:pt x="4105" y="19281"/>
                  <a:pt x="5888" y="19115"/>
                </a:cubicBezTo>
                <a:cubicBezTo>
                  <a:pt x="6676" y="18990"/>
                  <a:pt x="7505" y="19073"/>
                  <a:pt x="8251" y="18825"/>
                </a:cubicBezTo>
                <a:cubicBezTo>
                  <a:pt x="10034" y="18161"/>
                  <a:pt x="9329" y="15715"/>
                  <a:pt x="8873" y="14388"/>
                </a:cubicBezTo>
                <a:cubicBezTo>
                  <a:pt x="8293" y="13061"/>
                  <a:pt x="8127" y="11652"/>
                  <a:pt x="8334" y="10242"/>
                </a:cubicBezTo>
                <a:cubicBezTo>
                  <a:pt x="8583" y="8998"/>
                  <a:pt x="9288" y="7879"/>
                  <a:pt x="10159" y="6925"/>
                </a:cubicBezTo>
                <a:cubicBezTo>
                  <a:pt x="10822" y="6220"/>
                  <a:pt x="11610" y="5598"/>
                  <a:pt x="12398" y="4976"/>
                </a:cubicBezTo>
                <a:cubicBezTo>
                  <a:pt x="12854" y="4562"/>
                  <a:pt x="13227" y="4064"/>
                  <a:pt x="13434" y="3484"/>
                </a:cubicBezTo>
                <a:cubicBezTo>
                  <a:pt x="13724" y="2654"/>
                  <a:pt x="13476" y="1701"/>
                  <a:pt x="12978" y="1037"/>
                </a:cubicBezTo>
                <a:cubicBezTo>
                  <a:pt x="12895" y="913"/>
                  <a:pt x="12812" y="830"/>
                  <a:pt x="12688" y="747"/>
                </a:cubicBezTo>
                <a:cubicBezTo>
                  <a:pt x="12563" y="706"/>
                  <a:pt x="12480" y="623"/>
                  <a:pt x="12480" y="540"/>
                </a:cubicBezTo>
                <a:cubicBezTo>
                  <a:pt x="12439" y="374"/>
                  <a:pt x="12522" y="249"/>
                  <a:pt x="12605" y="167"/>
                </a:cubicBezTo>
                <a:cubicBezTo>
                  <a:pt x="12978" y="1"/>
                  <a:pt x="13476" y="623"/>
                  <a:pt x="13641" y="871"/>
                </a:cubicBezTo>
                <a:cubicBezTo>
                  <a:pt x="14222" y="1825"/>
                  <a:pt x="14388" y="3110"/>
                  <a:pt x="13849" y="4105"/>
                </a:cubicBezTo>
                <a:cubicBezTo>
                  <a:pt x="13476" y="4893"/>
                  <a:pt x="12812" y="5474"/>
                  <a:pt x="12149" y="5971"/>
                </a:cubicBezTo>
                <a:cubicBezTo>
                  <a:pt x="11320" y="6635"/>
                  <a:pt x="10490" y="7340"/>
                  <a:pt x="9910" y="8210"/>
                </a:cubicBezTo>
                <a:cubicBezTo>
                  <a:pt x="8873" y="9578"/>
                  <a:pt x="8707" y="11113"/>
                  <a:pt x="8998" y="12771"/>
                </a:cubicBezTo>
                <a:cubicBezTo>
                  <a:pt x="9164" y="13517"/>
                  <a:pt x="9495" y="14181"/>
                  <a:pt x="9703" y="14886"/>
                </a:cubicBezTo>
                <a:cubicBezTo>
                  <a:pt x="9827" y="15425"/>
                  <a:pt x="9951" y="15964"/>
                  <a:pt x="9993" y="16503"/>
                </a:cubicBezTo>
                <a:cubicBezTo>
                  <a:pt x="10076" y="17539"/>
                  <a:pt x="9785" y="18700"/>
                  <a:pt x="8832" y="19239"/>
                </a:cubicBezTo>
                <a:cubicBezTo>
                  <a:pt x="7920" y="19695"/>
                  <a:pt x="6925" y="19612"/>
                  <a:pt x="5971" y="19737"/>
                </a:cubicBezTo>
                <a:cubicBezTo>
                  <a:pt x="4312" y="19861"/>
                  <a:pt x="2778" y="20566"/>
                  <a:pt x="1493" y="21685"/>
                </a:cubicBezTo>
                <a:cubicBezTo>
                  <a:pt x="913" y="22142"/>
                  <a:pt x="1120" y="22929"/>
                  <a:pt x="1161" y="23551"/>
                </a:cubicBezTo>
                <a:cubicBezTo>
                  <a:pt x="1203" y="23800"/>
                  <a:pt x="1203" y="24090"/>
                  <a:pt x="1161" y="24380"/>
                </a:cubicBezTo>
                <a:cubicBezTo>
                  <a:pt x="1120" y="25376"/>
                  <a:pt x="664" y="26495"/>
                  <a:pt x="1286" y="27407"/>
                </a:cubicBezTo>
                <a:cubicBezTo>
                  <a:pt x="1659" y="27946"/>
                  <a:pt x="2281" y="28112"/>
                  <a:pt x="2778" y="28444"/>
                </a:cubicBezTo>
                <a:cubicBezTo>
                  <a:pt x="3317" y="28775"/>
                  <a:pt x="3815" y="29232"/>
                  <a:pt x="4188" y="29729"/>
                </a:cubicBezTo>
                <a:cubicBezTo>
                  <a:pt x="4603" y="30268"/>
                  <a:pt x="4893" y="30849"/>
                  <a:pt x="5266" y="31388"/>
                </a:cubicBezTo>
                <a:cubicBezTo>
                  <a:pt x="5515" y="31719"/>
                  <a:pt x="5722" y="32010"/>
                  <a:pt x="6054" y="32175"/>
                </a:cubicBezTo>
                <a:cubicBezTo>
                  <a:pt x="6676" y="32507"/>
                  <a:pt x="7381" y="32590"/>
                  <a:pt x="8044" y="32756"/>
                </a:cubicBezTo>
                <a:cubicBezTo>
                  <a:pt x="8707" y="32963"/>
                  <a:pt x="9288" y="33419"/>
                  <a:pt x="9910" y="33668"/>
                </a:cubicBezTo>
                <a:cubicBezTo>
                  <a:pt x="10532" y="33792"/>
                  <a:pt x="11195" y="33917"/>
                  <a:pt x="11776" y="33751"/>
                </a:cubicBezTo>
                <a:cubicBezTo>
                  <a:pt x="12771" y="33212"/>
                  <a:pt x="12937" y="31968"/>
                  <a:pt x="12895" y="30932"/>
                </a:cubicBezTo>
                <a:cubicBezTo>
                  <a:pt x="12771" y="30185"/>
                  <a:pt x="12563" y="29480"/>
                  <a:pt x="12522" y="28734"/>
                </a:cubicBezTo>
                <a:cubicBezTo>
                  <a:pt x="12480" y="27946"/>
                  <a:pt x="12522" y="27117"/>
                  <a:pt x="12356" y="26329"/>
                </a:cubicBezTo>
                <a:cubicBezTo>
                  <a:pt x="12232" y="25707"/>
                  <a:pt x="11983" y="25044"/>
                  <a:pt x="11983" y="24380"/>
                </a:cubicBezTo>
                <a:cubicBezTo>
                  <a:pt x="12066" y="22681"/>
                  <a:pt x="14015" y="21810"/>
                  <a:pt x="15507" y="21768"/>
                </a:cubicBezTo>
                <a:cubicBezTo>
                  <a:pt x="17207" y="21768"/>
                  <a:pt x="17954" y="23593"/>
                  <a:pt x="18534" y="24919"/>
                </a:cubicBezTo>
                <a:cubicBezTo>
                  <a:pt x="18741" y="25417"/>
                  <a:pt x="19197" y="25666"/>
                  <a:pt x="19695" y="25666"/>
                </a:cubicBezTo>
                <a:cubicBezTo>
                  <a:pt x="20856" y="25749"/>
                  <a:pt x="21768" y="24878"/>
                  <a:pt x="22763" y="24339"/>
                </a:cubicBezTo>
                <a:cubicBezTo>
                  <a:pt x="23012" y="24215"/>
                  <a:pt x="23261" y="24090"/>
                  <a:pt x="23551" y="24049"/>
                </a:cubicBezTo>
                <a:cubicBezTo>
                  <a:pt x="23966" y="23966"/>
                  <a:pt x="24380" y="24090"/>
                  <a:pt x="24753" y="24049"/>
                </a:cubicBezTo>
                <a:cubicBezTo>
                  <a:pt x="25583" y="23966"/>
                  <a:pt x="26287" y="23551"/>
                  <a:pt x="26992" y="23220"/>
                </a:cubicBezTo>
                <a:cubicBezTo>
                  <a:pt x="28153" y="22598"/>
                  <a:pt x="29521" y="22183"/>
                  <a:pt x="30848" y="22390"/>
                </a:cubicBezTo>
                <a:cubicBezTo>
                  <a:pt x="31719" y="22515"/>
                  <a:pt x="32590" y="22639"/>
                  <a:pt x="33377" y="23012"/>
                </a:cubicBezTo>
                <a:cubicBezTo>
                  <a:pt x="33834" y="23261"/>
                  <a:pt x="34290" y="23593"/>
                  <a:pt x="34746" y="23841"/>
                </a:cubicBezTo>
                <a:cubicBezTo>
                  <a:pt x="35077" y="24007"/>
                  <a:pt x="35451" y="24090"/>
                  <a:pt x="35782" y="24173"/>
                </a:cubicBezTo>
                <a:cubicBezTo>
                  <a:pt x="36529" y="24339"/>
                  <a:pt x="37275" y="24339"/>
                  <a:pt x="37980" y="24546"/>
                </a:cubicBezTo>
                <a:cubicBezTo>
                  <a:pt x="38643" y="24754"/>
                  <a:pt x="39348" y="25127"/>
                  <a:pt x="40011" y="25334"/>
                </a:cubicBezTo>
                <a:cubicBezTo>
                  <a:pt x="41338" y="25790"/>
                  <a:pt x="42624" y="26205"/>
                  <a:pt x="43826" y="26910"/>
                </a:cubicBezTo>
                <a:cubicBezTo>
                  <a:pt x="44821" y="27407"/>
                  <a:pt x="45360" y="28444"/>
                  <a:pt x="45401" y="29522"/>
                </a:cubicBezTo>
                <a:cubicBezTo>
                  <a:pt x="45484" y="30268"/>
                  <a:pt x="45236" y="30973"/>
                  <a:pt x="45194" y="31678"/>
                </a:cubicBezTo>
                <a:cubicBezTo>
                  <a:pt x="45153" y="32258"/>
                  <a:pt x="45319" y="32839"/>
                  <a:pt x="45360" y="33419"/>
                </a:cubicBezTo>
                <a:cubicBezTo>
                  <a:pt x="45401" y="33875"/>
                  <a:pt x="45360" y="34290"/>
                  <a:pt x="45236" y="34705"/>
                </a:cubicBezTo>
                <a:cubicBezTo>
                  <a:pt x="44904" y="36031"/>
                  <a:pt x="43411" y="36570"/>
                  <a:pt x="42167" y="36487"/>
                </a:cubicBezTo>
                <a:cubicBezTo>
                  <a:pt x="40758" y="36363"/>
                  <a:pt x="39348" y="35948"/>
                  <a:pt x="37938" y="35866"/>
                </a:cubicBezTo>
                <a:cubicBezTo>
                  <a:pt x="36860" y="35783"/>
                  <a:pt x="35741" y="35907"/>
                  <a:pt x="34663" y="36031"/>
                </a:cubicBezTo>
                <a:cubicBezTo>
                  <a:pt x="32631" y="36280"/>
                  <a:pt x="30475" y="36695"/>
                  <a:pt x="28900" y="38063"/>
                </a:cubicBezTo>
                <a:cubicBezTo>
                  <a:pt x="28070" y="38809"/>
                  <a:pt x="27780" y="39970"/>
                  <a:pt x="27531" y="41048"/>
                </a:cubicBezTo>
                <a:cubicBezTo>
                  <a:pt x="27324" y="42168"/>
                  <a:pt x="27282" y="43370"/>
                  <a:pt x="26826" y="44407"/>
                </a:cubicBezTo>
                <a:cubicBezTo>
                  <a:pt x="26412" y="45526"/>
                  <a:pt x="25748" y="46480"/>
                  <a:pt x="24919" y="47309"/>
                </a:cubicBezTo>
                <a:cubicBezTo>
                  <a:pt x="24256" y="47972"/>
                  <a:pt x="23509" y="48511"/>
                  <a:pt x="22846" y="49133"/>
                </a:cubicBezTo>
                <a:cubicBezTo>
                  <a:pt x="22100" y="49880"/>
                  <a:pt x="21436" y="50709"/>
                  <a:pt x="20814" y="51580"/>
                </a:cubicBezTo>
                <a:cubicBezTo>
                  <a:pt x="20192" y="52575"/>
                  <a:pt x="19736" y="53653"/>
                  <a:pt x="18866" y="54523"/>
                </a:cubicBezTo>
                <a:cubicBezTo>
                  <a:pt x="18327" y="55104"/>
                  <a:pt x="17871" y="55809"/>
                  <a:pt x="17580" y="56597"/>
                </a:cubicBezTo>
                <a:cubicBezTo>
                  <a:pt x="17497" y="56804"/>
                  <a:pt x="17456" y="57053"/>
                  <a:pt x="17414" y="57260"/>
                </a:cubicBezTo>
                <a:cubicBezTo>
                  <a:pt x="17414" y="57426"/>
                  <a:pt x="17249" y="57550"/>
                  <a:pt x="17083" y="57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2323;p45">
            <a:extLst>
              <a:ext uri="{FF2B5EF4-FFF2-40B4-BE49-F238E27FC236}">
                <a16:creationId xmlns:a16="http://schemas.microsoft.com/office/drawing/2014/main" id="{094FBACE-965B-459B-A390-75A457A8A3FE}"/>
              </a:ext>
            </a:extLst>
          </p:cNvPr>
          <p:cNvSpPr/>
          <p:nvPr/>
        </p:nvSpPr>
        <p:spPr>
          <a:xfrm>
            <a:off x="6740124" y="2074560"/>
            <a:ext cx="276313" cy="153719"/>
          </a:xfrm>
          <a:custGeom>
            <a:avLst/>
            <a:gdLst/>
            <a:ahLst/>
            <a:cxnLst/>
            <a:rect l="l" t="t" r="r" b="b"/>
            <a:pathLst>
              <a:path w="18784" h="10450" extrusionOk="0">
                <a:moveTo>
                  <a:pt x="8791" y="10283"/>
                </a:moveTo>
                <a:cubicBezTo>
                  <a:pt x="7257" y="10118"/>
                  <a:pt x="6718" y="8957"/>
                  <a:pt x="5847" y="7879"/>
                </a:cubicBezTo>
                <a:cubicBezTo>
                  <a:pt x="5515" y="7506"/>
                  <a:pt x="5101" y="7215"/>
                  <a:pt x="4728" y="6925"/>
                </a:cubicBezTo>
                <a:cubicBezTo>
                  <a:pt x="4313" y="6593"/>
                  <a:pt x="3940" y="6303"/>
                  <a:pt x="3650" y="5888"/>
                </a:cubicBezTo>
                <a:cubicBezTo>
                  <a:pt x="3318" y="5474"/>
                  <a:pt x="3111" y="4935"/>
                  <a:pt x="2779" y="4479"/>
                </a:cubicBezTo>
                <a:cubicBezTo>
                  <a:pt x="2530" y="4106"/>
                  <a:pt x="2240" y="3815"/>
                  <a:pt x="1867" y="3567"/>
                </a:cubicBezTo>
                <a:cubicBezTo>
                  <a:pt x="996" y="3111"/>
                  <a:pt x="1" y="2198"/>
                  <a:pt x="664" y="1162"/>
                </a:cubicBezTo>
                <a:cubicBezTo>
                  <a:pt x="830" y="830"/>
                  <a:pt x="1245" y="374"/>
                  <a:pt x="1659" y="415"/>
                </a:cubicBezTo>
                <a:cubicBezTo>
                  <a:pt x="2198" y="42"/>
                  <a:pt x="2903" y="84"/>
                  <a:pt x="3567" y="84"/>
                </a:cubicBezTo>
                <a:cubicBezTo>
                  <a:pt x="4811" y="42"/>
                  <a:pt x="6137" y="1"/>
                  <a:pt x="7298" y="581"/>
                </a:cubicBezTo>
                <a:cubicBezTo>
                  <a:pt x="7879" y="872"/>
                  <a:pt x="8459" y="1203"/>
                  <a:pt x="8998" y="1618"/>
                </a:cubicBezTo>
                <a:cubicBezTo>
                  <a:pt x="9662" y="2157"/>
                  <a:pt x="10284" y="2903"/>
                  <a:pt x="11196" y="3069"/>
                </a:cubicBezTo>
                <a:cubicBezTo>
                  <a:pt x="13352" y="3608"/>
                  <a:pt x="16088" y="2364"/>
                  <a:pt x="17705" y="4354"/>
                </a:cubicBezTo>
                <a:cubicBezTo>
                  <a:pt x="18327" y="5184"/>
                  <a:pt x="18783" y="6303"/>
                  <a:pt x="18493" y="7340"/>
                </a:cubicBezTo>
                <a:cubicBezTo>
                  <a:pt x="18203" y="8335"/>
                  <a:pt x="17581" y="9330"/>
                  <a:pt x="16627" y="9786"/>
                </a:cubicBezTo>
                <a:cubicBezTo>
                  <a:pt x="15964" y="10159"/>
                  <a:pt x="15176" y="10283"/>
                  <a:pt x="14430" y="10159"/>
                </a:cubicBezTo>
                <a:cubicBezTo>
                  <a:pt x="13932" y="10076"/>
                  <a:pt x="13435" y="9869"/>
                  <a:pt x="12937" y="9786"/>
                </a:cubicBezTo>
                <a:cubicBezTo>
                  <a:pt x="11527" y="9413"/>
                  <a:pt x="10201" y="10449"/>
                  <a:pt x="8791" y="10283"/>
                </a:cubicBezTo>
                <a:lnTo>
                  <a:pt x="8791" y="10283"/>
                </a:lnTo>
                <a:close/>
                <a:moveTo>
                  <a:pt x="9371" y="9662"/>
                </a:moveTo>
                <a:cubicBezTo>
                  <a:pt x="10408" y="9537"/>
                  <a:pt x="11362" y="9040"/>
                  <a:pt x="12440" y="9081"/>
                </a:cubicBezTo>
                <a:cubicBezTo>
                  <a:pt x="13518" y="9123"/>
                  <a:pt x="14471" y="9786"/>
                  <a:pt x="15591" y="9537"/>
                </a:cubicBezTo>
                <a:cubicBezTo>
                  <a:pt x="16876" y="9288"/>
                  <a:pt x="17705" y="8127"/>
                  <a:pt x="17954" y="6884"/>
                </a:cubicBezTo>
                <a:cubicBezTo>
                  <a:pt x="18037" y="6013"/>
                  <a:pt x="17622" y="5101"/>
                  <a:pt x="17000" y="4479"/>
                </a:cubicBezTo>
                <a:cubicBezTo>
                  <a:pt x="15964" y="3608"/>
                  <a:pt x="14513" y="3774"/>
                  <a:pt x="13269" y="3815"/>
                </a:cubicBezTo>
                <a:cubicBezTo>
                  <a:pt x="12481" y="3857"/>
                  <a:pt x="11652" y="3815"/>
                  <a:pt x="10864" y="3650"/>
                </a:cubicBezTo>
                <a:cubicBezTo>
                  <a:pt x="10325" y="3525"/>
                  <a:pt x="9869" y="3193"/>
                  <a:pt x="9454" y="2862"/>
                </a:cubicBezTo>
                <a:cubicBezTo>
                  <a:pt x="8749" y="2240"/>
                  <a:pt x="8003" y="1576"/>
                  <a:pt x="7132" y="1162"/>
                </a:cubicBezTo>
                <a:cubicBezTo>
                  <a:pt x="6179" y="664"/>
                  <a:pt x="5059" y="664"/>
                  <a:pt x="4023" y="706"/>
                </a:cubicBezTo>
                <a:cubicBezTo>
                  <a:pt x="3442" y="706"/>
                  <a:pt x="2820" y="623"/>
                  <a:pt x="2240" y="789"/>
                </a:cubicBezTo>
                <a:cubicBezTo>
                  <a:pt x="2074" y="830"/>
                  <a:pt x="1950" y="996"/>
                  <a:pt x="1784" y="913"/>
                </a:cubicBezTo>
                <a:cubicBezTo>
                  <a:pt x="1411" y="1079"/>
                  <a:pt x="1079" y="1452"/>
                  <a:pt x="1079" y="1867"/>
                </a:cubicBezTo>
                <a:cubicBezTo>
                  <a:pt x="1245" y="2571"/>
                  <a:pt x="1950" y="2862"/>
                  <a:pt x="2489" y="3235"/>
                </a:cubicBezTo>
                <a:cubicBezTo>
                  <a:pt x="2945" y="3608"/>
                  <a:pt x="3318" y="4106"/>
                  <a:pt x="3650" y="4645"/>
                </a:cubicBezTo>
                <a:cubicBezTo>
                  <a:pt x="3857" y="5018"/>
                  <a:pt x="4023" y="5432"/>
                  <a:pt x="4313" y="5723"/>
                </a:cubicBezTo>
                <a:cubicBezTo>
                  <a:pt x="4852" y="6303"/>
                  <a:pt x="5557" y="6718"/>
                  <a:pt x="6137" y="7298"/>
                </a:cubicBezTo>
                <a:cubicBezTo>
                  <a:pt x="7132" y="8335"/>
                  <a:pt x="7588" y="9827"/>
                  <a:pt x="9371" y="96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2324;p45">
            <a:extLst>
              <a:ext uri="{FF2B5EF4-FFF2-40B4-BE49-F238E27FC236}">
                <a16:creationId xmlns:a16="http://schemas.microsoft.com/office/drawing/2014/main" id="{E0D9FC42-AC30-4D82-91A0-46155A02B7B2}"/>
              </a:ext>
            </a:extLst>
          </p:cNvPr>
          <p:cNvSpPr/>
          <p:nvPr/>
        </p:nvSpPr>
        <p:spPr>
          <a:xfrm>
            <a:off x="6901757" y="1905012"/>
            <a:ext cx="583090" cy="290331"/>
          </a:xfrm>
          <a:custGeom>
            <a:avLst/>
            <a:gdLst/>
            <a:ahLst/>
            <a:cxnLst/>
            <a:rect l="l" t="t" r="r" b="b"/>
            <a:pathLst>
              <a:path w="39639" h="19737" extrusionOk="0">
                <a:moveTo>
                  <a:pt x="26868" y="19612"/>
                </a:moveTo>
                <a:cubicBezTo>
                  <a:pt x="26122" y="19488"/>
                  <a:pt x="25334" y="19156"/>
                  <a:pt x="24712" y="18700"/>
                </a:cubicBezTo>
                <a:cubicBezTo>
                  <a:pt x="23758" y="18036"/>
                  <a:pt x="23219" y="17332"/>
                  <a:pt x="21975" y="17166"/>
                </a:cubicBezTo>
                <a:cubicBezTo>
                  <a:pt x="20690" y="16917"/>
                  <a:pt x="19239" y="16875"/>
                  <a:pt x="18161" y="16005"/>
                </a:cubicBezTo>
                <a:cubicBezTo>
                  <a:pt x="17207" y="15300"/>
                  <a:pt x="16710" y="14180"/>
                  <a:pt x="15797" y="13434"/>
                </a:cubicBezTo>
                <a:cubicBezTo>
                  <a:pt x="14512" y="12398"/>
                  <a:pt x="13268" y="11154"/>
                  <a:pt x="12688" y="9578"/>
                </a:cubicBezTo>
                <a:cubicBezTo>
                  <a:pt x="12315" y="8500"/>
                  <a:pt x="12315" y="7007"/>
                  <a:pt x="11071" y="6551"/>
                </a:cubicBezTo>
                <a:cubicBezTo>
                  <a:pt x="9081" y="6012"/>
                  <a:pt x="7008" y="7132"/>
                  <a:pt x="5017" y="7215"/>
                </a:cubicBezTo>
                <a:cubicBezTo>
                  <a:pt x="2074" y="7256"/>
                  <a:pt x="622" y="6634"/>
                  <a:pt x="166" y="3525"/>
                </a:cubicBezTo>
                <a:cubicBezTo>
                  <a:pt x="42" y="2903"/>
                  <a:pt x="0" y="2239"/>
                  <a:pt x="83" y="1617"/>
                </a:cubicBezTo>
                <a:cubicBezTo>
                  <a:pt x="125" y="1161"/>
                  <a:pt x="166" y="415"/>
                  <a:pt x="539" y="83"/>
                </a:cubicBezTo>
                <a:cubicBezTo>
                  <a:pt x="705" y="0"/>
                  <a:pt x="871" y="42"/>
                  <a:pt x="954" y="208"/>
                </a:cubicBezTo>
                <a:cubicBezTo>
                  <a:pt x="1037" y="332"/>
                  <a:pt x="995" y="498"/>
                  <a:pt x="913" y="581"/>
                </a:cubicBezTo>
                <a:cubicBezTo>
                  <a:pt x="871" y="622"/>
                  <a:pt x="871" y="664"/>
                  <a:pt x="871" y="705"/>
                </a:cubicBezTo>
                <a:cubicBezTo>
                  <a:pt x="498" y="1991"/>
                  <a:pt x="664" y="3400"/>
                  <a:pt x="1037" y="4686"/>
                </a:cubicBezTo>
                <a:cubicBezTo>
                  <a:pt x="1286" y="5390"/>
                  <a:pt x="1742" y="6054"/>
                  <a:pt x="2488" y="6303"/>
                </a:cubicBezTo>
                <a:cubicBezTo>
                  <a:pt x="3317" y="6593"/>
                  <a:pt x="4188" y="6634"/>
                  <a:pt x="5059" y="6593"/>
                </a:cubicBezTo>
                <a:cubicBezTo>
                  <a:pt x="7132" y="6468"/>
                  <a:pt x="9288" y="5308"/>
                  <a:pt x="11402" y="6012"/>
                </a:cubicBezTo>
                <a:cubicBezTo>
                  <a:pt x="12771" y="6551"/>
                  <a:pt x="12895" y="8168"/>
                  <a:pt x="13310" y="9412"/>
                </a:cubicBezTo>
                <a:cubicBezTo>
                  <a:pt x="13559" y="10159"/>
                  <a:pt x="14015" y="10822"/>
                  <a:pt x="14554" y="11444"/>
                </a:cubicBezTo>
                <a:cubicBezTo>
                  <a:pt x="15176" y="12190"/>
                  <a:pt x="16005" y="12729"/>
                  <a:pt x="16668" y="13434"/>
                </a:cubicBezTo>
                <a:cubicBezTo>
                  <a:pt x="17497" y="14263"/>
                  <a:pt x="18078" y="15424"/>
                  <a:pt x="19197" y="15922"/>
                </a:cubicBezTo>
                <a:cubicBezTo>
                  <a:pt x="20275" y="16419"/>
                  <a:pt x="21478" y="16336"/>
                  <a:pt x="22597" y="16668"/>
                </a:cubicBezTo>
                <a:cubicBezTo>
                  <a:pt x="24007" y="17000"/>
                  <a:pt x="24836" y="18410"/>
                  <a:pt x="26204" y="18824"/>
                </a:cubicBezTo>
                <a:cubicBezTo>
                  <a:pt x="26951" y="19114"/>
                  <a:pt x="27780" y="19073"/>
                  <a:pt x="28568" y="18949"/>
                </a:cubicBezTo>
                <a:cubicBezTo>
                  <a:pt x="28900" y="18866"/>
                  <a:pt x="29356" y="18824"/>
                  <a:pt x="29356" y="18410"/>
                </a:cubicBezTo>
                <a:cubicBezTo>
                  <a:pt x="29397" y="17332"/>
                  <a:pt x="28941" y="16378"/>
                  <a:pt x="28609" y="15383"/>
                </a:cubicBezTo>
                <a:cubicBezTo>
                  <a:pt x="28443" y="14802"/>
                  <a:pt x="28278" y="14222"/>
                  <a:pt x="28236" y="13600"/>
                </a:cubicBezTo>
                <a:cubicBezTo>
                  <a:pt x="28236" y="12398"/>
                  <a:pt x="28734" y="11112"/>
                  <a:pt x="29812" y="10449"/>
                </a:cubicBezTo>
                <a:cubicBezTo>
                  <a:pt x="30309" y="10117"/>
                  <a:pt x="30973" y="9993"/>
                  <a:pt x="31553" y="9868"/>
                </a:cubicBezTo>
                <a:cubicBezTo>
                  <a:pt x="32921" y="9620"/>
                  <a:pt x="34207" y="9163"/>
                  <a:pt x="35368" y="8417"/>
                </a:cubicBezTo>
                <a:cubicBezTo>
                  <a:pt x="36280" y="7878"/>
                  <a:pt x="36529" y="6842"/>
                  <a:pt x="36777" y="5929"/>
                </a:cubicBezTo>
                <a:cubicBezTo>
                  <a:pt x="36943" y="5349"/>
                  <a:pt x="37192" y="4810"/>
                  <a:pt x="37565" y="4312"/>
                </a:cubicBezTo>
                <a:cubicBezTo>
                  <a:pt x="37980" y="3732"/>
                  <a:pt x="38560" y="3234"/>
                  <a:pt x="38850" y="2530"/>
                </a:cubicBezTo>
                <a:cubicBezTo>
                  <a:pt x="38933" y="2281"/>
                  <a:pt x="38892" y="2032"/>
                  <a:pt x="38850" y="1825"/>
                </a:cubicBezTo>
                <a:cubicBezTo>
                  <a:pt x="38809" y="1659"/>
                  <a:pt x="38933" y="1493"/>
                  <a:pt x="39099" y="1452"/>
                </a:cubicBezTo>
                <a:cubicBezTo>
                  <a:pt x="39638" y="1410"/>
                  <a:pt x="39514" y="2488"/>
                  <a:pt x="39389" y="2778"/>
                </a:cubicBezTo>
                <a:cubicBezTo>
                  <a:pt x="39016" y="3732"/>
                  <a:pt x="38146" y="4354"/>
                  <a:pt x="37690" y="5266"/>
                </a:cubicBezTo>
                <a:cubicBezTo>
                  <a:pt x="37275" y="6137"/>
                  <a:pt x="37192" y="7173"/>
                  <a:pt x="36653" y="8003"/>
                </a:cubicBezTo>
                <a:cubicBezTo>
                  <a:pt x="35782" y="9288"/>
                  <a:pt x="33668" y="9993"/>
                  <a:pt x="32217" y="10366"/>
                </a:cubicBezTo>
                <a:cubicBezTo>
                  <a:pt x="31014" y="10656"/>
                  <a:pt x="29812" y="10739"/>
                  <a:pt x="29231" y="11983"/>
                </a:cubicBezTo>
                <a:cubicBezTo>
                  <a:pt x="28195" y="14056"/>
                  <a:pt x="29729" y="15797"/>
                  <a:pt x="29936" y="17788"/>
                </a:cubicBezTo>
                <a:cubicBezTo>
                  <a:pt x="30019" y="18410"/>
                  <a:pt x="29936" y="19197"/>
                  <a:pt x="29231" y="19405"/>
                </a:cubicBezTo>
                <a:cubicBezTo>
                  <a:pt x="28485" y="19653"/>
                  <a:pt x="27656" y="19736"/>
                  <a:pt x="26868" y="196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2325;p45">
            <a:extLst>
              <a:ext uri="{FF2B5EF4-FFF2-40B4-BE49-F238E27FC236}">
                <a16:creationId xmlns:a16="http://schemas.microsoft.com/office/drawing/2014/main" id="{4CC0C825-DB24-4578-8B72-C2188D0A5C6A}"/>
              </a:ext>
            </a:extLst>
          </p:cNvPr>
          <p:cNvSpPr/>
          <p:nvPr/>
        </p:nvSpPr>
        <p:spPr>
          <a:xfrm>
            <a:off x="7468975" y="1917824"/>
            <a:ext cx="14033" cy="18917"/>
          </a:xfrm>
          <a:custGeom>
            <a:avLst/>
            <a:gdLst/>
            <a:ahLst/>
            <a:cxnLst/>
            <a:rect l="l" t="t" r="r" b="b"/>
            <a:pathLst>
              <a:path w="954" h="1286" extrusionOk="0">
                <a:moveTo>
                  <a:pt x="249" y="912"/>
                </a:moveTo>
                <a:cubicBezTo>
                  <a:pt x="166" y="622"/>
                  <a:pt x="0" y="42"/>
                  <a:pt x="456" y="0"/>
                </a:cubicBezTo>
                <a:cubicBezTo>
                  <a:pt x="871" y="0"/>
                  <a:pt x="747" y="456"/>
                  <a:pt x="871" y="746"/>
                </a:cubicBezTo>
                <a:cubicBezTo>
                  <a:pt x="954" y="1120"/>
                  <a:pt x="373" y="1285"/>
                  <a:pt x="249" y="9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2326;p45">
            <a:extLst>
              <a:ext uri="{FF2B5EF4-FFF2-40B4-BE49-F238E27FC236}">
                <a16:creationId xmlns:a16="http://schemas.microsoft.com/office/drawing/2014/main" id="{B0A6775D-F577-4326-843E-6FA2DF24106B}"/>
              </a:ext>
            </a:extLst>
          </p:cNvPr>
          <p:cNvSpPr/>
          <p:nvPr/>
        </p:nvSpPr>
        <p:spPr>
          <a:xfrm>
            <a:off x="6089971" y="2616770"/>
            <a:ext cx="123211" cy="170180"/>
          </a:xfrm>
          <a:custGeom>
            <a:avLst/>
            <a:gdLst/>
            <a:ahLst/>
            <a:cxnLst/>
            <a:rect l="l" t="t" r="r" b="b"/>
            <a:pathLst>
              <a:path w="8376" h="11569" extrusionOk="0">
                <a:moveTo>
                  <a:pt x="7380" y="11527"/>
                </a:moveTo>
                <a:cubicBezTo>
                  <a:pt x="7215" y="11527"/>
                  <a:pt x="7090" y="11361"/>
                  <a:pt x="7132" y="11196"/>
                </a:cubicBezTo>
                <a:cubicBezTo>
                  <a:pt x="7215" y="10491"/>
                  <a:pt x="7505" y="9827"/>
                  <a:pt x="7546" y="9122"/>
                </a:cubicBezTo>
                <a:cubicBezTo>
                  <a:pt x="7588" y="8335"/>
                  <a:pt x="7090" y="7630"/>
                  <a:pt x="6551" y="7091"/>
                </a:cubicBezTo>
                <a:cubicBezTo>
                  <a:pt x="5763" y="6386"/>
                  <a:pt x="4520" y="6137"/>
                  <a:pt x="4105" y="5059"/>
                </a:cubicBezTo>
                <a:cubicBezTo>
                  <a:pt x="3317" y="3608"/>
                  <a:pt x="1742" y="4271"/>
                  <a:pt x="788" y="2157"/>
                </a:cubicBezTo>
                <a:cubicBezTo>
                  <a:pt x="539" y="1659"/>
                  <a:pt x="332" y="1079"/>
                  <a:pt x="125" y="540"/>
                </a:cubicBezTo>
                <a:cubicBezTo>
                  <a:pt x="0" y="415"/>
                  <a:pt x="0" y="250"/>
                  <a:pt x="83" y="125"/>
                </a:cubicBezTo>
                <a:cubicBezTo>
                  <a:pt x="208" y="1"/>
                  <a:pt x="373" y="1"/>
                  <a:pt x="498" y="84"/>
                </a:cubicBezTo>
                <a:cubicBezTo>
                  <a:pt x="664" y="167"/>
                  <a:pt x="705" y="332"/>
                  <a:pt x="747" y="498"/>
                </a:cubicBezTo>
                <a:cubicBezTo>
                  <a:pt x="1161" y="1493"/>
                  <a:pt x="1493" y="2696"/>
                  <a:pt x="2529" y="3193"/>
                </a:cubicBezTo>
                <a:cubicBezTo>
                  <a:pt x="5266" y="4271"/>
                  <a:pt x="3981" y="4852"/>
                  <a:pt x="5722" y="5805"/>
                </a:cubicBezTo>
                <a:cubicBezTo>
                  <a:pt x="6261" y="6096"/>
                  <a:pt x="6841" y="6427"/>
                  <a:pt x="7298" y="6925"/>
                </a:cubicBezTo>
                <a:cubicBezTo>
                  <a:pt x="7920" y="7671"/>
                  <a:pt x="8376" y="8666"/>
                  <a:pt x="8127" y="9661"/>
                </a:cubicBezTo>
                <a:cubicBezTo>
                  <a:pt x="8002" y="10118"/>
                  <a:pt x="7878" y="10574"/>
                  <a:pt x="7754" y="10988"/>
                </a:cubicBezTo>
                <a:cubicBezTo>
                  <a:pt x="7754" y="11278"/>
                  <a:pt x="7712" y="11569"/>
                  <a:pt x="7380" y="115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327;p45">
            <a:extLst>
              <a:ext uri="{FF2B5EF4-FFF2-40B4-BE49-F238E27FC236}">
                <a16:creationId xmlns:a16="http://schemas.microsoft.com/office/drawing/2014/main" id="{66D34ECB-BADE-416E-86C3-1142E08FBB44}"/>
              </a:ext>
            </a:extLst>
          </p:cNvPr>
          <p:cNvSpPr/>
          <p:nvPr/>
        </p:nvSpPr>
        <p:spPr>
          <a:xfrm>
            <a:off x="6557764" y="2966250"/>
            <a:ext cx="69549" cy="197629"/>
          </a:xfrm>
          <a:custGeom>
            <a:avLst/>
            <a:gdLst/>
            <a:ahLst/>
            <a:cxnLst/>
            <a:rect l="l" t="t" r="r" b="b"/>
            <a:pathLst>
              <a:path w="4728" h="13435" extrusionOk="0">
                <a:moveTo>
                  <a:pt x="4105" y="13227"/>
                </a:moveTo>
                <a:cubicBezTo>
                  <a:pt x="3732" y="12605"/>
                  <a:pt x="3276" y="11900"/>
                  <a:pt x="2779" y="11361"/>
                </a:cubicBezTo>
                <a:cubicBezTo>
                  <a:pt x="2032" y="10491"/>
                  <a:pt x="996" y="9827"/>
                  <a:pt x="498" y="8708"/>
                </a:cubicBezTo>
                <a:cubicBezTo>
                  <a:pt x="1" y="7630"/>
                  <a:pt x="415" y="6469"/>
                  <a:pt x="706" y="5391"/>
                </a:cubicBezTo>
                <a:cubicBezTo>
                  <a:pt x="789" y="4935"/>
                  <a:pt x="830" y="4479"/>
                  <a:pt x="789" y="3981"/>
                </a:cubicBezTo>
                <a:cubicBezTo>
                  <a:pt x="789" y="3400"/>
                  <a:pt x="415" y="2861"/>
                  <a:pt x="415" y="2281"/>
                </a:cubicBezTo>
                <a:cubicBezTo>
                  <a:pt x="374" y="1783"/>
                  <a:pt x="540" y="1327"/>
                  <a:pt x="706" y="871"/>
                </a:cubicBezTo>
                <a:cubicBezTo>
                  <a:pt x="789" y="623"/>
                  <a:pt x="871" y="332"/>
                  <a:pt x="1079" y="125"/>
                </a:cubicBezTo>
                <a:cubicBezTo>
                  <a:pt x="1245" y="1"/>
                  <a:pt x="1493" y="84"/>
                  <a:pt x="1535" y="291"/>
                </a:cubicBezTo>
                <a:cubicBezTo>
                  <a:pt x="1576" y="415"/>
                  <a:pt x="1535" y="540"/>
                  <a:pt x="1452" y="623"/>
                </a:cubicBezTo>
                <a:cubicBezTo>
                  <a:pt x="954" y="1701"/>
                  <a:pt x="913" y="2240"/>
                  <a:pt x="1328" y="3359"/>
                </a:cubicBezTo>
                <a:cubicBezTo>
                  <a:pt x="1576" y="4313"/>
                  <a:pt x="1369" y="5349"/>
                  <a:pt x="1120" y="6261"/>
                </a:cubicBezTo>
                <a:cubicBezTo>
                  <a:pt x="374" y="8459"/>
                  <a:pt x="1535" y="9288"/>
                  <a:pt x="2986" y="10656"/>
                </a:cubicBezTo>
                <a:cubicBezTo>
                  <a:pt x="3649" y="11320"/>
                  <a:pt x="4147" y="12108"/>
                  <a:pt x="4644" y="12937"/>
                </a:cubicBezTo>
                <a:cubicBezTo>
                  <a:pt x="4727" y="13061"/>
                  <a:pt x="4686" y="13268"/>
                  <a:pt x="4562" y="13351"/>
                </a:cubicBezTo>
                <a:cubicBezTo>
                  <a:pt x="4396" y="13434"/>
                  <a:pt x="4188" y="13393"/>
                  <a:pt x="4105" y="132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2328;p45">
            <a:extLst>
              <a:ext uri="{FF2B5EF4-FFF2-40B4-BE49-F238E27FC236}">
                <a16:creationId xmlns:a16="http://schemas.microsoft.com/office/drawing/2014/main" id="{F24A6ECC-17A1-4C1C-8B16-6FE271B41994}"/>
              </a:ext>
            </a:extLst>
          </p:cNvPr>
          <p:cNvSpPr/>
          <p:nvPr/>
        </p:nvSpPr>
        <p:spPr>
          <a:xfrm>
            <a:off x="6415047" y="3107746"/>
            <a:ext cx="182992" cy="126271"/>
          </a:xfrm>
          <a:custGeom>
            <a:avLst/>
            <a:gdLst/>
            <a:ahLst/>
            <a:cxnLst/>
            <a:rect l="l" t="t" r="r" b="b"/>
            <a:pathLst>
              <a:path w="12440" h="8584" extrusionOk="0">
                <a:moveTo>
                  <a:pt x="11942" y="8501"/>
                </a:moveTo>
                <a:cubicBezTo>
                  <a:pt x="10491" y="8003"/>
                  <a:pt x="8956" y="8044"/>
                  <a:pt x="7464" y="8003"/>
                </a:cubicBezTo>
                <a:cubicBezTo>
                  <a:pt x="6469" y="8003"/>
                  <a:pt x="5474" y="7920"/>
                  <a:pt x="4561" y="7505"/>
                </a:cubicBezTo>
                <a:cubicBezTo>
                  <a:pt x="3691" y="7215"/>
                  <a:pt x="3069" y="6469"/>
                  <a:pt x="2820" y="5557"/>
                </a:cubicBezTo>
                <a:cubicBezTo>
                  <a:pt x="2613" y="4893"/>
                  <a:pt x="2613" y="4147"/>
                  <a:pt x="2613" y="3442"/>
                </a:cubicBezTo>
                <a:cubicBezTo>
                  <a:pt x="2530" y="2903"/>
                  <a:pt x="2488" y="2323"/>
                  <a:pt x="2115" y="1908"/>
                </a:cubicBezTo>
                <a:cubicBezTo>
                  <a:pt x="1949" y="1701"/>
                  <a:pt x="1783" y="1535"/>
                  <a:pt x="1535" y="1369"/>
                </a:cubicBezTo>
                <a:cubicBezTo>
                  <a:pt x="1244" y="1120"/>
                  <a:pt x="1" y="706"/>
                  <a:pt x="374" y="250"/>
                </a:cubicBezTo>
                <a:cubicBezTo>
                  <a:pt x="581" y="1"/>
                  <a:pt x="788" y="167"/>
                  <a:pt x="996" y="333"/>
                </a:cubicBezTo>
                <a:cubicBezTo>
                  <a:pt x="1244" y="498"/>
                  <a:pt x="1493" y="623"/>
                  <a:pt x="1742" y="747"/>
                </a:cubicBezTo>
                <a:cubicBezTo>
                  <a:pt x="2281" y="1079"/>
                  <a:pt x="2820" y="1576"/>
                  <a:pt x="2986" y="2198"/>
                </a:cubicBezTo>
                <a:cubicBezTo>
                  <a:pt x="3525" y="3691"/>
                  <a:pt x="2820" y="5888"/>
                  <a:pt x="4478" y="6801"/>
                </a:cubicBezTo>
                <a:cubicBezTo>
                  <a:pt x="4893" y="7008"/>
                  <a:pt x="5349" y="7132"/>
                  <a:pt x="5764" y="7257"/>
                </a:cubicBezTo>
                <a:cubicBezTo>
                  <a:pt x="6593" y="7423"/>
                  <a:pt x="7422" y="7340"/>
                  <a:pt x="8210" y="7381"/>
                </a:cubicBezTo>
                <a:cubicBezTo>
                  <a:pt x="9205" y="7423"/>
                  <a:pt x="10242" y="7423"/>
                  <a:pt x="11237" y="7671"/>
                </a:cubicBezTo>
                <a:cubicBezTo>
                  <a:pt x="11527" y="7713"/>
                  <a:pt x="11817" y="7879"/>
                  <a:pt x="12149" y="7879"/>
                </a:cubicBezTo>
                <a:cubicBezTo>
                  <a:pt x="12315" y="7879"/>
                  <a:pt x="12439" y="8044"/>
                  <a:pt x="12439" y="8210"/>
                </a:cubicBezTo>
                <a:cubicBezTo>
                  <a:pt x="12439" y="8459"/>
                  <a:pt x="12149" y="8584"/>
                  <a:pt x="11942" y="85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2329;p45">
            <a:extLst>
              <a:ext uri="{FF2B5EF4-FFF2-40B4-BE49-F238E27FC236}">
                <a16:creationId xmlns:a16="http://schemas.microsoft.com/office/drawing/2014/main" id="{C28B8B8A-DF1D-4783-9B70-47FB5BB293B5}"/>
              </a:ext>
            </a:extLst>
          </p:cNvPr>
          <p:cNvSpPr/>
          <p:nvPr/>
        </p:nvSpPr>
        <p:spPr>
          <a:xfrm>
            <a:off x="6689507" y="3249256"/>
            <a:ext cx="109192" cy="51853"/>
          </a:xfrm>
          <a:custGeom>
            <a:avLst/>
            <a:gdLst/>
            <a:ahLst/>
            <a:cxnLst/>
            <a:rect l="l" t="t" r="r" b="b"/>
            <a:pathLst>
              <a:path w="7423" h="3525" extrusionOk="0">
                <a:moveTo>
                  <a:pt x="6883" y="3441"/>
                </a:moveTo>
                <a:cubicBezTo>
                  <a:pt x="4147" y="3276"/>
                  <a:pt x="4354" y="2529"/>
                  <a:pt x="2322" y="1161"/>
                </a:cubicBezTo>
                <a:cubicBezTo>
                  <a:pt x="1825" y="871"/>
                  <a:pt x="1203" y="622"/>
                  <a:pt x="622" y="663"/>
                </a:cubicBezTo>
                <a:cubicBezTo>
                  <a:pt x="457" y="705"/>
                  <a:pt x="291" y="788"/>
                  <a:pt x="125" y="622"/>
                </a:cubicBezTo>
                <a:cubicBezTo>
                  <a:pt x="1" y="498"/>
                  <a:pt x="1" y="290"/>
                  <a:pt x="125" y="207"/>
                </a:cubicBezTo>
                <a:cubicBezTo>
                  <a:pt x="374" y="0"/>
                  <a:pt x="747" y="42"/>
                  <a:pt x="1037" y="42"/>
                </a:cubicBezTo>
                <a:cubicBezTo>
                  <a:pt x="2364" y="207"/>
                  <a:pt x="3359" y="1161"/>
                  <a:pt x="4313" y="1990"/>
                </a:cubicBezTo>
                <a:cubicBezTo>
                  <a:pt x="4769" y="2363"/>
                  <a:pt x="5266" y="2612"/>
                  <a:pt x="5805" y="2737"/>
                </a:cubicBezTo>
                <a:cubicBezTo>
                  <a:pt x="6220" y="2778"/>
                  <a:pt x="6635" y="2778"/>
                  <a:pt x="7049" y="2861"/>
                </a:cubicBezTo>
                <a:cubicBezTo>
                  <a:pt x="7422" y="2944"/>
                  <a:pt x="7298" y="3524"/>
                  <a:pt x="6883" y="3441"/>
                </a:cubicBezTo>
                <a:lnTo>
                  <a:pt x="6883" y="344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2330;p45">
            <a:extLst>
              <a:ext uri="{FF2B5EF4-FFF2-40B4-BE49-F238E27FC236}">
                <a16:creationId xmlns:a16="http://schemas.microsoft.com/office/drawing/2014/main" id="{EB61F213-6F78-4ACF-8A05-EE5E3EA2162A}"/>
              </a:ext>
            </a:extLst>
          </p:cNvPr>
          <p:cNvSpPr/>
          <p:nvPr/>
        </p:nvSpPr>
        <p:spPr>
          <a:xfrm>
            <a:off x="6837107" y="3316951"/>
            <a:ext cx="426943" cy="840471"/>
          </a:xfrm>
          <a:custGeom>
            <a:avLst/>
            <a:gdLst/>
            <a:ahLst/>
            <a:cxnLst/>
            <a:rect l="l" t="t" r="r" b="b"/>
            <a:pathLst>
              <a:path w="29024" h="57136" extrusionOk="0">
                <a:moveTo>
                  <a:pt x="28609" y="57094"/>
                </a:moveTo>
                <a:cubicBezTo>
                  <a:pt x="26287" y="56430"/>
                  <a:pt x="25956" y="55352"/>
                  <a:pt x="24670" y="53611"/>
                </a:cubicBezTo>
                <a:cubicBezTo>
                  <a:pt x="24214" y="53113"/>
                  <a:pt x="23634" y="52616"/>
                  <a:pt x="23509" y="51870"/>
                </a:cubicBezTo>
                <a:cubicBezTo>
                  <a:pt x="23261" y="50253"/>
                  <a:pt x="24131" y="48760"/>
                  <a:pt x="24256" y="47143"/>
                </a:cubicBezTo>
                <a:cubicBezTo>
                  <a:pt x="24380" y="45609"/>
                  <a:pt x="23385" y="44531"/>
                  <a:pt x="22556" y="43411"/>
                </a:cubicBezTo>
                <a:cubicBezTo>
                  <a:pt x="21229" y="41628"/>
                  <a:pt x="20773" y="39928"/>
                  <a:pt x="21395" y="37772"/>
                </a:cubicBezTo>
                <a:cubicBezTo>
                  <a:pt x="21810" y="36238"/>
                  <a:pt x="23675" y="33916"/>
                  <a:pt x="23302" y="32465"/>
                </a:cubicBezTo>
                <a:cubicBezTo>
                  <a:pt x="23136" y="31470"/>
                  <a:pt x="22390" y="30765"/>
                  <a:pt x="21810" y="30060"/>
                </a:cubicBezTo>
                <a:cubicBezTo>
                  <a:pt x="20441" y="28443"/>
                  <a:pt x="18451" y="27531"/>
                  <a:pt x="16378" y="27324"/>
                </a:cubicBezTo>
                <a:cubicBezTo>
                  <a:pt x="14429" y="27158"/>
                  <a:pt x="12481" y="27241"/>
                  <a:pt x="10573" y="26826"/>
                </a:cubicBezTo>
                <a:cubicBezTo>
                  <a:pt x="9164" y="26536"/>
                  <a:pt x="7920" y="25790"/>
                  <a:pt x="6469" y="25665"/>
                </a:cubicBezTo>
                <a:cubicBezTo>
                  <a:pt x="5764" y="25583"/>
                  <a:pt x="5017" y="25665"/>
                  <a:pt x="4312" y="25500"/>
                </a:cubicBezTo>
                <a:cubicBezTo>
                  <a:pt x="2944" y="25168"/>
                  <a:pt x="1783" y="24173"/>
                  <a:pt x="1037" y="22970"/>
                </a:cubicBezTo>
                <a:cubicBezTo>
                  <a:pt x="166" y="21768"/>
                  <a:pt x="0" y="20275"/>
                  <a:pt x="42" y="18824"/>
                </a:cubicBezTo>
                <a:cubicBezTo>
                  <a:pt x="42" y="17953"/>
                  <a:pt x="83" y="17083"/>
                  <a:pt x="332" y="16254"/>
                </a:cubicBezTo>
                <a:cubicBezTo>
                  <a:pt x="747" y="14927"/>
                  <a:pt x="1410" y="13641"/>
                  <a:pt x="2281" y="12563"/>
                </a:cubicBezTo>
                <a:cubicBezTo>
                  <a:pt x="3276" y="11320"/>
                  <a:pt x="4354" y="10159"/>
                  <a:pt x="5349" y="8956"/>
                </a:cubicBezTo>
                <a:cubicBezTo>
                  <a:pt x="6012" y="8044"/>
                  <a:pt x="6966" y="7256"/>
                  <a:pt x="7173" y="6095"/>
                </a:cubicBezTo>
                <a:cubicBezTo>
                  <a:pt x="7132" y="5473"/>
                  <a:pt x="7132" y="4893"/>
                  <a:pt x="6925" y="4312"/>
                </a:cubicBezTo>
                <a:cubicBezTo>
                  <a:pt x="6717" y="3649"/>
                  <a:pt x="6220" y="3151"/>
                  <a:pt x="5681" y="2695"/>
                </a:cubicBezTo>
                <a:cubicBezTo>
                  <a:pt x="4976" y="2073"/>
                  <a:pt x="4230" y="1452"/>
                  <a:pt x="3525" y="830"/>
                </a:cubicBezTo>
                <a:cubicBezTo>
                  <a:pt x="3359" y="664"/>
                  <a:pt x="3110" y="539"/>
                  <a:pt x="3110" y="291"/>
                </a:cubicBezTo>
                <a:cubicBezTo>
                  <a:pt x="3152" y="125"/>
                  <a:pt x="3317" y="0"/>
                  <a:pt x="3483" y="0"/>
                </a:cubicBezTo>
                <a:cubicBezTo>
                  <a:pt x="3566" y="0"/>
                  <a:pt x="3649" y="83"/>
                  <a:pt x="3732" y="166"/>
                </a:cubicBezTo>
                <a:cubicBezTo>
                  <a:pt x="4188" y="622"/>
                  <a:pt x="4769" y="1078"/>
                  <a:pt x="5225" y="1493"/>
                </a:cubicBezTo>
                <a:cubicBezTo>
                  <a:pt x="5847" y="2032"/>
                  <a:pt x="6510" y="2530"/>
                  <a:pt x="7049" y="3193"/>
                </a:cubicBezTo>
                <a:cubicBezTo>
                  <a:pt x="7547" y="3856"/>
                  <a:pt x="7712" y="4727"/>
                  <a:pt x="7754" y="5556"/>
                </a:cubicBezTo>
                <a:cubicBezTo>
                  <a:pt x="7795" y="5847"/>
                  <a:pt x="7795" y="6137"/>
                  <a:pt x="7712" y="6427"/>
                </a:cubicBezTo>
                <a:cubicBezTo>
                  <a:pt x="7505" y="7215"/>
                  <a:pt x="7008" y="7878"/>
                  <a:pt x="6510" y="8500"/>
                </a:cubicBezTo>
                <a:cubicBezTo>
                  <a:pt x="5266" y="10076"/>
                  <a:pt x="3898" y="11568"/>
                  <a:pt x="2654" y="13102"/>
                </a:cubicBezTo>
                <a:cubicBezTo>
                  <a:pt x="1783" y="14263"/>
                  <a:pt x="1120" y="15549"/>
                  <a:pt x="788" y="16917"/>
                </a:cubicBezTo>
                <a:cubicBezTo>
                  <a:pt x="622" y="17953"/>
                  <a:pt x="622" y="19032"/>
                  <a:pt x="664" y="20068"/>
                </a:cubicBezTo>
                <a:cubicBezTo>
                  <a:pt x="705" y="20524"/>
                  <a:pt x="788" y="21022"/>
                  <a:pt x="954" y="21478"/>
                </a:cubicBezTo>
                <a:cubicBezTo>
                  <a:pt x="1535" y="22970"/>
                  <a:pt x="2695" y="24380"/>
                  <a:pt x="4271" y="24836"/>
                </a:cubicBezTo>
                <a:cubicBezTo>
                  <a:pt x="4934" y="25044"/>
                  <a:pt x="5639" y="24961"/>
                  <a:pt x="6303" y="25002"/>
                </a:cubicBezTo>
                <a:cubicBezTo>
                  <a:pt x="6676" y="25044"/>
                  <a:pt x="7090" y="25126"/>
                  <a:pt x="7464" y="25209"/>
                </a:cubicBezTo>
                <a:cubicBezTo>
                  <a:pt x="8459" y="25417"/>
                  <a:pt x="9371" y="25914"/>
                  <a:pt x="10407" y="26163"/>
                </a:cubicBezTo>
                <a:cubicBezTo>
                  <a:pt x="11734" y="26495"/>
                  <a:pt x="13144" y="26495"/>
                  <a:pt x="14512" y="26619"/>
                </a:cubicBezTo>
                <a:cubicBezTo>
                  <a:pt x="16917" y="26619"/>
                  <a:pt x="18990" y="26992"/>
                  <a:pt x="20980" y="28443"/>
                </a:cubicBezTo>
                <a:cubicBezTo>
                  <a:pt x="21436" y="28775"/>
                  <a:pt x="21851" y="29190"/>
                  <a:pt x="22224" y="29604"/>
                </a:cubicBezTo>
                <a:cubicBezTo>
                  <a:pt x="22888" y="30392"/>
                  <a:pt x="23675" y="31138"/>
                  <a:pt x="23841" y="32175"/>
                </a:cubicBezTo>
                <a:cubicBezTo>
                  <a:pt x="24173" y="33295"/>
                  <a:pt x="23634" y="34373"/>
                  <a:pt x="23178" y="35368"/>
                </a:cubicBezTo>
                <a:cubicBezTo>
                  <a:pt x="22763" y="36238"/>
                  <a:pt x="22266" y="37026"/>
                  <a:pt x="21975" y="37897"/>
                </a:cubicBezTo>
                <a:cubicBezTo>
                  <a:pt x="21188" y="40592"/>
                  <a:pt x="22266" y="42085"/>
                  <a:pt x="23800" y="44075"/>
                </a:cubicBezTo>
                <a:cubicBezTo>
                  <a:pt x="25583" y="46397"/>
                  <a:pt x="24670" y="48014"/>
                  <a:pt x="24131" y="50501"/>
                </a:cubicBezTo>
                <a:cubicBezTo>
                  <a:pt x="24048" y="51082"/>
                  <a:pt x="23966" y="51745"/>
                  <a:pt x="24297" y="52284"/>
                </a:cubicBezTo>
                <a:cubicBezTo>
                  <a:pt x="24587" y="52699"/>
                  <a:pt x="24961" y="52989"/>
                  <a:pt x="25251" y="53362"/>
                </a:cubicBezTo>
                <a:cubicBezTo>
                  <a:pt x="25956" y="54274"/>
                  <a:pt x="26412" y="55269"/>
                  <a:pt x="27365" y="55891"/>
                </a:cubicBezTo>
                <a:cubicBezTo>
                  <a:pt x="27780" y="56140"/>
                  <a:pt x="28153" y="56306"/>
                  <a:pt x="28609" y="56472"/>
                </a:cubicBezTo>
                <a:cubicBezTo>
                  <a:pt x="28817" y="56472"/>
                  <a:pt x="29024" y="56638"/>
                  <a:pt x="28982" y="56887"/>
                </a:cubicBezTo>
                <a:cubicBezTo>
                  <a:pt x="28941" y="57011"/>
                  <a:pt x="28775" y="57135"/>
                  <a:pt x="28609" y="570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2331;p45">
            <a:extLst>
              <a:ext uri="{FF2B5EF4-FFF2-40B4-BE49-F238E27FC236}">
                <a16:creationId xmlns:a16="http://schemas.microsoft.com/office/drawing/2014/main" id="{7646892E-080D-47CE-8BB3-CFD9CE3C27A5}"/>
              </a:ext>
            </a:extLst>
          </p:cNvPr>
          <p:cNvSpPr/>
          <p:nvPr/>
        </p:nvSpPr>
        <p:spPr>
          <a:xfrm>
            <a:off x="6889563" y="3268761"/>
            <a:ext cx="188465" cy="54912"/>
          </a:xfrm>
          <a:custGeom>
            <a:avLst/>
            <a:gdLst/>
            <a:ahLst/>
            <a:cxnLst/>
            <a:rect l="l" t="t" r="r" b="b"/>
            <a:pathLst>
              <a:path w="12812" h="3733" extrusionOk="0">
                <a:moveTo>
                  <a:pt x="12231" y="3608"/>
                </a:moveTo>
                <a:cubicBezTo>
                  <a:pt x="11527" y="3359"/>
                  <a:pt x="10822" y="3442"/>
                  <a:pt x="10158" y="3484"/>
                </a:cubicBezTo>
                <a:cubicBezTo>
                  <a:pt x="9039" y="3525"/>
                  <a:pt x="8251" y="3111"/>
                  <a:pt x="7339" y="2530"/>
                </a:cubicBezTo>
                <a:cubicBezTo>
                  <a:pt x="6551" y="2074"/>
                  <a:pt x="5639" y="1784"/>
                  <a:pt x="4685" y="1825"/>
                </a:cubicBezTo>
                <a:cubicBezTo>
                  <a:pt x="2861" y="1950"/>
                  <a:pt x="1907" y="1825"/>
                  <a:pt x="415" y="747"/>
                </a:cubicBezTo>
                <a:cubicBezTo>
                  <a:pt x="0" y="623"/>
                  <a:pt x="207" y="1"/>
                  <a:pt x="622" y="167"/>
                </a:cubicBezTo>
                <a:cubicBezTo>
                  <a:pt x="1244" y="498"/>
                  <a:pt x="1783" y="954"/>
                  <a:pt x="2488" y="1120"/>
                </a:cubicBezTo>
                <a:cubicBezTo>
                  <a:pt x="3566" y="1369"/>
                  <a:pt x="4644" y="1079"/>
                  <a:pt x="5722" y="1286"/>
                </a:cubicBezTo>
                <a:cubicBezTo>
                  <a:pt x="6385" y="1369"/>
                  <a:pt x="6966" y="1618"/>
                  <a:pt x="7546" y="1950"/>
                </a:cubicBezTo>
                <a:cubicBezTo>
                  <a:pt x="8044" y="2240"/>
                  <a:pt x="8541" y="2613"/>
                  <a:pt x="9122" y="2737"/>
                </a:cubicBezTo>
                <a:cubicBezTo>
                  <a:pt x="10241" y="3028"/>
                  <a:pt x="11361" y="2613"/>
                  <a:pt x="12397" y="2986"/>
                </a:cubicBezTo>
                <a:cubicBezTo>
                  <a:pt x="12812" y="3152"/>
                  <a:pt x="12605" y="3732"/>
                  <a:pt x="12231" y="36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332;p45">
            <a:extLst>
              <a:ext uri="{FF2B5EF4-FFF2-40B4-BE49-F238E27FC236}">
                <a16:creationId xmlns:a16="http://schemas.microsoft.com/office/drawing/2014/main" id="{DE268F43-70F0-4DC7-9717-58DB5BF1DC8A}"/>
              </a:ext>
            </a:extLst>
          </p:cNvPr>
          <p:cNvSpPr/>
          <p:nvPr/>
        </p:nvSpPr>
        <p:spPr>
          <a:xfrm>
            <a:off x="7118274" y="3324880"/>
            <a:ext cx="549536" cy="827055"/>
          </a:xfrm>
          <a:custGeom>
            <a:avLst/>
            <a:gdLst/>
            <a:ahLst/>
            <a:cxnLst/>
            <a:rect l="l" t="t" r="r" b="b"/>
            <a:pathLst>
              <a:path w="37358" h="56224" extrusionOk="0">
                <a:moveTo>
                  <a:pt x="13227" y="55974"/>
                </a:moveTo>
                <a:cubicBezTo>
                  <a:pt x="12522" y="53694"/>
                  <a:pt x="14263" y="53031"/>
                  <a:pt x="15259" y="51414"/>
                </a:cubicBezTo>
                <a:cubicBezTo>
                  <a:pt x="15715" y="50584"/>
                  <a:pt x="15839" y="49672"/>
                  <a:pt x="16171" y="48843"/>
                </a:cubicBezTo>
                <a:cubicBezTo>
                  <a:pt x="16544" y="47723"/>
                  <a:pt x="17539" y="47101"/>
                  <a:pt x="18534" y="46521"/>
                </a:cubicBezTo>
                <a:cubicBezTo>
                  <a:pt x="19239" y="46106"/>
                  <a:pt x="19861" y="45609"/>
                  <a:pt x="20358" y="44945"/>
                </a:cubicBezTo>
                <a:cubicBezTo>
                  <a:pt x="22100" y="42333"/>
                  <a:pt x="21727" y="41006"/>
                  <a:pt x="24836" y="39141"/>
                </a:cubicBezTo>
                <a:cubicBezTo>
                  <a:pt x="27117" y="37772"/>
                  <a:pt x="26744" y="36321"/>
                  <a:pt x="27573" y="34207"/>
                </a:cubicBezTo>
                <a:cubicBezTo>
                  <a:pt x="27946" y="33377"/>
                  <a:pt x="28568" y="32756"/>
                  <a:pt x="29231" y="32217"/>
                </a:cubicBezTo>
                <a:cubicBezTo>
                  <a:pt x="31346" y="30351"/>
                  <a:pt x="32548" y="30268"/>
                  <a:pt x="33585" y="27365"/>
                </a:cubicBezTo>
                <a:cubicBezTo>
                  <a:pt x="34290" y="25790"/>
                  <a:pt x="34248" y="24256"/>
                  <a:pt x="34165" y="22556"/>
                </a:cubicBezTo>
                <a:cubicBezTo>
                  <a:pt x="34124" y="21685"/>
                  <a:pt x="34290" y="20773"/>
                  <a:pt x="34663" y="19985"/>
                </a:cubicBezTo>
                <a:cubicBezTo>
                  <a:pt x="35077" y="19114"/>
                  <a:pt x="35616" y="18327"/>
                  <a:pt x="35948" y="17456"/>
                </a:cubicBezTo>
                <a:cubicBezTo>
                  <a:pt x="36280" y="16544"/>
                  <a:pt x="36487" y="15632"/>
                  <a:pt x="36653" y="14719"/>
                </a:cubicBezTo>
                <a:cubicBezTo>
                  <a:pt x="37026" y="11817"/>
                  <a:pt x="33917" y="10324"/>
                  <a:pt x="31429" y="10407"/>
                </a:cubicBezTo>
                <a:cubicBezTo>
                  <a:pt x="30641" y="10449"/>
                  <a:pt x="29812" y="10532"/>
                  <a:pt x="29065" y="10781"/>
                </a:cubicBezTo>
                <a:cubicBezTo>
                  <a:pt x="27946" y="11112"/>
                  <a:pt x="26909" y="11610"/>
                  <a:pt x="25831" y="11983"/>
                </a:cubicBezTo>
                <a:cubicBezTo>
                  <a:pt x="24173" y="12646"/>
                  <a:pt x="22224" y="12729"/>
                  <a:pt x="20566" y="12066"/>
                </a:cubicBezTo>
                <a:cubicBezTo>
                  <a:pt x="18741" y="11237"/>
                  <a:pt x="17373" y="9620"/>
                  <a:pt x="16502" y="7837"/>
                </a:cubicBezTo>
                <a:cubicBezTo>
                  <a:pt x="16088" y="6925"/>
                  <a:pt x="15549" y="6095"/>
                  <a:pt x="14720" y="5515"/>
                </a:cubicBezTo>
                <a:cubicBezTo>
                  <a:pt x="13476" y="4603"/>
                  <a:pt x="11983" y="3898"/>
                  <a:pt x="10407" y="3981"/>
                </a:cubicBezTo>
                <a:cubicBezTo>
                  <a:pt x="7754" y="3939"/>
                  <a:pt x="7339" y="7920"/>
                  <a:pt x="4893" y="5847"/>
                </a:cubicBezTo>
                <a:cubicBezTo>
                  <a:pt x="4271" y="5308"/>
                  <a:pt x="3815" y="4561"/>
                  <a:pt x="3400" y="3856"/>
                </a:cubicBezTo>
                <a:cubicBezTo>
                  <a:pt x="3152" y="3400"/>
                  <a:pt x="2737" y="2944"/>
                  <a:pt x="2364" y="2612"/>
                </a:cubicBezTo>
                <a:cubicBezTo>
                  <a:pt x="1866" y="2115"/>
                  <a:pt x="1369" y="1659"/>
                  <a:pt x="830" y="1244"/>
                </a:cubicBezTo>
                <a:cubicBezTo>
                  <a:pt x="664" y="1120"/>
                  <a:pt x="457" y="995"/>
                  <a:pt x="249" y="913"/>
                </a:cubicBezTo>
                <a:cubicBezTo>
                  <a:pt x="83" y="830"/>
                  <a:pt x="0" y="664"/>
                  <a:pt x="83" y="498"/>
                </a:cubicBezTo>
                <a:cubicBezTo>
                  <a:pt x="332" y="0"/>
                  <a:pt x="1161" y="747"/>
                  <a:pt x="1410" y="954"/>
                </a:cubicBezTo>
                <a:cubicBezTo>
                  <a:pt x="2157" y="1534"/>
                  <a:pt x="2861" y="2198"/>
                  <a:pt x="3483" y="2903"/>
                </a:cubicBezTo>
                <a:cubicBezTo>
                  <a:pt x="4147" y="3773"/>
                  <a:pt x="4603" y="4893"/>
                  <a:pt x="5473" y="5515"/>
                </a:cubicBezTo>
                <a:cubicBezTo>
                  <a:pt x="7132" y="6842"/>
                  <a:pt x="7464" y="3151"/>
                  <a:pt x="10739" y="3359"/>
                </a:cubicBezTo>
                <a:cubicBezTo>
                  <a:pt x="12481" y="3359"/>
                  <a:pt x="14056" y="4230"/>
                  <a:pt x="15383" y="5266"/>
                </a:cubicBezTo>
                <a:cubicBezTo>
                  <a:pt x="16378" y="6012"/>
                  <a:pt x="16876" y="7215"/>
                  <a:pt x="17456" y="8251"/>
                </a:cubicBezTo>
                <a:cubicBezTo>
                  <a:pt x="18285" y="9661"/>
                  <a:pt x="19446" y="10946"/>
                  <a:pt x="20980" y="11527"/>
                </a:cubicBezTo>
                <a:cubicBezTo>
                  <a:pt x="22224" y="11983"/>
                  <a:pt x="23592" y="11983"/>
                  <a:pt x="24836" y="11693"/>
                </a:cubicBezTo>
                <a:cubicBezTo>
                  <a:pt x="25914" y="11361"/>
                  <a:pt x="26951" y="10863"/>
                  <a:pt x="27987" y="10449"/>
                </a:cubicBezTo>
                <a:cubicBezTo>
                  <a:pt x="29563" y="9868"/>
                  <a:pt x="31263" y="9620"/>
                  <a:pt x="32921" y="9910"/>
                </a:cubicBezTo>
                <a:cubicBezTo>
                  <a:pt x="35119" y="10242"/>
                  <a:pt x="37358" y="11900"/>
                  <a:pt x="37316" y="14305"/>
                </a:cubicBezTo>
                <a:cubicBezTo>
                  <a:pt x="37234" y="15383"/>
                  <a:pt x="36943" y="16461"/>
                  <a:pt x="36612" y="17497"/>
                </a:cubicBezTo>
                <a:cubicBezTo>
                  <a:pt x="36280" y="18451"/>
                  <a:pt x="35699" y="19280"/>
                  <a:pt x="35243" y="20192"/>
                </a:cubicBezTo>
                <a:cubicBezTo>
                  <a:pt x="34953" y="20814"/>
                  <a:pt x="34787" y="21478"/>
                  <a:pt x="34787" y="22183"/>
                </a:cubicBezTo>
                <a:cubicBezTo>
                  <a:pt x="34829" y="24297"/>
                  <a:pt x="34995" y="25748"/>
                  <a:pt x="34082" y="27780"/>
                </a:cubicBezTo>
                <a:cubicBezTo>
                  <a:pt x="33751" y="28651"/>
                  <a:pt x="33378" y="29521"/>
                  <a:pt x="32714" y="30185"/>
                </a:cubicBezTo>
                <a:cubicBezTo>
                  <a:pt x="32009" y="30931"/>
                  <a:pt x="31139" y="31470"/>
                  <a:pt x="30351" y="32092"/>
                </a:cubicBezTo>
                <a:cubicBezTo>
                  <a:pt x="29439" y="32797"/>
                  <a:pt x="28485" y="33585"/>
                  <a:pt x="28070" y="34663"/>
                </a:cubicBezTo>
                <a:cubicBezTo>
                  <a:pt x="27614" y="35948"/>
                  <a:pt x="27531" y="37358"/>
                  <a:pt x="26619" y="38436"/>
                </a:cubicBezTo>
                <a:cubicBezTo>
                  <a:pt x="25956" y="39307"/>
                  <a:pt x="24919" y="39721"/>
                  <a:pt x="24090" y="40426"/>
                </a:cubicBezTo>
                <a:cubicBezTo>
                  <a:pt x="23427" y="40924"/>
                  <a:pt x="22888" y="41587"/>
                  <a:pt x="22473" y="42292"/>
                </a:cubicBezTo>
                <a:cubicBezTo>
                  <a:pt x="21975" y="43287"/>
                  <a:pt x="21561" y="44365"/>
                  <a:pt x="20897" y="45277"/>
                </a:cubicBezTo>
                <a:cubicBezTo>
                  <a:pt x="20358" y="45982"/>
                  <a:pt x="19654" y="46562"/>
                  <a:pt x="18949" y="47019"/>
                </a:cubicBezTo>
                <a:cubicBezTo>
                  <a:pt x="18119" y="47516"/>
                  <a:pt x="17124" y="48014"/>
                  <a:pt x="16751" y="48967"/>
                </a:cubicBezTo>
                <a:cubicBezTo>
                  <a:pt x="16378" y="50087"/>
                  <a:pt x="16171" y="51289"/>
                  <a:pt x="15424" y="52243"/>
                </a:cubicBezTo>
                <a:cubicBezTo>
                  <a:pt x="15010" y="52782"/>
                  <a:pt x="14554" y="53196"/>
                  <a:pt x="14139" y="53735"/>
                </a:cubicBezTo>
                <a:cubicBezTo>
                  <a:pt x="13683" y="54316"/>
                  <a:pt x="13559" y="55104"/>
                  <a:pt x="13807" y="55767"/>
                </a:cubicBezTo>
                <a:cubicBezTo>
                  <a:pt x="13849" y="55933"/>
                  <a:pt x="13807" y="56099"/>
                  <a:pt x="13642" y="56182"/>
                </a:cubicBezTo>
                <a:cubicBezTo>
                  <a:pt x="13476" y="56223"/>
                  <a:pt x="13268" y="56140"/>
                  <a:pt x="13227" y="559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333;p45">
            <a:extLst>
              <a:ext uri="{FF2B5EF4-FFF2-40B4-BE49-F238E27FC236}">
                <a16:creationId xmlns:a16="http://schemas.microsoft.com/office/drawing/2014/main" id="{23EB1BCD-EA23-42EE-AB29-D259ECB18306}"/>
              </a:ext>
            </a:extLst>
          </p:cNvPr>
          <p:cNvSpPr/>
          <p:nvPr/>
        </p:nvSpPr>
        <p:spPr>
          <a:xfrm>
            <a:off x="7770883" y="2083106"/>
            <a:ext cx="392183" cy="435490"/>
          </a:xfrm>
          <a:custGeom>
            <a:avLst/>
            <a:gdLst/>
            <a:ahLst/>
            <a:cxnLst/>
            <a:rect l="l" t="t" r="r" b="b"/>
            <a:pathLst>
              <a:path w="26661" h="29605" extrusionOk="0">
                <a:moveTo>
                  <a:pt x="6012" y="29521"/>
                </a:moveTo>
                <a:cubicBezTo>
                  <a:pt x="5058" y="29521"/>
                  <a:pt x="4312" y="28899"/>
                  <a:pt x="3815" y="28153"/>
                </a:cubicBezTo>
                <a:cubicBezTo>
                  <a:pt x="3483" y="27573"/>
                  <a:pt x="3193" y="26992"/>
                  <a:pt x="2695" y="26536"/>
                </a:cubicBezTo>
                <a:cubicBezTo>
                  <a:pt x="2239" y="26163"/>
                  <a:pt x="1658" y="25831"/>
                  <a:pt x="1285" y="25375"/>
                </a:cubicBezTo>
                <a:cubicBezTo>
                  <a:pt x="0" y="23841"/>
                  <a:pt x="207" y="21768"/>
                  <a:pt x="2073" y="20814"/>
                </a:cubicBezTo>
                <a:cubicBezTo>
                  <a:pt x="3110" y="20234"/>
                  <a:pt x="4436" y="20524"/>
                  <a:pt x="5432" y="19861"/>
                </a:cubicBezTo>
                <a:cubicBezTo>
                  <a:pt x="6261" y="19405"/>
                  <a:pt x="5514" y="18617"/>
                  <a:pt x="5100" y="18161"/>
                </a:cubicBezTo>
                <a:cubicBezTo>
                  <a:pt x="4312" y="17456"/>
                  <a:pt x="2571" y="17539"/>
                  <a:pt x="2612" y="16171"/>
                </a:cubicBezTo>
                <a:cubicBezTo>
                  <a:pt x="2861" y="13973"/>
                  <a:pt x="7629" y="15010"/>
                  <a:pt x="7422" y="11651"/>
                </a:cubicBezTo>
                <a:cubicBezTo>
                  <a:pt x="7339" y="10988"/>
                  <a:pt x="7090" y="10366"/>
                  <a:pt x="6924" y="9744"/>
                </a:cubicBezTo>
                <a:cubicBezTo>
                  <a:pt x="6592" y="8873"/>
                  <a:pt x="6427" y="7961"/>
                  <a:pt x="5888" y="7173"/>
                </a:cubicBezTo>
                <a:cubicBezTo>
                  <a:pt x="5307" y="6261"/>
                  <a:pt x="4229" y="5846"/>
                  <a:pt x="3400" y="5183"/>
                </a:cubicBezTo>
                <a:cubicBezTo>
                  <a:pt x="2280" y="4354"/>
                  <a:pt x="1285" y="2903"/>
                  <a:pt x="2073" y="1534"/>
                </a:cubicBezTo>
                <a:cubicBezTo>
                  <a:pt x="2322" y="1078"/>
                  <a:pt x="2654" y="705"/>
                  <a:pt x="3068" y="415"/>
                </a:cubicBezTo>
                <a:cubicBezTo>
                  <a:pt x="3276" y="249"/>
                  <a:pt x="3607" y="0"/>
                  <a:pt x="3856" y="208"/>
                </a:cubicBezTo>
                <a:cubicBezTo>
                  <a:pt x="4105" y="373"/>
                  <a:pt x="3980" y="747"/>
                  <a:pt x="3690" y="747"/>
                </a:cubicBezTo>
                <a:cubicBezTo>
                  <a:pt x="3068" y="1078"/>
                  <a:pt x="2571" y="1700"/>
                  <a:pt x="2446" y="2364"/>
                </a:cubicBezTo>
                <a:cubicBezTo>
                  <a:pt x="2280" y="3276"/>
                  <a:pt x="2985" y="4022"/>
                  <a:pt x="3566" y="4561"/>
                </a:cubicBezTo>
                <a:cubicBezTo>
                  <a:pt x="4810" y="5515"/>
                  <a:pt x="6178" y="5929"/>
                  <a:pt x="6800" y="7505"/>
                </a:cubicBezTo>
                <a:cubicBezTo>
                  <a:pt x="7173" y="8417"/>
                  <a:pt x="7422" y="9329"/>
                  <a:pt x="7712" y="10241"/>
                </a:cubicBezTo>
                <a:cubicBezTo>
                  <a:pt x="7919" y="10863"/>
                  <a:pt x="8085" y="11527"/>
                  <a:pt x="8002" y="12149"/>
                </a:cubicBezTo>
                <a:cubicBezTo>
                  <a:pt x="7961" y="13144"/>
                  <a:pt x="7297" y="14056"/>
                  <a:pt x="6427" y="14471"/>
                </a:cubicBezTo>
                <a:cubicBezTo>
                  <a:pt x="5556" y="14927"/>
                  <a:pt x="4644" y="15134"/>
                  <a:pt x="3773" y="15549"/>
                </a:cubicBezTo>
                <a:cubicBezTo>
                  <a:pt x="3110" y="15880"/>
                  <a:pt x="3027" y="16502"/>
                  <a:pt x="3732" y="16793"/>
                </a:cubicBezTo>
                <a:cubicBezTo>
                  <a:pt x="4229" y="17041"/>
                  <a:pt x="4727" y="17166"/>
                  <a:pt x="5183" y="17456"/>
                </a:cubicBezTo>
                <a:cubicBezTo>
                  <a:pt x="6178" y="18161"/>
                  <a:pt x="7132" y="19653"/>
                  <a:pt x="5680" y="20441"/>
                </a:cubicBezTo>
                <a:cubicBezTo>
                  <a:pt x="4478" y="21188"/>
                  <a:pt x="2861" y="20773"/>
                  <a:pt x="1783" y="21768"/>
                </a:cubicBezTo>
                <a:cubicBezTo>
                  <a:pt x="788" y="22514"/>
                  <a:pt x="954" y="24007"/>
                  <a:pt x="1700" y="24919"/>
                </a:cubicBezTo>
                <a:cubicBezTo>
                  <a:pt x="2156" y="25458"/>
                  <a:pt x="2861" y="25790"/>
                  <a:pt x="3358" y="26329"/>
                </a:cubicBezTo>
                <a:cubicBezTo>
                  <a:pt x="4146" y="27158"/>
                  <a:pt x="4436" y="28568"/>
                  <a:pt x="5639" y="28858"/>
                </a:cubicBezTo>
                <a:cubicBezTo>
                  <a:pt x="7836" y="29190"/>
                  <a:pt x="9785" y="27282"/>
                  <a:pt x="10697" y="25500"/>
                </a:cubicBezTo>
                <a:cubicBezTo>
                  <a:pt x="11029" y="24795"/>
                  <a:pt x="11278" y="24131"/>
                  <a:pt x="11444" y="23426"/>
                </a:cubicBezTo>
                <a:cubicBezTo>
                  <a:pt x="11568" y="22763"/>
                  <a:pt x="11651" y="22058"/>
                  <a:pt x="12024" y="21478"/>
                </a:cubicBezTo>
                <a:cubicBezTo>
                  <a:pt x="13061" y="19819"/>
                  <a:pt x="15465" y="18824"/>
                  <a:pt x="16834" y="20731"/>
                </a:cubicBezTo>
                <a:cubicBezTo>
                  <a:pt x="17621" y="21685"/>
                  <a:pt x="17870" y="22887"/>
                  <a:pt x="18078" y="24048"/>
                </a:cubicBezTo>
                <a:cubicBezTo>
                  <a:pt x="18160" y="24504"/>
                  <a:pt x="18285" y="24919"/>
                  <a:pt x="18451" y="25334"/>
                </a:cubicBezTo>
                <a:cubicBezTo>
                  <a:pt x="18865" y="26287"/>
                  <a:pt x="19777" y="26702"/>
                  <a:pt x="20773" y="26370"/>
                </a:cubicBezTo>
                <a:cubicBezTo>
                  <a:pt x="21229" y="26204"/>
                  <a:pt x="21643" y="25914"/>
                  <a:pt x="22099" y="25707"/>
                </a:cubicBezTo>
                <a:cubicBezTo>
                  <a:pt x="22929" y="25251"/>
                  <a:pt x="23882" y="24961"/>
                  <a:pt x="24877" y="25126"/>
                </a:cubicBezTo>
                <a:cubicBezTo>
                  <a:pt x="25209" y="25209"/>
                  <a:pt x="25541" y="25334"/>
                  <a:pt x="25914" y="25292"/>
                </a:cubicBezTo>
                <a:cubicBezTo>
                  <a:pt x="25997" y="25292"/>
                  <a:pt x="26080" y="25292"/>
                  <a:pt x="26204" y="25251"/>
                </a:cubicBezTo>
                <a:cubicBezTo>
                  <a:pt x="26370" y="25209"/>
                  <a:pt x="26536" y="25292"/>
                  <a:pt x="26577" y="25458"/>
                </a:cubicBezTo>
                <a:cubicBezTo>
                  <a:pt x="26660" y="25956"/>
                  <a:pt x="25997" y="25914"/>
                  <a:pt x="25665" y="25914"/>
                </a:cubicBezTo>
                <a:cubicBezTo>
                  <a:pt x="25250" y="25873"/>
                  <a:pt x="24836" y="25748"/>
                  <a:pt x="24421" y="25707"/>
                </a:cubicBezTo>
                <a:cubicBezTo>
                  <a:pt x="23965" y="25665"/>
                  <a:pt x="23551" y="25748"/>
                  <a:pt x="23177" y="25914"/>
                </a:cubicBezTo>
                <a:cubicBezTo>
                  <a:pt x="22307" y="26163"/>
                  <a:pt x="21602" y="26785"/>
                  <a:pt x="20773" y="26992"/>
                </a:cubicBezTo>
                <a:cubicBezTo>
                  <a:pt x="18990" y="27448"/>
                  <a:pt x="17912" y="26204"/>
                  <a:pt x="17580" y="24629"/>
                </a:cubicBezTo>
                <a:cubicBezTo>
                  <a:pt x="17331" y="23509"/>
                  <a:pt x="17207" y="22390"/>
                  <a:pt x="16585" y="21436"/>
                </a:cubicBezTo>
                <a:cubicBezTo>
                  <a:pt x="16170" y="20856"/>
                  <a:pt x="15631" y="20234"/>
                  <a:pt x="14843" y="20317"/>
                </a:cubicBezTo>
                <a:cubicBezTo>
                  <a:pt x="13807" y="20400"/>
                  <a:pt x="12895" y="21146"/>
                  <a:pt x="12439" y="22100"/>
                </a:cubicBezTo>
                <a:cubicBezTo>
                  <a:pt x="12190" y="22597"/>
                  <a:pt x="12148" y="23136"/>
                  <a:pt x="12024" y="23675"/>
                </a:cubicBezTo>
                <a:cubicBezTo>
                  <a:pt x="11775" y="24629"/>
                  <a:pt x="11402" y="25541"/>
                  <a:pt x="10905" y="26412"/>
                </a:cubicBezTo>
                <a:cubicBezTo>
                  <a:pt x="9827" y="28029"/>
                  <a:pt x="8044" y="29604"/>
                  <a:pt x="5971" y="295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334;p45">
            <a:extLst>
              <a:ext uri="{FF2B5EF4-FFF2-40B4-BE49-F238E27FC236}">
                <a16:creationId xmlns:a16="http://schemas.microsoft.com/office/drawing/2014/main" id="{C251B39B-FB0C-4A2A-AAEF-B88AB8CC9BD0}"/>
              </a:ext>
            </a:extLst>
          </p:cNvPr>
          <p:cNvSpPr/>
          <p:nvPr/>
        </p:nvSpPr>
        <p:spPr>
          <a:xfrm>
            <a:off x="7730019" y="2168498"/>
            <a:ext cx="112840" cy="131140"/>
          </a:xfrm>
          <a:custGeom>
            <a:avLst/>
            <a:gdLst/>
            <a:ahLst/>
            <a:cxnLst/>
            <a:rect l="l" t="t" r="r" b="b"/>
            <a:pathLst>
              <a:path w="7671" h="8915" extrusionOk="0">
                <a:moveTo>
                  <a:pt x="3856" y="8831"/>
                </a:moveTo>
                <a:cubicBezTo>
                  <a:pt x="3027" y="8749"/>
                  <a:pt x="2322" y="8085"/>
                  <a:pt x="2032" y="7339"/>
                </a:cubicBezTo>
                <a:cubicBezTo>
                  <a:pt x="1534" y="6012"/>
                  <a:pt x="2156" y="4602"/>
                  <a:pt x="1202" y="3358"/>
                </a:cubicBezTo>
                <a:cubicBezTo>
                  <a:pt x="622" y="2654"/>
                  <a:pt x="0" y="1659"/>
                  <a:pt x="663" y="746"/>
                </a:cubicBezTo>
                <a:cubicBezTo>
                  <a:pt x="1120" y="124"/>
                  <a:pt x="2156" y="0"/>
                  <a:pt x="2861" y="166"/>
                </a:cubicBezTo>
                <a:cubicBezTo>
                  <a:pt x="3980" y="456"/>
                  <a:pt x="4893" y="1202"/>
                  <a:pt x="5763" y="1990"/>
                </a:cubicBezTo>
                <a:cubicBezTo>
                  <a:pt x="6675" y="2737"/>
                  <a:pt x="7214" y="3815"/>
                  <a:pt x="7505" y="4934"/>
                </a:cubicBezTo>
                <a:cubicBezTo>
                  <a:pt x="7671" y="6095"/>
                  <a:pt x="7007" y="7049"/>
                  <a:pt x="6261" y="7919"/>
                </a:cubicBezTo>
                <a:cubicBezTo>
                  <a:pt x="6261" y="8002"/>
                  <a:pt x="6219" y="8127"/>
                  <a:pt x="6136" y="8168"/>
                </a:cubicBezTo>
                <a:cubicBezTo>
                  <a:pt x="5515" y="8666"/>
                  <a:pt x="4685" y="8914"/>
                  <a:pt x="3856" y="8831"/>
                </a:cubicBezTo>
                <a:close/>
                <a:moveTo>
                  <a:pt x="4395" y="8210"/>
                </a:moveTo>
                <a:cubicBezTo>
                  <a:pt x="4810" y="8168"/>
                  <a:pt x="5266" y="8044"/>
                  <a:pt x="5639" y="7795"/>
                </a:cubicBezTo>
                <a:cubicBezTo>
                  <a:pt x="5805" y="7380"/>
                  <a:pt x="6178" y="7090"/>
                  <a:pt x="6427" y="6675"/>
                </a:cubicBezTo>
                <a:cubicBezTo>
                  <a:pt x="6717" y="6302"/>
                  <a:pt x="6883" y="5846"/>
                  <a:pt x="6883" y="5390"/>
                </a:cubicBezTo>
                <a:cubicBezTo>
                  <a:pt x="6966" y="4768"/>
                  <a:pt x="6593" y="4229"/>
                  <a:pt x="6344" y="3690"/>
                </a:cubicBezTo>
                <a:cubicBezTo>
                  <a:pt x="5846" y="2695"/>
                  <a:pt x="4893" y="1990"/>
                  <a:pt x="3980" y="1368"/>
                </a:cubicBezTo>
                <a:cubicBezTo>
                  <a:pt x="3358" y="954"/>
                  <a:pt x="2612" y="580"/>
                  <a:pt x="1824" y="746"/>
                </a:cubicBezTo>
                <a:cubicBezTo>
                  <a:pt x="1493" y="829"/>
                  <a:pt x="1078" y="995"/>
                  <a:pt x="995" y="1410"/>
                </a:cubicBezTo>
                <a:cubicBezTo>
                  <a:pt x="871" y="2156"/>
                  <a:pt x="1576" y="2695"/>
                  <a:pt x="1907" y="3317"/>
                </a:cubicBezTo>
                <a:cubicBezTo>
                  <a:pt x="2073" y="3607"/>
                  <a:pt x="2198" y="3897"/>
                  <a:pt x="2280" y="4229"/>
                </a:cubicBezTo>
                <a:cubicBezTo>
                  <a:pt x="2529" y="5141"/>
                  <a:pt x="2280" y="6095"/>
                  <a:pt x="2571" y="7007"/>
                </a:cubicBezTo>
                <a:cubicBezTo>
                  <a:pt x="2819" y="7795"/>
                  <a:pt x="3566" y="8334"/>
                  <a:pt x="4395" y="82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335;p45">
            <a:extLst>
              <a:ext uri="{FF2B5EF4-FFF2-40B4-BE49-F238E27FC236}">
                <a16:creationId xmlns:a16="http://schemas.microsoft.com/office/drawing/2014/main" id="{0CD86FE8-8723-424F-BEEB-45D54A8B6495}"/>
              </a:ext>
            </a:extLst>
          </p:cNvPr>
          <p:cNvSpPr/>
          <p:nvPr/>
        </p:nvSpPr>
        <p:spPr>
          <a:xfrm>
            <a:off x="7778812" y="2510652"/>
            <a:ext cx="418411" cy="337903"/>
          </a:xfrm>
          <a:custGeom>
            <a:avLst/>
            <a:gdLst/>
            <a:ahLst/>
            <a:cxnLst/>
            <a:rect l="l" t="t" r="r" b="b"/>
            <a:pathLst>
              <a:path w="28444" h="22971" extrusionOk="0">
                <a:moveTo>
                  <a:pt x="788" y="22929"/>
                </a:moveTo>
                <a:cubicBezTo>
                  <a:pt x="0" y="22805"/>
                  <a:pt x="1285" y="20731"/>
                  <a:pt x="1410" y="20275"/>
                </a:cubicBezTo>
                <a:cubicBezTo>
                  <a:pt x="1534" y="19778"/>
                  <a:pt x="1534" y="19280"/>
                  <a:pt x="1534" y="18741"/>
                </a:cubicBezTo>
                <a:cubicBezTo>
                  <a:pt x="1161" y="16212"/>
                  <a:pt x="2156" y="15217"/>
                  <a:pt x="3524" y="13310"/>
                </a:cubicBezTo>
                <a:cubicBezTo>
                  <a:pt x="4063" y="12563"/>
                  <a:pt x="4229" y="11610"/>
                  <a:pt x="4146" y="10739"/>
                </a:cubicBezTo>
                <a:cubicBezTo>
                  <a:pt x="4063" y="9454"/>
                  <a:pt x="3732" y="8168"/>
                  <a:pt x="3897" y="6842"/>
                </a:cubicBezTo>
                <a:cubicBezTo>
                  <a:pt x="3939" y="5764"/>
                  <a:pt x="4395" y="4603"/>
                  <a:pt x="5390" y="4022"/>
                </a:cubicBezTo>
                <a:cubicBezTo>
                  <a:pt x="6302" y="3442"/>
                  <a:pt x="7463" y="3359"/>
                  <a:pt x="8417" y="2861"/>
                </a:cubicBezTo>
                <a:cubicBezTo>
                  <a:pt x="9909" y="1991"/>
                  <a:pt x="10241" y="1534"/>
                  <a:pt x="12148" y="1700"/>
                </a:cubicBezTo>
                <a:cubicBezTo>
                  <a:pt x="12522" y="1700"/>
                  <a:pt x="12936" y="1742"/>
                  <a:pt x="13309" y="1576"/>
                </a:cubicBezTo>
                <a:cubicBezTo>
                  <a:pt x="14222" y="1244"/>
                  <a:pt x="15051" y="664"/>
                  <a:pt x="15963" y="415"/>
                </a:cubicBezTo>
                <a:cubicBezTo>
                  <a:pt x="17580" y="0"/>
                  <a:pt x="19404" y="830"/>
                  <a:pt x="20607" y="1908"/>
                </a:cubicBezTo>
                <a:cubicBezTo>
                  <a:pt x="21726" y="2861"/>
                  <a:pt x="21768" y="4520"/>
                  <a:pt x="22763" y="5639"/>
                </a:cubicBezTo>
                <a:cubicBezTo>
                  <a:pt x="23385" y="6427"/>
                  <a:pt x="24297" y="6261"/>
                  <a:pt x="24919" y="5639"/>
                </a:cubicBezTo>
                <a:cubicBezTo>
                  <a:pt x="25416" y="5059"/>
                  <a:pt x="25541" y="4354"/>
                  <a:pt x="25665" y="3649"/>
                </a:cubicBezTo>
                <a:cubicBezTo>
                  <a:pt x="25831" y="2654"/>
                  <a:pt x="26287" y="1659"/>
                  <a:pt x="27075" y="995"/>
                </a:cubicBezTo>
                <a:cubicBezTo>
                  <a:pt x="27365" y="830"/>
                  <a:pt x="27655" y="539"/>
                  <a:pt x="27987" y="498"/>
                </a:cubicBezTo>
                <a:cubicBezTo>
                  <a:pt x="28360" y="498"/>
                  <a:pt x="28443" y="1037"/>
                  <a:pt x="28028" y="1120"/>
                </a:cubicBezTo>
                <a:cubicBezTo>
                  <a:pt x="27075" y="1617"/>
                  <a:pt x="26494" y="2612"/>
                  <a:pt x="26287" y="3608"/>
                </a:cubicBezTo>
                <a:cubicBezTo>
                  <a:pt x="26163" y="4312"/>
                  <a:pt x="26038" y="5017"/>
                  <a:pt x="25665" y="5639"/>
                </a:cubicBezTo>
                <a:cubicBezTo>
                  <a:pt x="25209" y="6468"/>
                  <a:pt x="24131" y="7007"/>
                  <a:pt x="23219" y="6717"/>
                </a:cubicBezTo>
                <a:cubicBezTo>
                  <a:pt x="21934" y="6220"/>
                  <a:pt x="21519" y="4768"/>
                  <a:pt x="21021" y="3608"/>
                </a:cubicBezTo>
                <a:cubicBezTo>
                  <a:pt x="20441" y="2156"/>
                  <a:pt x="18948" y="1327"/>
                  <a:pt x="17497" y="995"/>
                </a:cubicBezTo>
                <a:cubicBezTo>
                  <a:pt x="15921" y="622"/>
                  <a:pt x="14678" y="1866"/>
                  <a:pt x="13226" y="2239"/>
                </a:cubicBezTo>
                <a:cubicBezTo>
                  <a:pt x="12563" y="2405"/>
                  <a:pt x="11858" y="2239"/>
                  <a:pt x="11153" y="2281"/>
                </a:cubicBezTo>
                <a:cubicBezTo>
                  <a:pt x="10117" y="2281"/>
                  <a:pt x="9370" y="3151"/>
                  <a:pt x="8417" y="3525"/>
                </a:cubicBezTo>
                <a:cubicBezTo>
                  <a:pt x="7505" y="3981"/>
                  <a:pt x="6427" y="4064"/>
                  <a:pt x="5556" y="4644"/>
                </a:cubicBezTo>
                <a:cubicBezTo>
                  <a:pt x="4851" y="5100"/>
                  <a:pt x="4602" y="5929"/>
                  <a:pt x="4519" y="6759"/>
                </a:cubicBezTo>
                <a:cubicBezTo>
                  <a:pt x="4354" y="7878"/>
                  <a:pt x="4602" y="8998"/>
                  <a:pt x="4727" y="10117"/>
                </a:cubicBezTo>
                <a:cubicBezTo>
                  <a:pt x="4893" y="11402"/>
                  <a:pt x="4768" y="12771"/>
                  <a:pt x="3939" y="13807"/>
                </a:cubicBezTo>
                <a:cubicBezTo>
                  <a:pt x="3027" y="15051"/>
                  <a:pt x="1866" y="16336"/>
                  <a:pt x="2073" y="17953"/>
                </a:cubicBezTo>
                <a:cubicBezTo>
                  <a:pt x="2115" y="18575"/>
                  <a:pt x="2198" y="19197"/>
                  <a:pt x="2115" y="19819"/>
                </a:cubicBezTo>
                <a:cubicBezTo>
                  <a:pt x="2073" y="20607"/>
                  <a:pt x="1576" y="21270"/>
                  <a:pt x="1327" y="22017"/>
                </a:cubicBezTo>
                <a:cubicBezTo>
                  <a:pt x="1244" y="22183"/>
                  <a:pt x="1202" y="22348"/>
                  <a:pt x="1161" y="22556"/>
                </a:cubicBezTo>
                <a:cubicBezTo>
                  <a:pt x="1161" y="22722"/>
                  <a:pt x="1037" y="22970"/>
                  <a:pt x="788" y="229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2336;p45">
            <a:extLst>
              <a:ext uri="{FF2B5EF4-FFF2-40B4-BE49-F238E27FC236}">
                <a16:creationId xmlns:a16="http://schemas.microsoft.com/office/drawing/2014/main" id="{ACA22AA7-9D08-43B5-8165-BE8E4F818C21}"/>
              </a:ext>
            </a:extLst>
          </p:cNvPr>
          <p:cNvSpPr/>
          <p:nvPr/>
        </p:nvSpPr>
        <p:spPr>
          <a:xfrm>
            <a:off x="7792227" y="2941243"/>
            <a:ext cx="179330" cy="136641"/>
          </a:xfrm>
          <a:custGeom>
            <a:avLst/>
            <a:gdLst/>
            <a:ahLst/>
            <a:cxnLst/>
            <a:rect l="l" t="t" r="r" b="b"/>
            <a:pathLst>
              <a:path w="12191" h="9289" extrusionOk="0">
                <a:moveTo>
                  <a:pt x="11568" y="9164"/>
                </a:moveTo>
                <a:cubicBezTo>
                  <a:pt x="10614" y="8749"/>
                  <a:pt x="9993" y="7837"/>
                  <a:pt x="9288" y="7132"/>
                </a:cubicBezTo>
                <a:cubicBezTo>
                  <a:pt x="8666" y="6593"/>
                  <a:pt x="8085" y="6054"/>
                  <a:pt x="7505" y="5474"/>
                </a:cubicBezTo>
                <a:cubicBezTo>
                  <a:pt x="7132" y="5183"/>
                  <a:pt x="6717" y="4893"/>
                  <a:pt x="6261" y="4727"/>
                </a:cubicBezTo>
                <a:cubicBezTo>
                  <a:pt x="4810" y="4230"/>
                  <a:pt x="3151" y="4354"/>
                  <a:pt x="1825" y="3608"/>
                </a:cubicBezTo>
                <a:cubicBezTo>
                  <a:pt x="1244" y="3276"/>
                  <a:pt x="912" y="2654"/>
                  <a:pt x="705" y="2032"/>
                </a:cubicBezTo>
                <a:cubicBezTo>
                  <a:pt x="581" y="1742"/>
                  <a:pt x="498" y="1452"/>
                  <a:pt x="415" y="1120"/>
                </a:cubicBezTo>
                <a:cubicBezTo>
                  <a:pt x="332" y="788"/>
                  <a:pt x="0" y="42"/>
                  <a:pt x="581" y="1"/>
                </a:cubicBezTo>
                <a:cubicBezTo>
                  <a:pt x="954" y="1"/>
                  <a:pt x="829" y="332"/>
                  <a:pt x="912" y="581"/>
                </a:cubicBezTo>
                <a:cubicBezTo>
                  <a:pt x="1120" y="1410"/>
                  <a:pt x="1327" y="2364"/>
                  <a:pt x="1949" y="2944"/>
                </a:cubicBezTo>
                <a:cubicBezTo>
                  <a:pt x="2364" y="3276"/>
                  <a:pt x="2903" y="3401"/>
                  <a:pt x="3400" y="3525"/>
                </a:cubicBezTo>
                <a:cubicBezTo>
                  <a:pt x="4644" y="3815"/>
                  <a:pt x="6012" y="3815"/>
                  <a:pt x="7173" y="4479"/>
                </a:cubicBezTo>
                <a:cubicBezTo>
                  <a:pt x="7712" y="4810"/>
                  <a:pt x="8210" y="5266"/>
                  <a:pt x="8666" y="5722"/>
                </a:cubicBezTo>
                <a:cubicBezTo>
                  <a:pt x="9288" y="6303"/>
                  <a:pt x="9951" y="6842"/>
                  <a:pt x="10490" y="7505"/>
                </a:cubicBezTo>
                <a:cubicBezTo>
                  <a:pt x="10863" y="7961"/>
                  <a:pt x="11278" y="8335"/>
                  <a:pt x="11817" y="8583"/>
                </a:cubicBezTo>
                <a:cubicBezTo>
                  <a:pt x="12190" y="8749"/>
                  <a:pt x="11941" y="9288"/>
                  <a:pt x="11568" y="91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337;p45">
            <a:extLst>
              <a:ext uri="{FF2B5EF4-FFF2-40B4-BE49-F238E27FC236}">
                <a16:creationId xmlns:a16="http://schemas.microsoft.com/office/drawing/2014/main" id="{BAC4D33F-3268-419F-ABC3-35E9A85AFFE6}"/>
              </a:ext>
            </a:extLst>
          </p:cNvPr>
          <p:cNvSpPr/>
          <p:nvPr/>
        </p:nvSpPr>
        <p:spPr>
          <a:xfrm>
            <a:off x="8072173" y="3123603"/>
            <a:ext cx="82347" cy="53692"/>
          </a:xfrm>
          <a:custGeom>
            <a:avLst/>
            <a:gdLst/>
            <a:ahLst/>
            <a:cxnLst/>
            <a:rect l="l" t="t" r="r" b="b"/>
            <a:pathLst>
              <a:path w="5598" h="3650" extrusionOk="0">
                <a:moveTo>
                  <a:pt x="4893" y="3401"/>
                </a:moveTo>
                <a:cubicBezTo>
                  <a:pt x="4271" y="2737"/>
                  <a:pt x="3400" y="2489"/>
                  <a:pt x="2695" y="1991"/>
                </a:cubicBezTo>
                <a:cubicBezTo>
                  <a:pt x="1908" y="1535"/>
                  <a:pt x="1327" y="457"/>
                  <a:pt x="332" y="664"/>
                </a:cubicBezTo>
                <a:cubicBezTo>
                  <a:pt x="166" y="664"/>
                  <a:pt x="0" y="540"/>
                  <a:pt x="0" y="374"/>
                </a:cubicBezTo>
                <a:cubicBezTo>
                  <a:pt x="0" y="167"/>
                  <a:pt x="166" y="42"/>
                  <a:pt x="332" y="42"/>
                </a:cubicBezTo>
                <a:cubicBezTo>
                  <a:pt x="622" y="1"/>
                  <a:pt x="871" y="1"/>
                  <a:pt x="1120" y="84"/>
                </a:cubicBezTo>
                <a:cubicBezTo>
                  <a:pt x="1908" y="333"/>
                  <a:pt x="2405" y="1079"/>
                  <a:pt x="3069" y="1493"/>
                </a:cubicBezTo>
                <a:cubicBezTo>
                  <a:pt x="3815" y="1991"/>
                  <a:pt x="4686" y="2281"/>
                  <a:pt x="5349" y="2945"/>
                </a:cubicBezTo>
                <a:cubicBezTo>
                  <a:pt x="5598" y="3235"/>
                  <a:pt x="5183" y="3650"/>
                  <a:pt x="4893" y="33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2338;p45">
            <a:extLst>
              <a:ext uri="{FF2B5EF4-FFF2-40B4-BE49-F238E27FC236}">
                <a16:creationId xmlns:a16="http://schemas.microsoft.com/office/drawing/2014/main" id="{9049F83F-5BF9-4263-9157-658A1E56D162}"/>
              </a:ext>
            </a:extLst>
          </p:cNvPr>
          <p:cNvSpPr/>
          <p:nvPr/>
        </p:nvSpPr>
        <p:spPr>
          <a:xfrm>
            <a:off x="6820028" y="2455754"/>
            <a:ext cx="203719" cy="287889"/>
          </a:xfrm>
          <a:custGeom>
            <a:avLst/>
            <a:gdLst/>
            <a:ahLst/>
            <a:cxnLst/>
            <a:rect l="l" t="t" r="r" b="b"/>
            <a:pathLst>
              <a:path w="13849" h="19571" extrusionOk="0">
                <a:moveTo>
                  <a:pt x="415" y="19488"/>
                </a:moveTo>
                <a:cubicBezTo>
                  <a:pt x="0" y="19198"/>
                  <a:pt x="581" y="18783"/>
                  <a:pt x="788" y="18493"/>
                </a:cubicBezTo>
                <a:cubicBezTo>
                  <a:pt x="871" y="18368"/>
                  <a:pt x="913" y="18244"/>
                  <a:pt x="996" y="18120"/>
                </a:cubicBezTo>
                <a:cubicBezTo>
                  <a:pt x="1244" y="17622"/>
                  <a:pt x="1327" y="17042"/>
                  <a:pt x="1659" y="16544"/>
                </a:cubicBezTo>
                <a:cubicBezTo>
                  <a:pt x="1991" y="16047"/>
                  <a:pt x="2530" y="15756"/>
                  <a:pt x="2778" y="15217"/>
                </a:cubicBezTo>
                <a:cubicBezTo>
                  <a:pt x="2986" y="14637"/>
                  <a:pt x="2986" y="14056"/>
                  <a:pt x="3442" y="13600"/>
                </a:cubicBezTo>
                <a:cubicBezTo>
                  <a:pt x="3981" y="12978"/>
                  <a:pt x="4893" y="12937"/>
                  <a:pt x="5473" y="12356"/>
                </a:cubicBezTo>
                <a:cubicBezTo>
                  <a:pt x="5847" y="12066"/>
                  <a:pt x="6012" y="11610"/>
                  <a:pt x="6137" y="11196"/>
                </a:cubicBezTo>
                <a:cubicBezTo>
                  <a:pt x="6344" y="10739"/>
                  <a:pt x="6759" y="10449"/>
                  <a:pt x="7132" y="10159"/>
                </a:cubicBezTo>
                <a:cubicBezTo>
                  <a:pt x="8003" y="9620"/>
                  <a:pt x="8376" y="8666"/>
                  <a:pt x="8790" y="7796"/>
                </a:cubicBezTo>
                <a:cubicBezTo>
                  <a:pt x="8998" y="7422"/>
                  <a:pt x="9288" y="7091"/>
                  <a:pt x="9288" y="6676"/>
                </a:cubicBezTo>
                <a:cubicBezTo>
                  <a:pt x="9371" y="6054"/>
                  <a:pt x="9371" y="5474"/>
                  <a:pt x="9371" y="4852"/>
                </a:cubicBezTo>
                <a:cubicBezTo>
                  <a:pt x="9371" y="4562"/>
                  <a:pt x="9371" y="4313"/>
                  <a:pt x="9454" y="4064"/>
                </a:cubicBezTo>
                <a:cubicBezTo>
                  <a:pt x="9537" y="3815"/>
                  <a:pt x="9661" y="3608"/>
                  <a:pt x="9786" y="3359"/>
                </a:cubicBezTo>
                <a:cubicBezTo>
                  <a:pt x="9993" y="2945"/>
                  <a:pt x="10117" y="2488"/>
                  <a:pt x="10449" y="2157"/>
                </a:cubicBezTo>
                <a:cubicBezTo>
                  <a:pt x="10822" y="1825"/>
                  <a:pt x="11195" y="1576"/>
                  <a:pt x="11568" y="1245"/>
                </a:cubicBezTo>
                <a:cubicBezTo>
                  <a:pt x="11817" y="1037"/>
                  <a:pt x="12024" y="789"/>
                  <a:pt x="12273" y="623"/>
                </a:cubicBezTo>
                <a:cubicBezTo>
                  <a:pt x="12605" y="374"/>
                  <a:pt x="12978" y="208"/>
                  <a:pt x="13351" y="84"/>
                </a:cubicBezTo>
                <a:cubicBezTo>
                  <a:pt x="13600" y="1"/>
                  <a:pt x="13849" y="332"/>
                  <a:pt x="13683" y="540"/>
                </a:cubicBezTo>
                <a:cubicBezTo>
                  <a:pt x="13559" y="747"/>
                  <a:pt x="13227" y="747"/>
                  <a:pt x="12978" y="871"/>
                </a:cubicBezTo>
                <a:cubicBezTo>
                  <a:pt x="12688" y="1037"/>
                  <a:pt x="12481" y="1245"/>
                  <a:pt x="12232" y="1493"/>
                </a:cubicBezTo>
                <a:cubicBezTo>
                  <a:pt x="11776" y="1949"/>
                  <a:pt x="11154" y="2281"/>
                  <a:pt x="10739" y="2820"/>
                </a:cubicBezTo>
                <a:cubicBezTo>
                  <a:pt x="10490" y="3318"/>
                  <a:pt x="10159" y="3857"/>
                  <a:pt x="9993" y="4396"/>
                </a:cubicBezTo>
                <a:cubicBezTo>
                  <a:pt x="9951" y="5018"/>
                  <a:pt x="9993" y="5598"/>
                  <a:pt x="9951" y="6220"/>
                </a:cubicBezTo>
                <a:cubicBezTo>
                  <a:pt x="9910" y="6759"/>
                  <a:pt x="9868" y="7298"/>
                  <a:pt x="9537" y="7754"/>
                </a:cubicBezTo>
                <a:cubicBezTo>
                  <a:pt x="8998" y="8666"/>
                  <a:pt x="8666" y="9786"/>
                  <a:pt x="7795" y="10408"/>
                </a:cubicBezTo>
                <a:cubicBezTo>
                  <a:pt x="7464" y="10698"/>
                  <a:pt x="7049" y="10947"/>
                  <a:pt x="6800" y="11320"/>
                </a:cubicBezTo>
                <a:cubicBezTo>
                  <a:pt x="6551" y="11735"/>
                  <a:pt x="6469" y="12232"/>
                  <a:pt x="6095" y="12605"/>
                </a:cubicBezTo>
                <a:cubicBezTo>
                  <a:pt x="5764" y="12937"/>
                  <a:pt x="5391" y="13186"/>
                  <a:pt x="4976" y="13393"/>
                </a:cubicBezTo>
                <a:cubicBezTo>
                  <a:pt x="4437" y="13642"/>
                  <a:pt x="3815" y="13808"/>
                  <a:pt x="3608" y="14471"/>
                </a:cubicBezTo>
                <a:cubicBezTo>
                  <a:pt x="3483" y="14969"/>
                  <a:pt x="3359" y="15466"/>
                  <a:pt x="3069" y="15922"/>
                </a:cubicBezTo>
                <a:cubicBezTo>
                  <a:pt x="2613" y="16420"/>
                  <a:pt x="2074" y="16834"/>
                  <a:pt x="1866" y="17498"/>
                </a:cubicBezTo>
                <a:cubicBezTo>
                  <a:pt x="1700" y="18161"/>
                  <a:pt x="1369" y="18783"/>
                  <a:pt x="871" y="19322"/>
                </a:cubicBezTo>
                <a:cubicBezTo>
                  <a:pt x="830" y="19488"/>
                  <a:pt x="581" y="19571"/>
                  <a:pt x="415" y="194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2339;p45">
            <a:extLst>
              <a:ext uri="{FF2B5EF4-FFF2-40B4-BE49-F238E27FC236}">
                <a16:creationId xmlns:a16="http://schemas.microsoft.com/office/drawing/2014/main" id="{AE5D751D-ED39-4FAA-915D-DECD4394C6FC}"/>
              </a:ext>
            </a:extLst>
          </p:cNvPr>
          <p:cNvSpPr/>
          <p:nvPr/>
        </p:nvSpPr>
        <p:spPr>
          <a:xfrm>
            <a:off x="7065215" y="2404520"/>
            <a:ext cx="170783" cy="45160"/>
          </a:xfrm>
          <a:custGeom>
            <a:avLst/>
            <a:gdLst/>
            <a:ahLst/>
            <a:cxnLst/>
            <a:rect l="l" t="t" r="r" b="b"/>
            <a:pathLst>
              <a:path w="11610" h="3070" extrusionOk="0">
                <a:moveTo>
                  <a:pt x="290" y="2820"/>
                </a:moveTo>
                <a:cubicBezTo>
                  <a:pt x="0" y="2281"/>
                  <a:pt x="1244" y="2074"/>
                  <a:pt x="1617" y="1991"/>
                </a:cubicBezTo>
                <a:cubicBezTo>
                  <a:pt x="2405" y="1867"/>
                  <a:pt x="3193" y="1867"/>
                  <a:pt x="3939" y="1742"/>
                </a:cubicBezTo>
                <a:cubicBezTo>
                  <a:pt x="4934" y="1576"/>
                  <a:pt x="5929" y="1825"/>
                  <a:pt x="6924" y="1908"/>
                </a:cubicBezTo>
                <a:cubicBezTo>
                  <a:pt x="7712" y="1908"/>
                  <a:pt x="8541" y="2033"/>
                  <a:pt x="9329" y="1867"/>
                </a:cubicBezTo>
                <a:cubicBezTo>
                  <a:pt x="9578" y="1784"/>
                  <a:pt x="9785" y="1618"/>
                  <a:pt x="9993" y="1452"/>
                </a:cubicBezTo>
                <a:cubicBezTo>
                  <a:pt x="10366" y="1203"/>
                  <a:pt x="10656" y="872"/>
                  <a:pt x="10863" y="457"/>
                </a:cubicBezTo>
                <a:cubicBezTo>
                  <a:pt x="10988" y="1"/>
                  <a:pt x="11610" y="167"/>
                  <a:pt x="11444" y="623"/>
                </a:cubicBezTo>
                <a:cubicBezTo>
                  <a:pt x="11237" y="1120"/>
                  <a:pt x="10905" y="1576"/>
                  <a:pt x="10449" y="1867"/>
                </a:cubicBezTo>
                <a:cubicBezTo>
                  <a:pt x="10076" y="2157"/>
                  <a:pt x="9702" y="2447"/>
                  <a:pt x="9205" y="2530"/>
                </a:cubicBezTo>
                <a:cubicBezTo>
                  <a:pt x="7837" y="2654"/>
                  <a:pt x="6468" y="2447"/>
                  <a:pt x="5100" y="2323"/>
                </a:cubicBezTo>
                <a:cubicBezTo>
                  <a:pt x="4603" y="2281"/>
                  <a:pt x="4105" y="2364"/>
                  <a:pt x="3607" y="2406"/>
                </a:cubicBezTo>
                <a:cubicBezTo>
                  <a:pt x="2861" y="2489"/>
                  <a:pt x="2115" y="2489"/>
                  <a:pt x="1369" y="2654"/>
                </a:cubicBezTo>
                <a:cubicBezTo>
                  <a:pt x="1203" y="2737"/>
                  <a:pt x="1037" y="2779"/>
                  <a:pt x="871" y="2862"/>
                </a:cubicBezTo>
                <a:cubicBezTo>
                  <a:pt x="664" y="2986"/>
                  <a:pt x="415" y="3069"/>
                  <a:pt x="290" y="28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2340;p45">
            <a:extLst>
              <a:ext uri="{FF2B5EF4-FFF2-40B4-BE49-F238E27FC236}">
                <a16:creationId xmlns:a16="http://schemas.microsoft.com/office/drawing/2014/main" id="{F8097DEA-3D22-4381-BEAC-D783EDBE1962}"/>
              </a:ext>
            </a:extLst>
          </p:cNvPr>
          <p:cNvSpPr/>
          <p:nvPr/>
        </p:nvSpPr>
        <p:spPr>
          <a:xfrm>
            <a:off x="6924925" y="1921473"/>
            <a:ext cx="88451" cy="61017"/>
          </a:xfrm>
          <a:custGeom>
            <a:avLst/>
            <a:gdLst/>
            <a:ahLst/>
            <a:cxnLst/>
            <a:rect l="l" t="t" r="r" b="b"/>
            <a:pathLst>
              <a:path w="6013" h="4148" extrusionOk="0">
                <a:moveTo>
                  <a:pt x="2820" y="4064"/>
                </a:moveTo>
                <a:cubicBezTo>
                  <a:pt x="1825" y="3940"/>
                  <a:pt x="1494" y="3567"/>
                  <a:pt x="830" y="2862"/>
                </a:cubicBezTo>
                <a:cubicBezTo>
                  <a:pt x="333" y="2489"/>
                  <a:pt x="1" y="1908"/>
                  <a:pt x="42" y="1245"/>
                </a:cubicBezTo>
                <a:cubicBezTo>
                  <a:pt x="42" y="954"/>
                  <a:pt x="42" y="706"/>
                  <a:pt x="42" y="415"/>
                </a:cubicBezTo>
                <a:cubicBezTo>
                  <a:pt x="42" y="42"/>
                  <a:pt x="623" y="1"/>
                  <a:pt x="664" y="415"/>
                </a:cubicBezTo>
                <a:cubicBezTo>
                  <a:pt x="664" y="1037"/>
                  <a:pt x="540" y="1784"/>
                  <a:pt x="1079" y="2240"/>
                </a:cubicBezTo>
                <a:cubicBezTo>
                  <a:pt x="1452" y="2530"/>
                  <a:pt x="1701" y="2903"/>
                  <a:pt x="2033" y="3152"/>
                </a:cubicBezTo>
                <a:cubicBezTo>
                  <a:pt x="2903" y="3691"/>
                  <a:pt x="3898" y="3401"/>
                  <a:pt x="4852" y="3359"/>
                </a:cubicBezTo>
                <a:cubicBezTo>
                  <a:pt x="5059" y="3359"/>
                  <a:pt x="5267" y="3318"/>
                  <a:pt x="5515" y="3276"/>
                </a:cubicBezTo>
                <a:cubicBezTo>
                  <a:pt x="5889" y="3235"/>
                  <a:pt x="6013" y="3857"/>
                  <a:pt x="5598" y="3898"/>
                </a:cubicBezTo>
                <a:cubicBezTo>
                  <a:pt x="4686" y="3981"/>
                  <a:pt x="3733" y="4147"/>
                  <a:pt x="2820" y="40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2341;p45">
            <a:extLst>
              <a:ext uri="{FF2B5EF4-FFF2-40B4-BE49-F238E27FC236}">
                <a16:creationId xmlns:a16="http://schemas.microsoft.com/office/drawing/2014/main" id="{2AE0D616-642D-4B31-BB8C-EBF4BEEB8372}"/>
              </a:ext>
            </a:extLst>
          </p:cNvPr>
          <p:cNvSpPr/>
          <p:nvPr/>
        </p:nvSpPr>
        <p:spPr>
          <a:xfrm>
            <a:off x="7041429" y="1964779"/>
            <a:ext cx="32333" cy="15872"/>
          </a:xfrm>
          <a:custGeom>
            <a:avLst/>
            <a:gdLst/>
            <a:ahLst/>
            <a:cxnLst/>
            <a:rect l="l" t="t" r="r" b="b"/>
            <a:pathLst>
              <a:path w="2198" h="1079" extrusionOk="0">
                <a:moveTo>
                  <a:pt x="1659" y="996"/>
                </a:moveTo>
                <a:cubicBezTo>
                  <a:pt x="1244" y="871"/>
                  <a:pt x="871" y="788"/>
                  <a:pt x="456" y="788"/>
                </a:cubicBezTo>
                <a:cubicBezTo>
                  <a:pt x="332" y="788"/>
                  <a:pt x="208" y="788"/>
                  <a:pt x="125" y="664"/>
                </a:cubicBezTo>
                <a:cubicBezTo>
                  <a:pt x="0" y="581"/>
                  <a:pt x="0" y="374"/>
                  <a:pt x="125" y="249"/>
                </a:cubicBezTo>
                <a:cubicBezTo>
                  <a:pt x="415" y="1"/>
                  <a:pt x="1451" y="332"/>
                  <a:pt x="1825" y="374"/>
                </a:cubicBezTo>
                <a:cubicBezTo>
                  <a:pt x="2198" y="498"/>
                  <a:pt x="2073" y="1079"/>
                  <a:pt x="1659" y="9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2342;p45">
            <a:extLst>
              <a:ext uri="{FF2B5EF4-FFF2-40B4-BE49-F238E27FC236}">
                <a16:creationId xmlns:a16="http://schemas.microsoft.com/office/drawing/2014/main" id="{CC34C662-87A8-47E8-8695-CC9CC7424CE6}"/>
              </a:ext>
            </a:extLst>
          </p:cNvPr>
          <p:cNvSpPr/>
          <p:nvPr/>
        </p:nvSpPr>
        <p:spPr>
          <a:xfrm>
            <a:off x="7126806" y="2048332"/>
            <a:ext cx="182389" cy="96998"/>
          </a:xfrm>
          <a:custGeom>
            <a:avLst/>
            <a:gdLst/>
            <a:ahLst/>
            <a:cxnLst/>
            <a:rect l="l" t="t" r="r" b="b"/>
            <a:pathLst>
              <a:path w="12399" h="6594" extrusionOk="0">
                <a:moveTo>
                  <a:pt x="11113" y="6552"/>
                </a:moveTo>
                <a:cubicBezTo>
                  <a:pt x="10781" y="6552"/>
                  <a:pt x="10449" y="6428"/>
                  <a:pt x="10076" y="6345"/>
                </a:cubicBezTo>
                <a:cubicBezTo>
                  <a:pt x="9579" y="6303"/>
                  <a:pt x="9040" y="6262"/>
                  <a:pt x="8542" y="6096"/>
                </a:cubicBezTo>
                <a:cubicBezTo>
                  <a:pt x="8003" y="5930"/>
                  <a:pt x="7589" y="5515"/>
                  <a:pt x="7091" y="5267"/>
                </a:cubicBezTo>
                <a:cubicBezTo>
                  <a:pt x="6635" y="5059"/>
                  <a:pt x="6137" y="4894"/>
                  <a:pt x="5723" y="4603"/>
                </a:cubicBezTo>
                <a:cubicBezTo>
                  <a:pt x="5515" y="4437"/>
                  <a:pt x="5267" y="4272"/>
                  <a:pt x="5059" y="4106"/>
                </a:cubicBezTo>
                <a:cubicBezTo>
                  <a:pt x="4728" y="3774"/>
                  <a:pt x="4396" y="3359"/>
                  <a:pt x="3940" y="3276"/>
                </a:cubicBezTo>
                <a:cubicBezTo>
                  <a:pt x="3567" y="3194"/>
                  <a:pt x="3194" y="3194"/>
                  <a:pt x="2862" y="3111"/>
                </a:cubicBezTo>
                <a:cubicBezTo>
                  <a:pt x="2281" y="2945"/>
                  <a:pt x="1784" y="2655"/>
                  <a:pt x="1452" y="2157"/>
                </a:cubicBezTo>
                <a:cubicBezTo>
                  <a:pt x="1203" y="1784"/>
                  <a:pt x="1079" y="1411"/>
                  <a:pt x="789" y="1079"/>
                </a:cubicBezTo>
                <a:cubicBezTo>
                  <a:pt x="664" y="955"/>
                  <a:pt x="581" y="830"/>
                  <a:pt x="416" y="789"/>
                </a:cubicBezTo>
                <a:cubicBezTo>
                  <a:pt x="208" y="706"/>
                  <a:pt x="1" y="540"/>
                  <a:pt x="84" y="291"/>
                </a:cubicBezTo>
                <a:cubicBezTo>
                  <a:pt x="250" y="1"/>
                  <a:pt x="581" y="125"/>
                  <a:pt x="830" y="291"/>
                </a:cubicBezTo>
                <a:cubicBezTo>
                  <a:pt x="1286" y="581"/>
                  <a:pt x="1577" y="1079"/>
                  <a:pt x="1784" y="1535"/>
                </a:cubicBezTo>
                <a:cubicBezTo>
                  <a:pt x="2157" y="2323"/>
                  <a:pt x="3028" y="2572"/>
                  <a:pt x="3815" y="2613"/>
                </a:cubicBezTo>
                <a:cubicBezTo>
                  <a:pt x="4769" y="2696"/>
                  <a:pt x="5267" y="3567"/>
                  <a:pt x="5971" y="4023"/>
                </a:cubicBezTo>
                <a:cubicBezTo>
                  <a:pt x="6428" y="4396"/>
                  <a:pt x="7008" y="4520"/>
                  <a:pt x="7506" y="4769"/>
                </a:cubicBezTo>
                <a:cubicBezTo>
                  <a:pt x="7837" y="4976"/>
                  <a:pt x="8169" y="5225"/>
                  <a:pt x="8501" y="5391"/>
                </a:cubicBezTo>
                <a:cubicBezTo>
                  <a:pt x="9247" y="5764"/>
                  <a:pt x="10118" y="5640"/>
                  <a:pt x="10905" y="5930"/>
                </a:cubicBezTo>
                <a:cubicBezTo>
                  <a:pt x="11196" y="6013"/>
                  <a:pt x="11486" y="5930"/>
                  <a:pt x="11735" y="5723"/>
                </a:cubicBezTo>
                <a:cubicBezTo>
                  <a:pt x="12025" y="5515"/>
                  <a:pt x="12398" y="5972"/>
                  <a:pt x="12108" y="6220"/>
                </a:cubicBezTo>
                <a:cubicBezTo>
                  <a:pt x="11818" y="6428"/>
                  <a:pt x="11486" y="6593"/>
                  <a:pt x="11113" y="655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2343;p45">
            <a:extLst>
              <a:ext uri="{FF2B5EF4-FFF2-40B4-BE49-F238E27FC236}">
                <a16:creationId xmlns:a16="http://schemas.microsoft.com/office/drawing/2014/main" id="{B4EBC18A-7D21-4323-9CC0-89C0C217A7C8}"/>
              </a:ext>
            </a:extLst>
          </p:cNvPr>
          <p:cNvSpPr/>
          <p:nvPr/>
        </p:nvSpPr>
        <p:spPr>
          <a:xfrm>
            <a:off x="7354914" y="1959895"/>
            <a:ext cx="88451" cy="73815"/>
          </a:xfrm>
          <a:custGeom>
            <a:avLst/>
            <a:gdLst/>
            <a:ahLst/>
            <a:cxnLst/>
            <a:rect l="l" t="t" r="r" b="b"/>
            <a:pathLst>
              <a:path w="6013" h="5018" extrusionOk="0">
                <a:moveTo>
                  <a:pt x="332" y="4935"/>
                </a:moveTo>
                <a:cubicBezTo>
                  <a:pt x="1" y="4603"/>
                  <a:pt x="498" y="4230"/>
                  <a:pt x="789" y="4106"/>
                </a:cubicBezTo>
                <a:cubicBezTo>
                  <a:pt x="1079" y="3940"/>
                  <a:pt x="1411" y="3940"/>
                  <a:pt x="1701" y="3857"/>
                </a:cubicBezTo>
                <a:cubicBezTo>
                  <a:pt x="2240" y="3608"/>
                  <a:pt x="2820" y="3276"/>
                  <a:pt x="3193" y="2820"/>
                </a:cubicBezTo>
                <a:cubicBezTo>
                  <a:pt x="3359" y="2613"/>
                  <a:pt x="3401" y="2323"/>
                  <a:pt x="3525" y="2074"/>
                </a:cubicBezTo>
                <a:cubicBezTo>
                  <a:pt x="3940" y="1328"/>
                  <a:pt x="4769" y="996"/>
                  <a:pt x="5308" y="374"/>
                </a:cubicBezTo>
                <a:cubicBezTo>
                  <a:pt x="5432" y="167"/>
                  <a:pt x="5640" y="1"/>
                  <a:pt x="5847" y="167"/>
                </a:cubicBezTo>
                <a:cubicBezTo>
                  <a:pt x="6013" y="250"/>
                  <a:pt x="6013" y="457"/>
                  <a:pt x="5930" y="581"/>
                </a:cubicBezTo>
                <a:cubicBezTo>
                  <a:pt x="5432" y="1286"/>
                  <a:pt x="4562" y="1618"/>
                  <a:pt x="4106" y="2323"/>
                </a:cubicBezTo>
                <a:cubicBezTo>
                  <a:pt x="3981" y="2572"/>
                  <a:pt x="3898" y="2862"/>
                  <a:pt x="3732" y="3111"/>
                </a:cubicBezTo>
                <a:cubicBezTo>
                  <a:pt x="3567" y="3401"/>
                  <a:pt x="3318" y="3608"/>
                  <a:pt x="3069" y="3774"/>
                </a:cubicBezTo>
                <a:cubicBezTo>
                  <a:pt x="2654" y="4064"/>
                  <a:pt x="2281" y="4313"/>
                  <a:pt x="1825" y="4437"/>
                </a:cubicBezTo>
                <a:cubicBezTo>
                  <a:pt x="1493" y="4562"/>
                  <a:pt x="1079" y="4562"/>
                  <a:pt x="789" y="4811"/>
                </a:cubicBezTo>
                <a:cubicBezTo>
                  <a:pt x="706" y="4976"/>
                  <a:pt x="498" y="5018"/>
                  <a:pt x="332" y="49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2344;p45">
            <a:extLst>
              <a:ext uri="{FF2B5EF4-FFF2-40B4-BE49-F238E27FC236}">
                <a16:creationId xmlns:a16="http://schemas.microsoft.com/office/drawing/2014/main" id="{201A14AC-5E23-45C9-B0E2-294805E3C8FE}"/>
              </a:ext>
            </a:extLst>
          </p:cNvPr>
          <p:cNvSpPr/>
          <p:nvPr/>
        </p:nvSpPr>
        <p:spPr>
          <a:xfrm>
            <a:off x="7450676" y="1923914"/>
            <a:ext cx="12209" cy="20138"/>
          </a:xfrm>
          <a:custGeom>
            <a:avLst/>
            <a:gdLst/>
            <a:ahLst/>
            <a:cxnLst/>
            <a:rect l="l" t="t" r="r" b="b"/>
            <a:pathLst>
              <a:path w="830" h="1369" extrusionOk="0">
                <a:moveTo>
                  <a:pt x="83" y="1162"/>
                </a:moveTo>
                <a:cubicBezTo>
                  <a:pt x="0" y="913"/>
                  <a:pt x="166" y="664"/>
                  <a:pt x="166" y="374"/>
                </a:cubicBezTo>
                <a:cubicBezTo>
                  <a:pt x="249" y="1"/>
                  <a:pt x="830" y="84"/>
                  <a:pt x="788" y="457"/>
                </a:cubicBezTo>
                <a:cubicBezTo>
                  <a:pt x="747" y="664"/>
                  <a:pt x="705" y="830"/>
                  <a:pt x="664" y="996"/>
                </a:cubicBezTo>
                <a:cubicBezTo>
                  <a:pt x="664" y="1120"/>
                  <a:pt x="622" y="1203"/>
                  <a:pt x="539" y="1286"/>
                </a:cubicBezTo>
                <a:cubicBezTo>
                  <a:pt x="374" y="1369"/>
                  <a:pt x="166" y="1286"/>
                  <a:pt x="83" y="11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2345;p45">
            <a:extLst>
              <a:ext uri="{FF2B5EF4-FFF2-40B4-BE49-F238E27FC236}">
                <a16:creationId xmlns:a16="http://schemas.microsoft.com/office/drawing/2014/main" id="{08ED64C0-B9B0-4898-94A3-3C60CEC3C5E0}"/>
              </a:ext>
            </a:extLst>
          </p:cNvPr>
          <p:cNvSpPr/>
          <p:nvPr/>
        </p:nvSpPr>
        <p:spPr>
          <a:xfrm>
            <a:off x="6790756" y="2109334"/>
            <a:ext cx="104912" cy="78684"/>
          </a:xfrm>
          <a:custGeom>
            <a:avLst/>
            <a:gdLst/>
            <a:ahLst/>
            <a:cxnLst/>
            <a:rect l="l" t="t" r="r" b="b"/>
            <a:pathLst>
              <a:path w="7132" h="5349" extrusionOk="0">
                <a:moveTo>
                  <a:pt x="6717" y="5349"/>
                </a:moveTo>
                <a:cubicBezTo>
                  <a:pt x="5971" y="5349"/>
                  <a:pt x="5142" y="5059"/>
                  <a:pt x="4768" y="4395"/>
                </a:cubicBezTo>
                <a:cubicBezTo>
                  <a:pt x="4561" y="4105"/>
                  <a:pt x="4437" y="3773"/>
                  <a:pt x="4188" y="3607"/>
                </a:cubicBezTo>
                <a:cubicBezTo>
                  <a:pt x="3732" y="3359"/>
                  <a:pt x="3234" y="3234"/>
                  <a:pt x="2778" y="2985"/>
                </a:cubicBezTo>
                <a:cubicBezTo>
                  <a:pt x="2488" y="2820"/>
                  <a:pt x="2239" y="2612"/>
                  <a:pt x="2032" y="2364"/>
                </a:cubicBezTo>
                <a:cubicBezTo>
                  <a:pt x="1659" y="1949"/>
                  <a:pt x="1451" y="1368"/>
                  <a:pt x="954" y="1120"/>
                </a:cubicBezTo>
                <a:cubicBezTo>
                  <a:pt x="705" y="995"/>
                  <a:pt x="415" y="912"/>
                  <a:pt x="166" y="747"/>
                </a:cubicBezTo>
                <a:cubicBezTo>
                  <a:pt x="83" y="664"/>
                  <a:pt x="0" y="539"/>
                  <a:pt x="0" y="415"/>
                </a:cubicBezTo>
                <a:cubicBezTo>
                  <a:pt x="0" y="83"/>
                  <a:pt x="415" y="0"/>
                  <a:pt x="581" y="249"/>
                </a:cubicBezTo>
                <a:cubicBezTo>
                  <a:pt x="954" y="456"/>
                  <a:pt x="1410" y="581"/>
                  <a:pt x="1700" y="912"/>
                </a:cubicBezTo>
                <a:cubicBezTo>
                  <a:pt x="2073" y="1244"/>
                  <a:pt x="2281" y="1700"/>
                  <a:pt x="2571" y="2073"/>
                </a:cubicBezTo>
                <a:cubicBezTo>
                  <a:pt x="2778" y="2281"/>
                  <a:pt x="2986" y="2405"/>
                  <a:pt x="3234" y="2529"/>
                </a:cubicBezTo>
                <a:cubicBezTo>
                  <a:pt x="3649" y="2737"/>
                  <a:pt x="4105" y="2861"/>
                  <a:pt x="4520" y="3068"/>
                </a:cubicBezTo>
                <a:cubicBezTo>
                  <a:pt x="4893" y="3317"/>
                  <a:pt x="5059" y="3732"/>
                  <a:pt x="5266" y="4063"/>
                </a:cubicBezTo>
                <a:cubicBezTo>
                  <a:pt x="5598" y="4520"/>
                  <a:pt x="6178" y="4727"/>
                  <a:pt x="6717" y="4727"/>
                </a:cubicBezTo>
                <a:cubicBezTo>
                  <a:pt x="7132" y="4768"/>
                  <a:pt x="7132" y="5349"/>
                  <a:pt x="6717" y="53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2346;p45">
            <a:extLst>
              <a:ext uri="{FF2B5EF4-FFF2-40B4-BE49-F238E27FC236}">
                <a16:creationId xmlns:a16="http://schemas.microsoft.com/office/drawing/2014/main" id="{0282E339-3BE0-476A-84CC-B4B1716BCD58}"/>
              </a:ext>
            </a:extLst>
          </p:cNvPr>
          <p:cNvSpPr/>
          <p:nvPr/>
        </p:nvSpPr>
        <p:spPr>
          <a:xfrm>
            <a:off x="6915173" y="2179471"/>
            <a:ext cx="71991" cy="18917"/>
          </a:xfrm>
          <a:custGeom>
            <a:avLst/>
            <a:gdLst/>
            <a:ahLst/>
            <a:cxnLst/>
            <a:rect l="l" t="t" r="r" b="b"/>
            <a:pathLst>
              <a:path w="4894" h="1286" extrusionOk="0">
                <a:moveTo>
                  <a:pt x="2530" y="1244"/>
                </a:moveTo>
                <a:cubicBezTo>
                  <a:pt x="2157" y="1203"/>
                  <a:pt x="1783" y="1161"/>
                  <a:pt x="1493" y="995"/>
                </a:cubicBezTo>
                <a:cubicBezTo>
                  <a:pt x="1162" y="788"/>
                  <a:pt x="830" y="581"/>
                  <a:pt x="415" y="622"/>
                </a:cubicBezTo>
                <a:cubicBezTo>
                  <a:pt x="1" y="622"/>
                  <a:pt x="1" y="0"/>
                  <a:pt x="415" y="0"/>
                </a:cubicBezTo>
                <a:cubicBezTo>
                  <a:pt x="664" y="0"/>
                  <a:pt x="871" y="0"/>
                  <a:pt x="1079" y="83"/>
                </a:cubicBezTo>
                <a:cubicBezTo>
                  <a:pt x="1369" y="166"/>
                  <a:pt x="1618" y="374"/>
                  <a:pt x="1866" y="498"/>
                </a:cubicBezTo>
                <a:cubicBezTo>
                  <a:pt x="2571" y="705"/>
                  <a:pt x="3359" y="664"/>
                  <a:pt x="4064" y="539"/>
                </a:cubicBezTo>
                <a:cubicBezTo>
                  <a:pt x="4271" y="539"/>
                  <a:pt x="4437" y="374"/>
                  <a:pt x="4644" y="456"/>
                </a:cubicBezTo>
                <a:cubicBezTo>
                  <a:pt x="4893" y="539"/>
                  <a:pt x="4893" y="954"/>
                  <a:pt x="4644" y="1037"/>
                </a:cubicBezTo>
                <a:cubicBezTo>
                  <a:pt x="3981" y="1286"/>
                  <a:pt x="3235" y="1286"/>
                  <a:pt x="2530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2347;p45">
            <a:extLst>
              <a:ext uri="{FF2B5EF4-FFF2-40B4-BE49-F238E27FC236}">
                <a16:creationId xmlns:a16="http://schemas.microsoft.com/office/drawing/2014/main" id="{45EABE90-BC7F-49A2-889B-E6F81C23159A}"/>
              </a:ext>
            </a:extLst>
          </p:cNvPr>
          <p:cNvSpPr/>
          <p:nvPr/>
        </p:nvSpPr>
        <p:spPr>
          <a:xfrm>
            <a:off x="6687065" y="2060541"/>
            <a:ext cx="24419" cy="121990"/>
          </a:xfrm>
          <a:custGeom>
            <a:avLst/>
            <a:gdLst/>
            <a:ahLst/>
            <a:cxnLst/>
            <a:rect l="l" t="t" r="r" b="b"/>
            <a:pathLst>
              <a:path w="1660" h="8293" extrusionOk="0">
                <a:moveTo>
                  <a:pt x="374" y="8002"/>
                </a:moveTo>
                <a:cubicBezTo>
                  <a:pt x="374" y="7878"/>
                  <a:pt x="457" y="7795"/>
                  <a:pt x="540" y="7671"/>
                </a:cubicBezTo>
                <a:cubicBezTo>
                  <a:pt x="788" y="7422"/>
                  <a:pt x="954" y="7049"/>
                  <a:pt x="954" y="6676"/>
                </a:cubicBezTo>
                <a:cubicBezTo>
                  <a:pt x="913" y="6137"/>
                  <a:pt x="664" y="5639"/>
                  <a:pt x="457" y="5142"/>
                </a:cubicBezTo>
                <a:cubicBezTo>
                  <a:pt x="249" y="4520"/>
                  <a:pt x="125" y="3898"/>
                  <a:pt x="42" y="3276"/>
                </a:cubicBezTo>
                <a:cubicBezTo>
                  <a:pt x="1" y="2737"/>
                  <a:pt x="291" y="2239"/>
                  <a:pt x="374" y="1742"/>
                </a:cubicBezTo>
                <a:cubicBezTo>
                  <a:pt x="457" y="1286"/>
                  <a:pt x="498" y="829"/>
                  <a:pt x="581" y="415"/>
                </a:cubicBezTo>
                <a:cubicBezTo>
                  <a:pt x="623" y="0"/>
                  <a:pt x="1203" y="83"/>
                  <a:pt x="1162" y="498"/>
                </a:cubicBezTo>
                <a:cubicBezTo>
                  <a:pt x="1120" y="705"/>
                  <a:pt x="1120" y="912"/>
                  <a:pt x="1079" y="1161"/>
                </a:cubicBezTo>
                <a:cubicBezTo>
                  <a:pt x="1037" y="1742"/>
                  <a:pt x="871" y="2322"/>
                  <a:pt x="706" y="2903"/>
                </a:cubicBezTo>
                <a:cubicBezTo>
                  <a:pt x="623" y="3815"/>
                  <a:pt x="954" y="4644"/>
                  <a:pt x="1286" y="5473"/>
                </a:cubicBezTo>
                <a:cubicBezTo>
                  <a:pt x="1493" y="6012"/>
                  <a:pt x="1659" y="6593"/>
                  <a:pt x="1493" y="7173"/>
                </a:cubicBezTo>
                <a:cubicBezTo>
                  <a:pt x="1369" y="7546"/>
                  <a:pt x="1079" y="8210"/>
                  <a:pt x="706" y="8293"/>
                </a:cubicBezTo>
                <a:cubicBezTo>
                  <a:pt x="540" y="8293"/>
                  <a:pt x="415" y="8168"/>
                  <a:pt x="374" y="800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2348;p45">
            <a:extLst>
              <a:ext uri="{FF2B5EF4-FFF2-40B4-BE49-F238E27FC236}">
                <a16:creationId xmlns:a16="http://schemas.microsoft.com/office/drawing/2014/main" id="{723AF639-9FD5-48E4-A566-4E0C63D52DBB}"/>
              </a:ext>
            </a:extLst>
          </p:cNvPr>
          <p:cNvSpPr/>
          <p:nvPr/>
        </p:nvSpPr>
        <p:spPr>
          <a:xfrm>
            <a:off x="6716338" y="1998935"/>
            <a:ext cx="36613" cy="39055"/>
          </a:xfrm>
          <a:custGeom>
            <a:avLst/>
            <a:gdLst/>
            <a:ahLst/>
            <a:cxnLst/>
            <a:rect l="l" t="t" r="r" b="b"/>
            <a:pathLst>
              <a:path w="2489" h="2655" extrusionOk="0">
                <a:moveTo>
                  <a:pt x="1" y="2322"/>
                </a:moveTo>
                <a:cubicBezTo>
                  <a:pt x="1" y="2115"/>
                  <a:pt x="167" y="1991"/>
                  <a:pt x="291" y="1866"/>
                </a:cubicBezTo>
                <a:cubicBezTo>
                  <a:pt x="664" y="1410"/>
                  <a:pt x="1037" y="996"/>
                  <a:pt x="1452" y="622"/>
                </a:cubicBezTo>
                <a:cubicBezTo>
                  <a:pt x="1618" y="415"/>
                  <a:pt x="1784" y="1"/>
                  <a:pt x="2115" y="166"/>
                </a:cubicBezTo>
                <a:cubicBezTo>
                  <a:pt x="2489" y="457"/>
                  <a:pt x="2033" y="871"/>
                  <a:pt x="1825" y="1120"/>
                </a:cubicBezTo>
                <a:cubicBezTo>
                  <a:pt x="1452" y="1493"/>
                  <a:pt x="1037" y="1949"/>
                  <a:pt x="706" y="2322"/>
                </a:cubicBezTo>
                <a:cubicBezTo>
                  <a:pt x="581" y="2447"/>
                  <a:pt x="498" y="2654"/>
                  <a:pt x="333" y="2613"/>
                </a:cubicBezTo>
                <a:cubicBezTo>
                  <a:pt x="125" y="2613"/>
                  <a:pt x="1" y="2488"/>
                  <a:pt x="1" y="23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2349;p45">
            <a:extLst>
              <a:ext uri="{FF2B5EF4-FFF2-40B4-BE49-F238E27FC236}">
                <a16:creationId xmlns:a16="http://schemas.microsoft.com/office/drawing/2014/main" id="{E781559E-1057-4E8D-B1D0-8D757C0A03E3}"/>
              </a:ext>
            </a:extLst>
          </p:cNvPr>
          <p:cNvSpPr/>
          <p:nvPr/>
        </p:nvSpPr>
        <p:spPr>
          <a:xfrm>
            <a:off x="6784651" y="2701544"/>
            <a:ext cx="29905" cy="45160"/>
          </a:xfrm>
          <a:custGeom>
            <a:avLst/>
            <a:gdLst/>
            <a:ahLst/>
            <a:cxnLst/>
            <a:rect l="l" t="t" r="r" b="b"/>
            <a:pathLst>
              <a:path w="2033" h="3070" extrusionOk="0">
                <a:moveTo>
                  <a:pt x="125" y="2447"/>
                </a:moveTo>
                <a:cubicBezTo>
                  <a:pt x="1" y="2281"/>
                  <a:pt x="84" y="2074"/>
                  <a:pt x="249" y="1991"/>
                </a:cubicBezTo>
                <a:cubicBezTo>
                  <a:pt x="415" y="1825"/>
                  <a:pt x="540" y="1659"/>
                  <a:pt x="664" y="1452"/>
                </a:cubicBezTo>
                <a:cubicBezTo>
                  <a:pt x="871" y="1120"/>
                  <a:pt x="1079" y="706"/>
                  <a:pt x="1286" y="333"/>
                </a:cubicBezTo>
                <a:cubicBezTo>
                  <a:pt x="1493" y="1"/>
                  <a:pt x="2032" y="291"/>
                  <a:pt x="1825" y="623"/>
                </a:cubicBezTo>
                <a:cubicBezTo>
                  <a:pt x="1618" y="996"/>
                  <a:pt x="664" y="3069"/>
                  <a:pt x="125" y="24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2350;p45">
            <a:extLst>
              <a:ext uri="{FF2B5EF4-FFF2-40B4-BE49-F238E27FC236}">
                <a16:creationId xmlns:a16="http://schemas.microsoft.com/office/drawing/2014/main" id="{C13350F6-4460-4F0D-84FF-632BC711181E}"/>
              </a:ext>
            </a:extLst>
          </p:cNvPr>
          <p:cNvSpPr/>
          <p:nvPr/>
        </p:nvSpPr>
        <p:spPr>
          <a:xfrm>
            <a:off x="6885900" y="2580789"/>
            <a:ext cx="37216" cy="34171"/>
          </a:xfrm>
          <a:custGeom>
            <a:avLst/>
            <a:gdLst/>
            <a:ahLst/>
            <a:cxnLst/>
            <a:rect l="l" t="t" r="r" b="b"/>
            <a:pathLst>
              <a:path w="2530" h="2323" extrusionOk="0">
                <a:moveTo>
                  <a:pt x="498" y="2281"/>
                </a:moveTo>
                <a:cubicBezTo>
                  <a:pt x="0" y="2074"/>
                  <a:pt x="498" y="1493"/>
                  <a:pt x="788" y="1244"/>
                </a:cubicBezTo>
                <a:cubicBezTo>
                  <a:pt x="1161" y="954"/>
                  <a:pt x="1534" y="705"/>
                  <a:pt x="1825" y="332"/>
                </a:cubicBezTo>
                <a:cubicBezTo>
                  <a:pt x="2073" y="0"/>
                  <a:pt x="2530" y="374"/>
                  <a:pt x="2281" y="705"/>
                </a:cubicBezTo>
                <a:cubicBezTo>
                  <a:pt x="2115" y="913"/>
                  <a:pt x="1949" y="1120"/>
                  <a:pt x="1742" y="1327"/>
                </a:cubicBezTo>
                <a:cubicBezTo>
                  <a:pt x="1452" y="1535"/>
                  <a:pt x="1161" y="1700"/>
                  <a:pt x="954" y="1991"/>
                </a:cubicBezTo>
                <a:cubicBezTo>
                  <a:pt x="913" y="1991"/>
                  <a:pt x="913" y="2032"/>
                  <a:pt x="913" y="2074"/>
                </a:cubicBezTo>
                <a:cubicBezTo>
                  <a:pt x="871" y="2239"/>
                  <a:pt x="664" y="2322"/>
                  <a:pt x="498" y="22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2351;p45">
            <a:extLst>
              <a:ext uri="{FF2B5EF4-FFF2-40B4-BE49-F238E27FC236}">
                <a16:creationId xmlns:a16="http://schemas.microsoft.com/office/drawing/2014/main" id="{B76518A8-2A27-4274-AEBF-5F1D7ADC3A70}"/>
              </a:ext>
            </a:extLst>
          </p:cNvPr>
          <p:cNvSpPr/>
          <p:nvPr/>
        </p:nvSpPr>
        <p:spPr>
          <a:xfrm>
            <a:off x="6118626" y="2583834"/>
            <a:ext cx="81743" cy="101867"/>
          </a:xfrm>
          <a:custGeom>
            <a:avLst/>
            <a:gdLst/>
            <a:ahLst/>
            <a:cxnLst/>
            <a:rect l="l" t="t" r="r" b="b"/>
            <a:pathLst>
              <a:path w="5557" h="6925" extrusionOk="0">
                <a:moveTo>
                  <a:pt x="4852" y="6593"/>
                </a:moveTo>
                <a:cubicBezTo>
                  <a:pt x="4354" y="5971"/>
                  <a:pt x="3774" y="5349"/>
                  <a:pt x="3235" y="4727"/>
                </a:cubicBezTo>
                <a:cubicBezTo>
                  <a:pt x="2862" y="4230"/>
                  <a:pt x="2613" y="3649"/>
                  <a:pt x="2157" y="3193"/>
                </a:cubicBezTo>
                <a:cubicBezTo>
                  <a:pt x="1659" y="2820"/>
                  <a:pt x="1120" y="2530"/>
                  <a:pt x="706" y="2074"/>
                </a:cubicBezTo>
                <a:cubicBezTo>
                  <a:pt x="333" y="1701"/>
                  <a:pt x="1" y="1162"/>
                  <a:pt x="1" y="581"/>
                </a:cubicBezTo>
                <a:cubicBezTo>
                  <a:pt x="42" y="332"/>
                  <a:pt x="167" y="1"/>
                  <a:pt x="457" y="84"/>
                </a:cubicBezTo>
                <a:cubicBezTo>
                  <a:pt x="623" y="125"/>
                  <a:pt x="747" y="291"/>
                  <a:pt x="706" y="457"/>
                </a:cubicBezTo>
                <a:cubicBezTo>
                  <a:pt x="581" y="623"/>
                  <a:pt x="664" y="830"/>
                  <a:pt x="706" y="996"/>
                </a:cubicBezTo>
                <a:cubicBezTo>
                  <a:pt x="747" y="1162"/>
                  <a:pt x="830" y="1286"/>
                  <a:pt x="955" y="1411"/>
                </a:cubicBezTo>
                <a:cubicBezTo>
                  <a:pt x="1245" y="1742"/>
                  <a:pt x="1535" y="1991"/>
                  <a:pt x="1867" y="2240"/>
                </a:cubicBezTo>
                <a:cubicBezTo>
                  <a:pt x="2198" y="2447"/>
                  <a:pt x="2572" y="2654"/>
                  <a:pt x="2820" y="2986"/>
                </a:cubicBezTo>
                <a:cubicBezTo>
                  <a:pt x="3069" y="3318"/>
                  <a:pt x="3276" y="3691"/>
                  <a:pt x="3484" y="4023"/>
                </a:cubicBezTo>
                <a:cubicBezTo>
                  <a:pt x="3815" y="4479"/>
                  <a:pt x="4147" y="4852"/>
                  <a:pt x="4520" y="5266"/>
                </a:cubicBezTo>
                <a:cubicBezTo>
                  <a:pt x="4811" y="5557"/>
                  <a:pt x="5059" y="5888"/>
                  <a:pt x="5308" y="6220"/>
                </a:cubicBezTo>
                <a:cubicBezTo>
                  <a:pt x="5557" y="6552"/>
                  <a:pt x="5101" y="6925"/>
                  <a:pt x="4852" y="659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2352;p45">
            <a:extLst>
              <a:ext uri="{FF2B5EF4-FFF2-40B4-BE49-F238E27FC236}">
                <a16:creationId xmlns:a16="http://schemas.microsoft.com/office/drawing/2014/main" id="{41294107-6F31-415E-AB0A-2FE9C53C577E}"/>
              </a:ext>
            </a:extLst>
          </p:cNvPr>
          <p:cNvSpPr/>
          <p:nvPr/>
        </p:nvSpPr>
        <p:spPr>
          <a:xfrm>
            <a:off x="6213785" y="2694836"/>
            <a:ext cx="18299" cy="21977"/>
          </a:xfrm>
          <a:custGeom>
            <a:avLst/>
            <a:gdLst/>
            <a:ahLst/>
            <a:cxnLst/>
            <a:rect l="l" t="t" r="r" b="b"/>
            <a:pathLst>
              <a:path w="1244" h="1494" extrusionOk="0">
                <a:moveTo>
                  <a:pt x="415" y="1286"/>
                </a:moveTo>
                <a:cubicBezTo>
                  <a:pt x="332" y="1079"/>
                  <a:pt x="249" y="913"/>
                  <a:pt x="166" y="706"/>
                </a:cubicBezTo>
                <a:cubicBezTo>
                  <a:pt x="42" y="623"/>
                  <a:pt x="0" y="498"/>
                  <a:pt x="42" y="374"/>
                </a:cubicBezTo>
                <a:cubicBezTo>
                  <a:pt x="207" y="1"/>
                  <a:pt x="581" y="167"/>
                  <a:pt x="746" y="498"/>
                </a:cubicBezTo>
                <a:cubicBezTo>
                  <a:pt x="871" y="747"/>
                  <a:pt x="1244" y="1245"/>
                  <a:pt x="829" y="1452"/>
                </a:cubicBezTo>
                <a:cubicBezTo>
                  <a:pt x="663" y="1494"/>
                  <a:pt x="498" y="1452"/>
                  <a:pt x="415" y="12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2353;p45">
            <a:extLst>
              <a:ext uri="{FF2B5EF4-FFF2-40B4-BE49-F238E27FC236}">
                <a16:creationId xmlns:a16="http://schemas.microsoft.com/office/drawing/2014/main" id="{D41A9E41-BC05-466C-AD29-154C44CAFDB7}"/>
              </a:ext>
            </a:extLst>
          </p:cNvPr>
          <p:cNvSpPr/>
          <p:nvPr/>
        </p:nvSpPr>
        <p:spPr>
          <a:xfrm>
            <a:off x="6445541" y="3093727"/>
            <a:ext cx="111016" cy="95159"/>
          </a:xfrm>
          <a:custGeom>
            <a:avLst/>
            <a:gdLst/>
            <a:ahLst/>
            <a:cxnLst/>
            <a:rect l="l" t="t" r="r" b="b"/>
            <a:pathLst>
              <a:path w="7547" h="6469" extrusionOk="0">
                <a:moveTo>
                  <a:pt x="6925" y="6302"/>
                </a:moveTo>
                <a:cubicBezTo>
                  <a:pt x="6593" y="6178"/>
                  <a:pt x="6261" y="6054"/>
                  <a:pt x="5930" y="5971"/>
                </a:cubicBezTo>
                <a:cubicBezTo>
                  <a:pt x="5391" y="5888"/>
                  <a:pt x="4852" y="5846"/>
                  <a:pt x="4396" y="5598"/>
                </a:cubicBezTo>
                <a:cubicBezTo>
                  <a:pt x="3649" y="5266"/>
                  <a:pt x="3401" y="4561"/>
                  <a:pt x="3110" y="3856"/>
                </a:cubicBezTo>
                <a:cubicBezTo>
                  <a:pt x="2944" y="3566"/>
                  <a:pt x="2737" y="3234"/>
                  <a:pt x="2571" y="2944"/>
                </a:cubicBezTo>
                <a:cubicBezTo>
                  <a:pt x="2281" y="2364"/>
                  <a:pt x="2115" y="1742"/>
                  <a:pt x="1701" y="1286"/>
                </a:cubicBezTo>
                <a:cubicBezTo>
                  <a:pt x="1369" y="912"/>
                  <a:pt x="871" y="747"/>
                  <a:pt x="415" y="664"/>
                </a:cubicBezTo>
                <a:cubicBezTo>
                  <a:pt x="1" y="581"/>
                  <a:pt x="84" y="0"/>
                  <a:pt x="498" y="42"/>
                </a:cubicBezTo>
                <a:cubicBezTo>
                  <a:pt x="1162" y="166"/>
                  <a:pt x="1866" y="456"/>
                  <a:pt x="2281" y="1037"/>
                </a:cubicBezTo>
                <a:cubicBezTo>
                  <a:pt x="2654" y="1493"/>
                  <a:pt x="2862" y="2073"/>
                  <a:pt x="3110" y="2654"/>
                </a:cubicBezTo>
                <a:cubicBezTo>
                  <a:pt x="3235" y="2944"/>
                  <a:pt x="3442" y="3193"/>
                  <a:pt x="3566" y="3483"/>
                </a:cubicBezTo>
                <a:cubicBezTo>
                  <a:pt x="3857" y="3939"/>
                  <a:pt x="3940" y="4478"/>
                  <a:pt x="4354" y="4851"/>
                </a:cubicBezTo>
                <a:cubicBezTo>
                  <a:pt x="4893" y="5307"/>
                  <a:pt x="5598" y="5266"/>
                  <a:pt x="6220" y="5390"/>
                </a:cubicBezTo>
                <a:cubicBezTo>
                  <a:pt x="6552" y="5473"/>
                  <a:pt x="6842" y="5639"/>
                  <a:pt x="7174" y="5763"/>
                </a:cubicBezTo>
                <a:cubicBezTo>
                  <a:pt x="7547" y="5888"/>
                  <a:pt x="7339" y="6468"/>
                  <a:pt x="6925" y="630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2354;p45">
            <a:extLst>
              <a:ext uri="{FF2B5EF4-FFF2-40B4-BE49-F238E27FC236}">
                <a16:creationId xmlns:a16="http://schemas.microsoft.com/office/drawing/2014/main" id="{FFA7C4BB-4F5A-404D-BE06-A0BF59AD6D1F}"/>
              </a:ext>
            </a:extLst>
          </p:cNvPr>
          <p:cNvSpPr/>
          <p:nvPr/>
        </p:nvSpPr>
        <p:spPr>
          <a:xfrm>
            <a:off x="6581550" y="3183988"/>
            <a:ext cx="17093" cy="12209"/>
          </a:xfrm>
          <a:custGeom>
            <a:avLst/>
            <a:gdLst/>
            <a:ahLst/>
            <a:cxnLst/>
            <a:rect l="l" t="t" r="r" b="b"/>
            <a:pathLst>
              <a:path w="1162" h="830" extrusionOk="0">
                <a:moveTo>
                  <a:pt x="623" y="705"/>
                </a:moveTo>
                <a:cubicBezTo>
                  <a:pt x="581" y="705"/>
                  <a:pt x="540" y="705"/>
                  <a:pt x="498" y="705"/>
                </a:cubicBezTo>
                <a:cubicBezTo>
                  <a:pt x="332" y="747"/>
                  <a:pt x="125" y="664"/>
                  <a:pt x="84" y="498"/>
                </a:cubicBezTo>
                <a:cubicBezTo>
                  <a:pt x="1" y="125"/>
                  <a:pt x="498" y="1"/>
                  <a:pt x="789" y="125"/>
                </a:cubicBezTo>
                <a:cubicBezTo>
                  <a:pt x="1162" y="249"/>
                  <a:pt x="996" y="830"/>
                  <a:pt x="623" y="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2355;p45">
            <a:extLst>
              <a:ext uri="{FF2B5EF4-FFF2-40B4-BE49-F238E27FC236}">
                <a16:creationId xmlns:a16="http://schemas.microsoft.com/office/drawing/2014/main" id="{8C08A483-7A81-43E8-83D4-D84D8183F5BF}"/>
              </a:ext>
            </a:extLst>
          </p:cNvPr>
          <p:cNvSpPr/>
          <p:nvPr/>
        </p:nvSpPr>
        <p:spPr>
          <a:xfrm>
            <a:off x="6929206" y="3318172"/>
            <a:ext cx="39040" cy="43924"/>
          </a:xfrm>
          <a:custGeom>
            <a:avLst/>
            <a:gdLst/>
            <a:ahLst/>
            <a:cxnLst/>
            <a:rect l="l" t="t" r="r" b="b"/>
            <a:pathLst>
              <a:path w="2654" h="2986" extrusionOk="0">
                <a:moveTo>
                  <a:pt x="1949" y="2612"/>
                </a:moveTo>
                <a:cubicBezTo>
                  <a:pt x="1700" y="1659"/>
                  <a:pt x="954" y="1078"/>
                  <a:pt x="208" y="539"/>
                </a:cubicBezTo>
                <a:cubicBezTo>
                  <a:pt x="0" y="373"/>
                  <a:pt x="125" y="0"/>
                  <a:pt x="415" y="0"/>
                </a:cubicBezTo>
                <a:cubicBezTo>
                  <a:pt x="581" y="0"/>
                  <a:pt x="664" y="166"/>
                  <a:pt x="788" y="249"/>
                </a:cubicBezTo>
                <a:cubicBezTo>
                  <a:pt x="1410" y="622"/>
                  <a:pt x="1990" y="1161"/>
                  <a:pt x="2322" y="1825"/>
                </a:cubicBezTo>
                <a:cubicBezTo>
                  <a:pt x="2405" y="2032"/>
                  <a:pt x="2488" y="2239"/>
                  <a:pt x="2529" y="2447"/>
                </a:cubicBezTo>
                <a:cubicBezTo>
                  <a:pt x="2654" y="2820"/>
                  <a:pt x="2073" y="2986"/>
                  <a:pt x="1949" y="26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2356;p45">
            <a:extLst>
              <a:ext uri="{FF2B5EF4-FFF2-40B4-BE49-F238E27FC236}">
                <a16:creationId xmlns:a16="http://schemas.microsoft.com/office/drawing/2014/main" id="{7544BDCE-6C94-4822-BCCC-A85588B7DA3A}"/>
              </a:ext>
            </a:extLst>
          </p:cNvPr>
          <p:cNvSpPr/>
          <p:nvPr/>
        </p:nvSpPr>
        <p:spPr>
          <a:xfrm>
            <a:off x="6959082" y="3659724"/>
            <a:ext cx="187876" cy="51235"/>
          </a:xfrm>
          <a:custGeom>
            <a:avLst/>
            <a:gdLst/>
            <a:ahLst/>
            <a:cxnLst/>
            <a:rect l="l" t="t" r="r" b="b"/>
            <a:pathLst>
              <a:path w="12772" h="3483" extrusionOk="0">
                <a:moveTo>
                  <a:pt x="12191" y="3110"/>
                </a:moveTo>
                <a:cubicBezTo>
                  <a:pt x="12149" y="3068"/>
                  <a:pt x="12108" y="2985"/>
                  <a:pt x="12108" y="2944"/>
                </a:cubicBezTo>
                <a:cubicBezTo>
                  <a:pt x="11486" y="2032"/>
                  <a:pt x="10283" y="2322"/>
                  <a:pt x="9371" y="2115"/>
                </a:cubicBezTo>
                <a:cubicBezTo>
                  <a:pt x="8749" y="1990"/>
                  <a:pt x="8252" y="1617"/>
                  <a:pt x="7671" y="1451"/>
                </a:cubicBezTo>
                <a:cubicBezTo>
                  <a:pt x="7257" y="1368"/>
                  <a:pt x="6884" y="1410"/>
                  <a:pt x="6469" y="1451"/>
                </a:cubicBezTo>
                <a:cubicBezTo>
                  <a:pt x="5515" y="1410"/>
                  <a:pt x="4603" y="1327"/>
                  <a:pt x="3691" y="1120"/>
                </a:cubicBezTo>
                <a:cubicBezTo>
                  <a:pt x="2862" y="954"/>
                  <a:pt x="2074" y="871"/>
                  <a:pt x="1245" y="871"/>
                </a:cubicBezTo>
                <a:cubicBezTo>
                  <a:pt x="913" y="871"/>
                  <a:pt x="581" y="829"/>
                  <a:pt x="291" y="788"/>
                </a:cubicBezTo>
                <a:cubicBezTo>
                  <a:pt x="125" y="746"/>
                  <a:pt x="1" y="581"/>
                  <a:pt x="1" y="415"/>
                </a:cubicBezTo>
                <a:cubicBezTo>
                  <a:pt x="84" y="0"/>
                  <a:pt x="581" y="207"/>
                  <a:pt x="830" y="207"/>
                </a:cubicBezTo>
                <a:cubicBezTo>
                  <a:pt x="1369" y="249"/>
                  <a:pt x="1908" y="249"/>
                  <a:pt x="2447" y="290"/>
                </a:cubicBezTo>
                <a:cubicBezTo>
                  <a:pt x="3318" y="373"/>
                  <a:pt x="4147" y="664"/>
                  <a:pt x="5018" y="705"/>
                </a:cubicBezTo>
                <a:cubicBezTo>
                  <a:pt x="5349" y="746"/>
                  <a:pt x="5640" y="788"/>
                  <a:pt x="5971" y="829"/>
                </a:cubicBezTo>
                <a:cubicBezTo>
                  <a:pt x="6510" y="829"/>
                  <a:pt x="7049" y="746"/>
                  <a:pt x="7547" y="829"/>
                </a:cubicBezTo>
                <a:cubicBezTo>
                  <a:pt x="8127" y="871"/>
                  <a:pt x="8584" y="1203"/>
                  <a:pt x="9123" y="1368"/>
                </a:cubicBezTo>
                <a:cubicBezTo>
                  <a:pt x="9744" y="1617"/>
                  <a:pt x="10449" y="1534"/>
                  <a:pt x="11113" y="1659"/>
                </a:cubicBezTo>
                <a:cubicBezTo>
                  <a:pt x="11859" y="1824"/>
                  <a:pt x="12688" y="2322"/>
                  <a:pt x="12771" y="3110"/>
                </a:cubicBezTo>
                <a:cubicBezTo>
                  <a:pt x="12771" y="3483"/>
                  <a:pt x="12191" y="3483"/>
                  <a:pt x="12149" y="31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2357;p45">
            <a:extLst>
              <a:ext uri="{FF2B5EF4-FFF2-40B4-BE49-F238E27FC236}">
                <a16:creationId xmlns:a16="http://schemas.microsoft.com/office/drawing/2014/main" id="{65569AD7-0380-4BF0-B37C-10EF3FB30A78}"/>
              </a:ext>
            </a:extLst>
          </p:cNvPr>
          <p:cNvSpPr/>
          <p:nvPr/>
        </p:nvSpPr>
        <p:spPr>
          <a:xfrm>
            <a:off x="6876750" y="3623125"/>
            <a:ext cx="51250" cy="40261"/>
          </a:xfrm>
          <a:custGeom>
            <a:avLst/>
            <a:gdLst/>
            <a:ahLst/>
            <a:cxnLst/>
            <a:rect l="l" t="t" r="r" b="b"/>
            <a:pathLst>
              <a:path w="3484" h="2737" extrusionOk="0">
                <a:moveTo>
                  <a:pt x="2944" y="2654"/>
                </a:moveTo>
                <a:cubicBezTo>
                  <a:pt x="2405" y="2530"/>
                  <a:pt x="1908" y="2322"/>
                  <a:pt x="1452" y="2032"/>
                </a:cubicBezTo>
                <a:cubicBezTo>
                  <a:pt x="1037" y="1783"/>
                  <a:pt x="664" y="1410"/>
                  <a:pt x="457" y="995"/>
                </a:cubicBezTo>
                <a:cubicBezTo>
                  <a:pt x="332" y="705"/>
                  <a:pt x="0" y="208"/>
                  <a:pt x="415" y="42"/>
                </a:cubicBezTo>
                <a:cubicBezTo>
                  <a:pt x="581" y="0"/>
                  <a:pt x="788" y="125"/>
                  <a:pt x="830" y="291"/>
                </a:cubicBezTo>
                <a:cubicBezTo>
                  <a:pt x="871" y="498"/>
                  <a:pt x="996" y="664"/>
                  <a:pt x="1078" y="871"/>
                </a:cubicBezTo>
                <a:cubicBezTo>
                  <a:pt x="1327" y="1203"/>
                  <a:pt x="1659" y="1410"/>
                  <a:pt x="2032" y="1617"/>
                </a:cubicBezTo>
                <a:cubicBezTo>
                  <a:pt x="2364" y="1825"/>
                  <a:pt x="2695" y="1949"/>
                  <a:pt x="3110" y="2032"/>
                </a:cubicBezTo>
                <a:cubicBezTo>
                  <a:pt x="3483" y="2156"/>
                  <a:pt x="3317" y="2737"/>
                  <a:pt x="2944" y="26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2358;p45">
            <a:extLst>
              <a:ext uri="{FF2B5EF4-FFF2-40B4-BE49-F238E27FC236}">
                <a16:creationId xmlns:a16="http://schemas.microsoft.com/office/drawing/2014/main" id="{739594F8-FBCF-4EC5-A6CD-7174DA7828A3}"/>
              </a:ext>
            </a:extLst>
          </p:cNvPr>
          <p:cNvSpPr/>
          <p:nvPr/>
        </p:nvSpPr>
        <p:spPr>
          <a:xfrm>
            <a:off x="7592171" y="3531026"/>
            <a:ext cx="42100" cy="116503"/>
          </a:xfrm>
          <a:custGeom>
            <a:avLst/>
            <a:gdLst/>
            <a:ahLst/>
            <a:cxnLst/>
            <a:rect l="l" t="t" r="r" b="b"/>
            <a:pathLst>
              <a:path w="2862" h="7920" extrusionOk="0">
                <a:moveTo>
                  <a:pt x="291" y="7920"/>
                </a:moveTo>
                <a:cubicBezTo>
                  <a:pt x="1" y="7878"/>
                  <a:pt x="1" y="7588"/>
                  <a:pt x="42" y="7381"/>
                </a:cubicBezTo>
                <a:cubicBezTo>
                  <a:pt x="42" y="7091"/>
                  <a:pt x="42" y="6800"/>
                  <a:pt x="42" y="6469"/>
                </a:cubicBezTo>
                <a:cubicBezTo>
                  <a:pt x="1" y="5847"/>
                  <a:pt x="84" y="5183"/>
                  <a:pt x="374" y="4561"/>
                </a:cubicBezTo>
                <a:cubicBezTo>
                  <a:pt x="664" y="3981"/>
                  <a:pt x="871" y="3359"/>
                  <a:pt x="1286" y="2861"/>
                </a:cubicBezTo>
                <a:cubicBezTo>
                  <a:pt x="1783" y="2240"/>
                  <a:pt x="2447" y="1493"/>
                  <a:pt x="2157" y="581"/>
                </a:cubicBezTo>
                <a:cubicBezTo>
                  <a:pt x="2032" y="208"/>
                  <a:pt x="2571" y="1"/>
                  <a:pt x="2737" y="374"/>
                </a:cubicBezTo>
                <a:cubicBezTo>
                  <a:pt x="2820" y="581"/>
                  <a:pt x="2820" y="830"/>
                  <a:pt x="2861" y="1079"/>
                </a:cubicBezTo>
                <a:cubicBezTo>
                  <a:pt x="2861" y="2157"/>
                  <a:pt x="1908" y="2861"/>
                  <a:pt x="1452" y="3732"/>
                </a:cubicBezTo>
                <a:cubicBezTo>
                  <a:pt x="1203" y="4354"/>
                  <a:pt x="871" y="4935"/>
                  <a:pt x="705" y="5557"/>
                </a:cubicBezTo>
                <a:cubicBezTo>
                  <a:pt x="623" y="5971"/>
                  <a:pt x="664" y="6344"/>
                  <a:pt x="664" y="6759"/>
                </a:cubicBezTo>
                <a:cubicBezTo>
                  <a:pt x="664" y="7049"/>
                  <a:pt x="664" y="7339"/>
                  <a:pt x="623" y="7630"/>
                </a:cubicBezTo>
                <a:cubicBezTo>
                  <a:pt x="623" y="7795"/>
                  <a:pt x="457" y="7920"/>
                  <a:pt x="291" y="79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2359;p45">
            <a:extLst>
              <a:ext uri="{FF2B5EF4-FFF2-40B4-BE49-F238E27FC236}">
                <a16:creationId xmlns:a16="http://schemas.microsoft.com/office/drawing/2014/main" id="{BC6221CD-5C3F-4084-99A9-91DA6E83784A}"/>
              </a:ext>
            </a:extLst>
          </p:cNvPr>
          <p:cNvSpPr/>
          <p:nvPr/>
        </p:nvSpPr>
        <p:spPr>
          <a:xfrm>
            <a:off x="7586066" y="3664593"/>
            <a:ext cx="12827" cy="31729"/>
          </a:xfrm>
          <a:custGeom>
            <a:avLst/>
            <a:gdLst/>
            <a:ahLst/>
            <a:cxnLst/>
            <a:rect l="l" t="t" r="r" b="b"/>
            <a:pathLst>
              <a:path w="872" h="2157" extrusionOk="0">
                <a:moveTo>
                  <a:pt x="416" y="2157"/>
                </a:moveTo>
                <a:cubicBezTo>
                  <a:pt x="42" y="2074"/>
                  <a:pt x="208" y="1618"/>
                  <a:pt x="208" y="1328"/>
                </a:cubicBezTo>
                <a:cubicBezTo>
                  <a:pt x="208" y="1079"/>
                  <a:pt x="208" y="872"/>
                  <a:pt x="167" y="623"/>
                </a:cubicBezTo>
                <a:cubicBezTo>
                  <a:pt x="1" y="208"/>
                  <a:pt x="623" y="1"/>
                  <a:pt x="747" y="457"/>
                </a:cubicBezTo>
                <a:cubicBezTo>
                  <a:pt x="872" y="913"/>
                  <a:pt x="830" y="1411"/>
                  <a:pt x="789" y="1867"/>
                </a:cubicBezTo>
                <a:cubicBezTo>
                  <a:pt x="747" y="2032"/>
                  <a:pt x="581" y="2157"/>
                  <a:pt x="416" y="21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2360;p45">
            <a:extLst>
              <a:ext uri="{FF2B5EF4-FFF2-40B4-BE49-F238E27FC236}">
                <a16:creationId xmlns:a16="http://schemas.microsoft.com/office/drawing/2014/main" id="{4B8011D6-9535-4113-9C3D-0BEB2C41AB96}"/>
              </a:ext>
            </a:extLst>
          </p:cNvPr>
          <p:cNvSpPr/>
          <p:nvPr/>
        </p:nvSpPr>
        <p:spPr>
          <a:xfrm>
            <a:off x="7608646" y="3497487"/>
            <a:ext cx="17078" cy="15872"/>
          </a:xfrm>
          <a:custGeom>
            <a:avLst/>
            <a:gdLst/>
            <a:ahLst/>
            <a:cxnLst/>
            <a:rect l="l" t="t" r="r" b="b"/>
            <a:pathLst>
              <a:path w="1161" h="1079" extrusionOk="0">
                <a:moveTo>
                  <a:pt x="498" y="871"/>
                </a:moveTo>
                <a:cubicBezTo>
                  <a:pt x="290" y="746"/>
                  <a:pt x="0" y="581"/>
                  <a:pt x="166" y="290"/>
                </a:cubicBezTo>
                <a:cubicBezTo>
                  <a:pt x="332" y="0"/>
                  <a:pt x="622" y="207"/>
                  <a:pt x="829" y="332"/>
                </a:cubicBezTo>
                <a:cubicBezTo>
                  <a:pt x="1161" y="539"/>
                  <a:pt x="871" y="1078"/>
                  <a:pt x="498" y="8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2361;p45">
            <a:extLst>
              <a:ext uri="{FF2B5EF4-FFF2-40B4-BE49-F238E27FC236}">
                <a16:creationId xmlns:a16="http://schemas.microsoft.com/office/drawing/2014/main" id="{32856640-7483-4AE7-86F2-6EA4E0728196}"/>
              </a:ext>
            </a:extLst>
          </p:cNvPr>
          <p:cNvSpPr/>
          <p:nvPr/>
        </p:nvSpPr>
        <p:spPr>
          <a:xfrm>
            <a:off x="7304900" y="3978695"/>
            <a:ext cx="76257" cy="98219"/>
          </a:xfrm>
          <a:custGeom>
            <a:avLst/>
            <a:gdLst/>
            <a:ahLst/>
            <a:cxnLst/>
            <a:rect l="l" t="t" r="r" b="b"/>
            <a:pathLst>
              <a:path w="5184" h="6677" extrusionOk="0">
                <a:moveTo>
                  <a:pt x="1" y="6345"/>
                </a:moveTo>
                <a:cubicBezTo>
                  <a:pt x="1" y="5349"/>
                  <a:pt x="42" y="4852"/>
                  <a:pt x="789" y="4189"/>
                </a:cubicBezTo>
                <a:cubicBezTo>
                  <a:pt x="1079" y="3940"/>
                  <a:pt x="1369" y="3650"/>
                  <a:pt x="1535" y="3318"/>
                </a:cubicBezTo>
                <a:cubicBezTo>
                  <a:pt x="1701" y="2986"/>
                  <a:pt x="1784" y="2613"/>
                  <a:pt x="1908" y="2281"/>
                </a:cubicBezTo>
                <a:cubicBezTo>
                  <a:pt x="2198" y="1494"/>
                  <a:pt x="2945" y="996"/>
                  <a:pt x="3608" y="581"/>
                </a:cubicBezTo>
                <a:cubicBezTo>
                  <a:pt x="3857" y="415"/>
                  <a:pt x="4147" y="333"/>
                  <a:pt x="4396" y="250"/>
                </a:cubicBezTo>
                <a:cubicBezTo>
                  <a:pt x="4645" y="125"/>
                  <a:pt x="4893" y="1"/>
                  <a:pt x="5059" y="291"/>
                </a:cubicBezTo>
                <a:cubicBezTo>
                  <a:pt x="5184" y="747"/>
                  <a:pt x="4645" y="789"/>
                  <a:pt x="4354" y="913"/>
                </a:cubicBezTo>
                <a:cubicBezTo>
                  <a:pt x="3691" y="1203"/>
                  <a:pt x="3069" y="1659"/>
                  <a:pt x="2613" y="2240"/>
                </a:cubicBezTo>
                <a:cubicBezTo>
                  <a:pt x="2406" y="2530"/>
                  <a:pt x="2364" y="2903"/>
                  <a:pt x="2240" y="3235"/>
                </a:cubicBezTo>
                <a:cubicBezTo>
                  <a:pt x="1991" y="4023"/>
                  <a:pt x="1286" y="4479"/>
                  <a:pt x="789" y="5101"/>
                </a:cubicBezTo>
                <a:cubicBezTo>
                  <a:pt x="540" y="5474"/>
                  <a:pt x="664" y="5930"/>
                  <a:pt x="623" y="6345"/>
                </a:cubicBezTo>
                <a:cubicBezTo>
                  <a:pt x="623" y="6552"/>
                  <a:pt x="498" y="6676"/>
                  <a:pt x="333" y="6676"/>
                </a:cubicBezTo>
                <a:cubicBezTo>
                  <a:pt x="167" y="6676"/>
                  <a:pt x="1" y="6552"/>
                  <a:pt x="1" y="63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2362;p45">
            <a:extLst>
              <a:ext uri="{FF2B5EF4-FFF2-40B4-BE49-F238E27FC236}">
                <a16:creationId xmlns:a16="http://schemas.microsoft.com/office/drawing/2014/main" id="{D314A3A6-9D32-442B-9080-EFBFB28440F5}"/>
              </a:ext>
            </a:extLst>
          </p:cNvPr>
          <p:cNvSpPr/>
          <p:nvPr/>
        </p:nvSpPr>
        <p:spPr>
          <a:xfrm>
            <a:off x="7395175" y="3939052"/>
            <a:ext cx="28685" cy="23801"/>
          </a:xfrm>
          <a:custGeom>
            <a:avLst/>
            <a:gdLst/>
            <a:ahLst/>
            <a:cxnLst/>
            <a:rect l="l" t="t" r="r" b="b"/>
            <a:pathLst>
              <a:path w="1950" h="1618" extrusionOk="0">
                <a:moveTo>
                  <a:pt x="415" y="1576"/>
                </a:moveTo>
                <a:cubicBezTo>
                  <a:pt x="125" y="1576"/>
                  <a:pt x="0" y="1203"/>
                  <a:pt x="166" y="1037"/>
                </a:cubicBezTo>
                <a:cubicBezTo>
                  <a:pt x="249" y="996"/>
                  <a:pt x="291" y="954"/>
                  <a:pt x="373" y="954"/>
                </a:cubicBezTo>
                <a:cubicBezTo>
                  <a:pt x="622" y="789"/>
                  <a:pt x="747" y="581"/>
                  <a:pt x="912" y="333"/>
                </a:cubicBezTo>
                <a:cubicBezTo>
                  <a:pt x="954" y="167"/>
                  <a:pt x="1120" y="1"/>
                  <a:pt x="1327" y="84"/>
                </a:cubicBezTo>
                <a:cubicBezTo>
                  <a:pt x="1949" y="374"/>
                  <a:pt x="830" y="1618"/>
                  <a:pt x="415" y="15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2363;p45">
            <a:extLst>
              <a:ext uri="{FF2B5EF4-FFF2-40B4-BE49-F238E27FC236}">
                <a16:creationId xmlns:a16="http://schemas.microsoft.com/office/drawing/2014/main" id="{13C26437-6454-4ED8-ADD5-53B114A19D14}"/>
              </a:ext>
            </a:extLst>
          </p:cNvPr>
          <p:cNvSpPr/>
          <p:nvPr/>
        </p:nvSpPr>
        <p:spPr>
          <a:xfrm>
            <a:off x="7432979" y="3818298"/>
            <a:ext cx="63459" cy="82347"/>
          </a:xfrm>
          <a:custGeom>
            <a:avLst/>
            <a:gdLst/>
            <a:ahLst/>
            <a:cxnLst/>
            <a:rect l="l" t="t" r="r" b="b"/>
            <a:pathLst>
              <a:path w="4314" h="5598" extrusionOk="0">
                <a:moveTo>
                  <a:pt x="540" y="5515"/>
                </a:moveTo>
                <a:cubicBezTo>
                  <a:pt x="1" y="5225"/>
                  <a:pt x="830" y="4478"/>
                  <a:pt x="1120" y="4229"/>
                </a:cubicBezTo>
                <a:cubicBezTo>
                  <a:pt x="1535" y="3815"/>
                  <a:pt x="2157" y="3649"/>
                  <a:pt x="2447" y="3110"/>
                </a:cubicBezTo>
                <a:cubicBezTo>
                  <a:pt x="2655" y="2737"/>
                  <a:pt x="2696" y="2322"/>
                  <a:pt x="2779" y="1908"/>
                </a:cubicBezTo>
                <a:cubicBezTo>
                  <a:pt x="2862" y="1493"/>
                  <a:pt x="3069" y="1120"/>
                  <a:pt x="3318" y="788"/>
                </a:cubicBezTo>
                <a:cubicBezTo>
                  <a:pt x="3525" y="581"/>
                  <a:pt x="3815" y="0"/>
                  <a:pt x="4189" y="291"/>
                </a:cubicBezTo>
                <a:cubicBezTo>
                  <a:pt x="4313" y="456"/>
                  <a:pt x="4272" y="664"/>
                  <a:pt x="4106" y="788"/>
                </a:cubicBezTo>
                <a:cubicBezTo>
                  <a:pt x="3898" y="1037"/>
                  <a:pt x="3691" y="1286"/>
                  <a:pt x="3567" y="1576"/>
                </a:cubicBezTo>
                <a:cubicBezTo>
                  <a:pt x="3276" y="2156"/>
                  <a:pt x="3318" y="2861"/>
                  <a:pt x="2986" y="3442"/>
                </a:cubicBezTo>
                <a:cubicBezTo>
                  <a:pt x="2572" y="4147"/>
                  <a:pt x="1701" y="4354"/>
                  <a:pt x="1203" y="4976"/>
                </a:cubicBezTo>
                <a:cubicBezTo>
                  <a:pt x="1120" y="5100"/>
                  <a:pt x="996" y="5225"/>
                  <a:pt x="955" y="5349"/>
                </a:cubicBezTo>
                <a:cubicBezTo>
                  <a:pt x="913" y="5515"/>
                  <a:pt x="706" y="5598"/>
                  <a:pt x="581" y="55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2364;p45">
            <a:extLst>
              <a:ext uri="{FF2B5EF4-FFF2-40B4-BE49-F238E27FC236}">
                <a16:creationId xmlns:a16="http://schemas.microsoft.com/office/drawing/2014/main" id="{1464C019-D42E-4BEE-BD66-FF4C23FB3A57}"/>
              </a:ext>
            </a:extLst>
          </p:cNvPr>
          <p:cNvSpPr/>
          <p:nvPr/>
        </p:nvSpPr>
        <p:spPr>
          <a:xfrm>
            <a:off x="7174995" y="3423687"/>
            <a:ext cx="47587" cy="17696"/>
          </a:xfrm>
          <a:custGeom>
            <a:avLst/>
            <a:gdLst/>
            <a:ahLst/>
            <a:cxnLst/>
            <a:rect l="l" t="t" r="r" b="b"/>
            <a:pathLst>
              <a:path w="3235" h="1203" extrusionOk="0">
                <a:moveTo>
                  <a:pt x="1908" y="1037"/>
                </a:moveTo>
                <a:cubicBezTo>
                  <a:pt x="1493" y="995"/>
                  <a:pt x="0" y="747"/>
                  <a:pt x="457" y="83"/>
                </a:cubicBezTo>
                <a:cubicBezTo>
                  <a:pt x="581" y="0"/>
                  <a:pt x="788" y="0"/>
                  <a:pt x="913" y="83"/>
                </a:cubicBezTo>
                <a:cubicBezTo>
                  <a:pt x="913" y="125"/>
                  <a:pt x="954" y="166"/>
                  <a:pt x="996" y="166"/>
                </a:cubicBezTo>
                <a:cubicBezTo>
                  <a:pt x="1576" y="415"/>
                  <a:pt x="2198" y="498"/>
                  <a:pt x="2820" y="373"/>
                </a:cubicBezTo>
                <a:cubicBezTo>
                  <a:pt x="2986" y="373"/>
                  <a:pt x="3152" y="498"/>
                  <a:pt x="3152" y="664"/>
                </a:cubicBezTo>
                <a:cubicBezTo>
                  <a:pt x="3235" y="1203"/>
                  <a:pt x="2239" y="1037"/>
                  <a:pt x="1908" y="10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2365;p45">
            <a:extLst>
              <a:ext uri="{FF2B5EF4-FFF2-40B4-BE49-F238E27FC236}">
                <a16:creationId xmlns:a16="http://schemas.microsoft.com/office/drawing/2014/main" id="{21CF65AE-F58B-4BFE-B8BA-9B08495AE7B6}"/>
              </a:ext>
            </a:extLst>
          </p:cNvPr>
          <p:cNvSpPr/>
          <p:nvPr/>
        </p:nvSpPr>
        <p:spPr>
          <a:xfrm>
            <a:off x="7245133" y="3398680"/>
            <a:ext cx="21977" cy="15872"/>
          </a:xfrm>
          <a:custGeom>
            <a:avLst/>
            <a:gdLst/>
            <a:ahLst/>
            <a:cxnLst/>
            <a:rect l="l" t="t" r="r" b="b"/>
            <a:pathLst>
              <a:path w="1494" h="1079" extrusionOk="0">
                <a:moveTo>
                  <a:pt x="1" y="788"/>
                </a:moveTo>
                <a:cubicBezTo>
                  <a:pt x="1" y="622"/>
                  <a:pt x="125" y="498"/>
                  <a:pt x="249" y="456"/>
                </a:cubicBezTo>
                <a:cubicBezTo>
                  <a:pt x="457" y="373"/>
                  <a:pt x="664" y="249"/>
                  <a:pt x="871" y="166"/>
                </a:cubicBezTo>
                <a:cubicBezTo>
                  <a:pt x="1286" y="0"/>
                  <a:pt x="1493" y="581"/>
                  <a:pt x="1120" y="747"/>
                </a:cubicBezTo>
                <a:cubicBezTo>
                  <a:pt x="871" y="830"/>
                  <a:pt x="623" y="1037"/>
                  <a:pt x="332" y="1078"/>
                </a:cubicBezTo>
                <a:cubicBezTo>
                  <a:pt x="125" y="1078"/>
                  <a:pt x="1" y="954"/>
                  <a:pt x="1" y="7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2366;p45">
            <a:extLst>
              <a:ext uri="{FF2B5EF4-FFF2-40B4-BE49-F238E27FC236}">
                <a16:creationId xmlns:a16="http://schemas.microsoft.com/office/drawing/2014/main" id="{4EE5BE4D-38CB-452B-A6CB-9B7BCE7D1BDD}"/>
              </a:ext>
            </a:extLst>
          </p:cNvPr>
          <p:cNvSpPr/>
          <p:nvPr/>
        </p:nvSpPr>
        <p:spPr>
          <a:xfrm>
            <a:off x="7842241" y="2936360"/>
            <a:ext cx="100646" cy="70167"/>
          </a:xfrm>
          <a:custGeom>
            <a:avLst/>
            <a:gdLst/>
            <a:ahLst/>
            <a:cxnLst/>
            <a:rect l="l" t="t" r="r" b="b"/>
            <a:pathLst>
              <a:path w="6842" h="4770" extrusionOk="0">
                <a:moveTo>
                  <a:pt x="6219" y="4686"/>
                </a:moveTo>
                <a:cubicBezTo>
                  <a:pt x="5888" y="4396"/>
                  <a:pt x="5597" y="4147"/>
                  <a:pt x="5266" y="3898"/>
                </a:cubicBezTo>
                <a:cubicBezTo>
                  <a:pt x="4810" y="3608"/>
                  <a:pt x="4271" y="3359"/>
                  <a:pt x="3856" y="2945"/>
                </a:cubicBezTo>
                <a:cubicBezTo>
                  <a:pt x="3110" y="1991"/>
                  <a:pt x="2488" y="2323"/>
                  <a:pt x="1451" y="2074"/>
                </a:cubicBezTo>
                <a:cubicBezTo>
                  <a:pt x="746" y="1867"/>
                  <a:pt x="0" y="1203"/>
                  <a:pt x="207" y="374"/>
                </a:cubicBezTo>
                <a:cubicBezTo>
                  <a:pt x="332" y="1"/>
                  <a:pt x="912" y="167"/>
                  <a:pt x="788" y="540"/>
                </a:cubicBezTo>
                <a:cubicBezTo>
                  <a:pt x="746" y="872"/>
                  <a:pt x="995" y="1162"/>
                  <a:pt x="1285" y="1328"/>
                </a:cubicBezTo>
                <a:cubicBezTo>
                  <a:pt x="1907" y="1659"/>
                  <a:pt x="2654" y="1494"/>
                  <a:pt x="3276" y="1742"/>
                </a:cubicBezTo>
                <a:cubicBezTo>
                  <a:pt x="3856" y="1950"/>
                  <a:pt x="4188" y="2489"/>
                  <a:pt x="4685" y="2820"/>
                </a:cubicBezTo>
                <a:cubicBezTo>
                  <a:pt x="5224" y="3152"/>
                  <a:pt x="5805" y="3484"/>
                  <a:pt x="6302" y="3940"/>
                </a:cubicBezTo>
                <a:cubicBezTo>
                  <a:pt x="6510" y="4147"/>
                  <a:pt x="6841" y="4313"/>
                  <a:pt x="6634" y="4603"/>
                </a:cubicBezTo>
                <a:cubicBezTo>
                  <a:pt x="6551" y="4728"/>
                  <a:pt x="6344" y="4769"/>
                  <a:pt x="6178" y="46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2367;p45">
            <a:extLst>
              <a:ext uri="{FF2B5EF4-FFF2-40B4-BE49-F238E27FC236}">
                <a16:creationId xmlns:a16="http://schemas.microsoft.com/office/drawing/2014/main" id="{FDCFAFB7-9F50-4929-BD3F-0375AB18C6E6}"/>
              </a:ext>
            </a:extLst>
          </p:cNvPr>
          <p:cNvSpPr/>
          <p:nvPr/>
        </p:nvSpPr>
        <p:spPr>
          <a:xfrm>
            <a:off x="8082544" y="3079694"/>
            <a:ext cx="22580" cy="15269"/>
          </a:xfrm>
          <a:custGeom>
            <a:avLst/>
            <a:gdLst/>
            <a:ahLst/>
            <a:cxnLst/>
            <a:rect l="l" t="t" r="r" b="b"/>
            <a:pathLst>
              <a:path w="1535" h="1038" extrusionOk="0">
                <a:moveTo>
                  <a:pt x="954" y="871"/>
                </a:moveTo>
                <a:cubicBezTo>
                  <a:pt x="746" y="830"/>
                  <a:pt x="581" y="747"/>
                  <a:pt x="373" y="664"/>
                </a:cubicBezTo>
                <a:cubicBezTo>
                  <a:pt x="166" y="664"/>
                  <a:pt x="0" y="498"/>
                  <a:pt x="42" y="249"/>
                </a:cubicBezTo>
                <a:cubicBezTo>
                  <a:pt x="83" y="83"/>
                  <a:pt x="290" y="1"/>
                  <a:pt x="415" y="42"/>
                </a:cubicBezTo>
                <a:cubicBezTo>
                  <a:pt x="705" y="125"/>
                  <a:pt x="912" y="208"/>
                  <a:pt x="1161" y="332"/>
                </a:cubicBezTo>
                <a:cubicBezTo>
                  <a:pt x="1534" y="498"/>
                  <a:pt x="1327" y="1037"/>
                  <a:pt x="954" y="8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2368;p45">
            <a:extLst>
              <a:ext uri="{FF2B5EF4-FFF2-40B4-BE49-F238E27FC236}">
                <a16:creationId xmlns:a16="http://schemas.microsoft.com/office/drawing/2014/main" id="{326CA0F9-53DB-4657-A2E9-7E35D8795593}"/>
              </a:ext>
            </a:extLst>
          </p:cNvPr>
          <p:cNvSpPr/>
          <p:nvPr/>
        </p:nvSpPr>
        <p:spPr>
          <a:xfrm>
            <a:off x="8138648" y="2564314"/>
            <a:ext cx="52471" cy="83582"/>
          </a:xfrm>
          <a:custGeom>
            <a:avLst/>
            <a:gdLst/>
            <a:ahLst/>
            <a:cxnLst/>
            <a:rect l="l" t="t" r="r" b="b"/>
            <a:pathLst>
              <a:path w="3567" h="5682" extrusionOk="0">
                <a:moveTo>
                  <a:pt x="1" y="5018"/>
                </a:moveTo>
                <a:cubicBezTo>
                  <a:pt x="1" y="4894"/>
                  <a:pt x="84" y="4686"/>
                  <a:pt x="249" y="4686"/>
                </a:cubicBezTo>
                <a:cubicBezTo>
                  <a:pt x="1452" y="4603"/>
                  <a:pt x="2074" y="3484"/>
                  <a:pt x="2406" y="2489"/>
                </a:cubicBezTo>
                <a:cubicBezTo>
                  <a:pt x="2654" y="1867"/>
                  <a:pt x="2613" y="1162"/>
                  <a:pt x="2820" y="540"/>
                </a:cubicBezTo>
                <a:cubicBezTo>
                  <a:pt x="2903" y="291"/>
                  <a:pt x="2986" y="1"/>
                  <a:pt x="3318" y="125"/>
                </a:cubicBezTo>
                <a:cubicBezTo>
                  <a:pt x="3484" y="167"/>
                  <a:pt x="3566" y="374"/>
                  <a:pt x="3484" y="499"/>
                </a:cubicBezTo>
                <a:cubicBezTo>
                  <a:pt x="3276" y="996"/>
                  <a:pt x="3276" y="1535"/>
                  <a:pt x="3193" y="2033"/>
                </a:cubicBezTo>
                <a:cubicBezTo>
                  <a:pt x="2945" y="3028"/>
                  <a:pt x="2530" y="4064"/>
                  <a:pt x="1701" y="4769"/>
                </a:cubicBezTo>
                <a:cubicBezTo>
                  <a:pt x="1410" y="5018"/>
                  <a:pt x="125" y="5681"/>
                  <a:pt x="1" y="50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2369;p45">
            <a:extLst>
              <a:ext uri="{FF2B5EF4-FFF2-40B4-BE49-F238E27FC236}">
                <a16:creationId xmlns:a16="http://schemas.microsoft.com/office/drawing/2014/main" id="{91226B7A-B37E-4B6A-A47F-2ABB96194323}"/>
              </a:ext>
            </a:extLst>
          </p:cNvPr>
          <p:cNvSpPr/>
          <p:nvPr/>
        </p:nvSpPr>
        <p:spPr>
          <a:xfrm>
            <a:off x="8098401" y="2620433"/>
            <a:ext cx="21962" cy="17696"/>
          </a:xfrm>
          <a:custGeom>
            <a:avLst/>
            <a:gdLst/>
            <a:ahLst/>
            <a:cxnLst/>
            <a:rect l="l" t="t" r="r" b="b"/>
            <a:pathLst>
              <a:path w="1493" h="1203" extrusionOk="0">
                <a:moveTo>
                  <a:pt x="954" y="1079"/>
                </a:moveTo>
                <a:cubicBezTo>
                  <a:pt x="622" y="996"/>
                  <a:pt x="0" y="747"/>
                  <a:pt x="249" y="332"/>
                </a:cubicBezTo>
                <a:cubicBezTo>
                  <a:pt x="539" y="1"/>
                  <a:pt x="829" y="457"/>
                  <a:pt x="1120" y="498"/>
                </a:cubicBezTo>
                <a:cubicBezTo>
                  <a:pt x="1493" y="622"/>
                  <a:pt x="1327" y="1203"/>
                  <a:pt x="954" y="1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2370;p45">
            <a:extLst>
              <a:ext uri="{FF2B5EF4-FFF2-40B4-BE49-F238E27FC236}">
                <a16:creationId xmlns:a16="http://schemas.microsoft.com/office/drawing/2014/main" id="{A88DEB87-4F50-4F52-A775-21A1EB9D3460}"/>
              </a:ext>
            </a:extLst>
          </p:cNvPr>
          <p:cNvSpPr/>
          <p:nvPr/>
        </p:nvSpPr>
        <p:spPr>
          <a:xfrm>
            <a:off x="7803201" y="2430144"/>
            <a:ext cx="90893" cy="44542"/>
          </a:xfrm>
          <a:custGeom>
            <a:avLst/>
            <a:gdLst/>
            <a:ahLst/>
            <a:cxnLst/>
            <a:rect l="l" t="t" r="r" b="b"/>
            <a:pathLst>
              <a:path w="6179" h="3028" extrusionOk="0">
                <a:moveTo>
                  <a:pt x="4395" y="2944"/>
                </a:moveTo>
                <a:cubicBezTo>
                  <a:pt x="4064" y="2944"/>
                  <a:pt x="3815" y="2820"/>
                  <a:pt x="3525" y="2737"/>
                </a:cubicBezTo>
                <a:cubicBezTo>
                  <a:pt x="2986" y="2695"/>
                  <a:pt x="2488" y="2654"/>
                  <a:pt x="2074" y="2322"/>
                </a:cubicBezTo>
                <a:cubicBezTo>
                  <a:pt x="1369" y="1866"/>
                  <a:pt x="1327" y="788"/>
                  <a:pt x="415" y="622"/>
                </a:cubicBezTo>
                <a:cubicBezTo>
                  <a:pt x="1" y="622"/>
                  <a:pt x="1" y="42"/>
                  <a:pt x="415" y="0"/>
                </a:cubicBezTo>
                <a:cubicBezTo>
                  <a:pt x="540" y="42"/>
                  <a:pt x="664" y="42"/>
                  <a:pt x="788" y="83"/>
                </a:cubicBezTo>
                <a:cubicBezTo>
                  <a:pt x="1991" y="456"/>
                  <a:pt x="1783" y="1866"/>
                  <a:pt x="3027" y="2073"/>
                </a:cubicBezTo>
                <a:cubicBezTo>
                  <a:pt x="3276" y="2115"/>
                  <a:pt x="3525" y="2073"/>
                  <a:pt x="3774" y="2156"/>
                </a:cubicBezTo>
                <a:cubicBezTo>
                  <a:pt x="4105" y="2281"/>
                  <a:pt x="4437" y="2364"/>
                  <a:pt x="4810" y="2364"/>
                </a:cubicBezTo>
                <a:cubicBezTo>
                  <a:pt x="5100" y="2322"/>
                  <a:pt x="5308" y="2239"/>
                  <a:pt x="5515" y="2115"/>
                </a:cubicBezTo>
                <a:cubicBezTo>
                  <a:pt x="5847" y="1866"/>
                  <a:pt x="6178" y="2322"/>
                  <a:pt x="5888" y="2571"/>
                </a:cubicBezTo>
                <a:cubicBezTo>
                  <a:pt x="5474" y="2903"/>
                  <a:pt x="4893" y="3027"/>
                  <a:pt x="4395" y="29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2371;p45">
            <a:extLst>
              <a:ext uri="{FF2B5EF4-FFF2-40B4-BE49-F238E27FC236}">
                <a16:creationId xmlns:a16="http://schemas.microsoft.com/office/drawing/2014/main" id="{E41695C7-C1A1-440A-BBE7-815CF385AC67}"/>
              </a:ext>
            </a:extLst>
          </p:cNvPr>
          <p:cNvSpPr/>
          <p:nvPr/>
        </p:nvSpPr>
        <p:spPr>
          <a:xfrm>
            <a:off x="7900169" y="2411845"/>
            <a:ext cx="21977" cy="38437"/>
          </a:xfrm>
          <a:custGeom>
            <a:avLst/>
            <a:gdLst/>
            <a:ahLst/>
            <a:cxnLst/>
            <a:rect l="l" t="t" r="r" b="b"/>
            <a:pathLst>
              <a:path w="1494" h="2613" extrusionOk="0">
                <a:moveTo>
                  <a:pt x="333" y="2571"/>
                </a:moveTo>
                <a:cubicBezTo>
                  <a:pt x="1" y="2405"/>
                  <a:pt x="125" y="2115"/>
                  <a:pt x="250" y="1866"/>
                </a:cubicBezTo>
                <a:cubicBezTo>
                  <a:pt x="416" y="1369"/>
                  <a:pt x="457" y="830"/>
                  <a:pt x="789" y="374"/>
                </a:cubicBezTo>
                <a:cubicBezTo>
                  <a:pt x="996" y="0"/>
                  <a:pt x="1494" y="291"/>
                  <a:pt x="1328" y="664"/>
                </a:cubicBezTo>
                <a:cubicBezTo>
                  <a:pt x="996" y="1120"/>
                  <a:pt x="996" y="1659"/>
                  <a:pt x="789" y="2156"/>
                </a:cubicBezTo>
                <a:cubicBezTo>
                  <a:pt x="706" y="2364"/>
                  <a:pt x="623" y="2613"/>
                  <a:pt x="333" y="25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372;p45">
            <a:extLst>
              <a:ext uri="{FF2B5EF4-FFF2-40B4-BE49-F238E27FC236}">
                <a16:creationId xmlns:a16="http://schemas.microsoft.com/office/drawing/2014/main" id="{89CC9B86-D375-4FC7-96D2-B68184AF10A0}"/>
              </a:ext>
            </a:extLst>
          </p:cNvPr>
          <p:cNvSpPr/>
          <p:nvPr/>
        </p:nvSpPr>
        <p:spPr>
          <a:xfrm>
            <a:off x="8036192" y="2375864"/>
            <a:ext cx="64047" cy="56736"/>
          </a:xfrm>
          <a:custGeom>
            <a:avLst/>
            <a:gdLst/>
            <a:ahLst/>
            <a:cxnLst/>
            <a:rect l="l" t="t" r="r" b="b"/>
            <a:pathLst>
              <a:path w="4354" h="3857" extrusionOk="0">
                <a:moveTo>
                  <a:pt x="2198" y="3690"/>
                </a:moveTo>
                <a:cubicBezTo>
                  <a:pt x="746" y="3193"/>
                  <a:pt x="1327" y="1949"/>
                  <a:pt x="663" y="1037"/>
                </a:cubicBezTo>
                <a:cubicBezTo>
                  <a:pt x="456" y="829"/>
                  <a:pt x="0" y="705"/>
                  <a:pt x="207" y="332"/>
                </a:cubicBezTo>
                <a:cubicBezTo>
                  <a:pt x="415" y="0"/>
                  <a:pt x="746" y="290"/>
                  <a:pt x="954" y="456"/>
                </a:cubicBezTo>
                <a:cubicBezTo>
                  <a:pt x="1451" y="871"/>
                  <a:pt x="1576" y="1534"/>
                  <a:pt x="1659" y="2156"/>
                </a:cubicBezTo>
                <a:cubicBezTo>
                  <a:pt x="1741" y="2446"/>
                  <a:pt x="1783" y="2778"/>
                  <a:pt x="2073" y="2944"/>
                </a:cubicBezTo>
                <a:cubicBezTo>
                  <a:pt x="2571" y="3317"/>
                  <a:pt x="3317" y="3110"/>
                  <a:pt x="3856" y="2944"/>
                </a:cubicBezTo>
                <a:cubicBezTo>
                  <a:pt x="4022" y="2903"/>
                  <a:pt x="4188" y="2944"/>
                  <a:pt x="4271" y="3110"/>
                </a:cubicBezTo>
                <a:cubicBezTo>
                  <a:pt x="4354" y="3276"/>
                  <a:pt x="4271" y="3442"/>
                  <a:pt x="4105" y="3524"/>
                </a:cubicBezTo>
                <a:cubicBezTo>
                  <a:pt x="3483" y="3732"/>
                  <a:pt x="2819" y="3856"/>
                  <a:pt x="2198" y="36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2373;p45">
            <a:extLst>
              <a:ext uri="{FF2B5EF4-FFF2-40B4-BE49-F238E27FC236}">
                <a16:creationId xmlns:a16="http://schemas.microsoft.com/office/drawing/2014/main" id="{1FF1AF45-7A2E-41D1-AF9F-7B7968D943E3}"/>
              </a:ext>
            </a:extLst>
          </p:cNvPr>
          <p:cNvSpPr/>
          <p:nvPr/>
        </p:nvSpPr>
        <p:spPr>
          <a:xfrm>
            <a:off x="8119745" y="2415508"/>
            <a:ext cx="12209" cy="12812"/>
          </a:xfrm>
          <a:custGeom>
            <a:avLst/>
            <a:gdLst/>
            <a:ahLst/>
            <a:cxnLst/>
            <a:rect l="l" t="t" r="r" b="b"/>
            <a:pathLst>
              <a:path w="830" h="871" extrusionOk="0">
                <a:moveTo>
                  <a:pt x="291" y="829"/>
                </a:moveTo>
                <a:cubicBezTo>
                  <a:pt x="125" y="829"/>
                  <a:pt x="0" y="664"/>
                  <a:pt x="0" y="498"/>
                </a:cubicBezTo>
                <a:cubicBezTo>
                  <a:pt x="0" y="332"/>
                  <a:pt x="166" y="208"/>
                  <a:pt x="249" y="125"/>
                </a:cubicBezTo>
                <a:cubicBezTo>
                  <a:pt x="374" y="0"/>
                  <a:pt x="581" y="0"/>
                  <a:pt x="705" y="125"/>
                </a:cubicBezTo>
                <a:cubicBezTo>
                  <a:pt x="830" y="249"/>
                  <a:pt x="788" y="456"/>
                  <a:pt x="664" y="581"/>
                </a:cubicBezTo>
                <a:cubicBezTo>
                  <a:pt x="581" y="705"/>
                  <a:pt x="456" y="871"/>
                  <a:pt x="249" y="8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2374;p45">
            <a:extLst>
              <a:ext uri="{FF2B5EF4-FFF2-40B4-BE49-F238E27FC236}">
                <a16:creationId xmlns:a16="http://schemas.microsoft.com/office/drawing/2014/main" id="{A0D7238D-22E8-4BD6-A275-83DFD5DFD623}"/>
              </a:ext>
            </a:extLst>
          </p:cNvPr>
          <p:cNvSpPr/>
          <p:nvPr/>
        </p:nvSpPr>
        <p:spPr>
          <a:xfrm>
            <a:off x="7764160" y="2241680"/>
            <a:ext cx="45160" cy="27464"/>
          </a:xfrm>
          <a:custGeom>
            <a:avLst/>
            <a:gdLst/>
            <a:ahLst/>
            <a:cxnLst/>
            <a:rect l="l" t="t" r="r" b="b"/>
            <a:pathLst>
              <a:path w="3070" h="1867" extrusionOk="0">
                <a:moveTo>
                  <a:pt x="955" y="1825"/>
                </a:moveTo>
                <a:cubicBezTo>
                  <a:pt x="540" y="1742"/>
                  <a:pt x="1" y="1410"/>
                  <a:pt x="84" y="954"/>
                </a:cubicBezTo>
                <a:cubicBezTo>
                  <a:pt x="125" y="788"/>
                  <a:pt x="291" y="705"/>
                  <a:pt x="457" y="747"/>
                </a:cubicBezTo>
                <a:cubicBezTo>
                  <a:pt x="581" y="788"/>
                  <a:pt x="664" y="871"/>
                  <a:pt x="664" y="996"/>
                </a:cubicBezTo>
                <a:cubicBezTo>
                  <a:pt x="830" y="1161"/>
                  <a:pt x="1079" y="1244"/>
                  <a:pt x="1286" y="1203"/>
                </a:cubicBezTo>
                <a:cubicBezTo>
                  <a:pt x="2364" y="1161"/>
                  <a:pt x="1991" y="0"/>
                  <a:pt x="2655" y="208"/>
                </a:cubicBezTo>
                <a:cubicBezTo>
                  <a:pt x="3069" y="415"/>
                  <a:pt x="2655" y="954"/>
                  <a:pt x="2489" y="1203"/>
                </a:cubicBezTo>
                <a:cubicBezTo>
                  <a:pt x="2157" y="1700"/>
                  <a:pt x="1494" y="1866"/>
                  <a:pt x="955" y="182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2375;p45">
            <a:extLst>
              <a:ext uri="{FF2B5EF4-FFF2-40B4-BE49-F238E27FC236}">
                <a16:creationId xmlns:a16="http://schemas.microsoft.com/office/drawing/2014/main" id="{282E3068-917D-465F-B2E0-D63BE104EC60}"/>
              </a:ext>
            </a:extLst>
          </p:cNvPr>
          <p:cNvSpPr/>
          <p:nvPr/>
        </p:nvSpPr>
        <p:spPr>
          <a:xfrm>
            <a:off x="7804422" y="2209347"/>
            <a:ext cx="10988" cy="13445"/>
          </a:xfrm>
          <a:custGeom>
            <a:avLst/>
            <a:gdLst/>
            <a:ahLst/>
            <a:cxnLst/>
            <a:rect l="l" t="t" r="r" b="b"/>
            <a:pathLst>
              <a:path w="747" h="914" extrusionOk="0">
                <a:moveTo>
                  <a:pt x="83" y="623"/>
                </a:moveTo>
                <a:cubicBezTo>
                  <a:pt x="42" y="374"/>
                  <a:pt x="0" y="42"/>
                  <a:pt x="291" y="1"/>
                </a:cubicBezTo>
                <a:cubicBezTo>
                  <a:pt x="457" y="1"/>
                  <a:pt x="622" y="125"/>
                  <a:pt x="664" y="291"/>
                </a:cubicBezTo>
                <a:cubicBezTo>
                  <a:pt x="705" y="540"/>
                  <a:pt x="747" y="830"/>
                  <a:pt x="415" y="872"/>
                </a:cubicBezTo>
                <a:cubicBezTo>
                  <a:pt x="249" y="913"/>
                  <a:pt x="83" y="789"/>
                  <a:pt x="83" y="6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2376;p45">
            <a:extLst>
              <a:ext uri="{FF2B5EF4-FFF2-40B4-BE49-F238E27FC236}">
                <a16:creationId xmlns:a16="http://schemas.microsoft.com/office/drawing/2014/main" id="{5FF6DD70-F4D2-4A60-9107-CC6564A24A60}"/>
              </a:ext>
            </a:extLst>
          </p:cNvPr>
          <p:cNvSpPr/>
          <p:nvPr/>
        </p:nvSpPr>
        <p:spPr>
          <a:xfrm>
            <a:off x="7116450" y="3851836"/>
            <a:ext cx="20138" cy="87230"/>
          </a:xfrm>
          <a:custGeom>
            <a:avLst/>
            <a:gdLst/>
            <a:ahLst/>
            <a:cxnLst/>
            <a:rect l="l" t="t" r="r" b="b"/>
            <a:pathLst>
              <a:path w="1369" h="5930" extrusionOk="0">
                <a:moveTo>
                  <a:pt x="663" y="5557"/>
                </a:moveTo>
                <a:cubicBezTo>
                  <a:pt x="249" y="4644"/>
                  <a:pt x="0" y="3608"/>
                  <a:pt x="42" y="2571"/>
                </a:cubicBezTo>
                <a:cubicBezTo>
                  <a:pt x="83" y="2157"/>
                  <a:pt x="124" y="1"/>
                  <a:pt x="788" y="291"/>
                </a:cubicBezTo>
                <a:cubicBezTo>
                  <a:pt x="1161" y="498"/>
                  <a:pt x="871" y="830"/>
                  <a:pt x="829" y="1120"/>
                </a:cubicBezTo>
                <a:cubicBezTo>
                  <a:pt x="663" y="2032"/>
                  <a:pt x="581" y="3027"/>
                  <a:pt x="788" y="3940"/>
                </a:cubicBezTo>
                <a:cubicBezTo>
                  <a:pt x="871" y="4396"/>
                  <a:pt x="1037" y="4893"/>
                  <a:pt x="1244" y="5349"/>
                </a:cubicBezTo>
                <a:cubicBezTo>
                  <a:pt x="1368" y="5723"/>
                  <a:pt x="829" y="5930"/>
                  <a:pt x="663" y="55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2377;p45">
            <a:extLst>
              <a:ext uri="{FF2B5EF4-FFF2-40B4-BE49-F238E27FC236}">
                <a16:creationId xmlns:a16="http://schemas.microsoft.com/office/drawing/2014/main" id="{D4AAFBCA-86B2-4DFA-BF7B-76D8C28E623D}"/>
              </a:ext>
            </a:extLst>
          </p:cNvPr>
          <p:cNvSpPr/>
          <p:nvPr/>
        </p:nvSpPr>
        <p:spPr>
          <a:xfrm>
            <a:off x="7132910" y="3960396"/>
            <a:ext cx="25022" cy="34789"/>
          </a:xfrm>
          <a:custGeom>
            <a:avLst/>
            <a:gdLst/>
            <a:ahLst/>
            <a:cxnLst/>
            <a:rect l="l" t="t" r="r" b="b"/>
            <a:pathLst>
              <a:path w="1701" h="2365" extrusionOk="0">
                <a:moveTo>
                  <a:pt x="954" y="2074"/>
                </a:moveTo>
                <a:cubicBezTo>
                  <a:pt x="705" y="1701"/>
                  <a:pt x="498" y="1411"/>
                  <a:pt x="291" y="1079"/>
                </a:cubicBezTo>
                <a:cubicBezTo>
                  <a:pt x="166" y="830"/>
                  <a:pt x="1" y="623"/>
                  <a:pt x="42" y="333"/>
                </a:cubicBezTo>
                <a:cubicBezTo>
                  <a:pt x="166" y="1"/>
                  <a:pt x="664" y="84"/>
                  <a:pt x="664" y="416"/>
                </a:cubicBezTo>
                <a:cubicBezTo>
                  <a:pt x="871" y="872"/>
                  <a:pt x="1162" y="1286"/>
                  <a:pt x="1452" y="1701"/>
                </a:cubicBezTo>
                <a:cubicBezTo>
                  <a:pt x="1701" y="2033"/>
                  <a:pt x="1203" y="2364"/>
                  <a:pt x="954" y="20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2378;p45">
            <a:extLst>
              <a:ext uri="{FF2B5EF4-FFF2-40B4-BE49-F238E27FC236}">
                <a16:creationId xmlns:a16="http://schemas.microsoft.com/office/drawing/2014/main" id="{B4A049BB-7490-453B-88D4-E8C07BD7F971}"/>
              </a:ext>
            </a:extLst>
          </p:cNvPr>
          <p:cNvSpPr/>
          <p:nvPr/>
        </p:nvSpPr>
        <p:spPr>
          <a:xfrm>
            <a:off x="7650114" y="3620080"/>
            <a:ext cx="39658" cy="135406"/>
          </a:xfrm>
          <a:custGeom>
            <a:avLst/>
            <a:gdLst/>
            <a:ahLst/>
            <a:cxnLst/>
            <a:rect l="l" t="t" r="r" b="b"/>
            <a:pathLst>
              <a:path w="2696" h="9205" extrusionOk="0">
                <a:moveTo>
                  <a:pt x="291" y="9122"/>
                </a:moveTo>
                <a:cubicBezTo>
                  <a:pt x="125" y="9039"/>
                  <a:pt x="83" y="8873"/>
                  <a:pt x="166" y="8707"/>
                </a:cubicBezTo>
                <a:cubicBezTo>
                  <a:pt x="374" y="8375"/>
                  <a:pt x="540" y="8002"/>
                  <a:pt x="705" y="7671"/>
                </a:cubicBezTo>
                <a:cubicBezTo>
                  <a:pt x="2322" y="4022"/>
                  <a:pt x="0" y="2820"/>
                  <a:pt x="1659" y="581"/>
                </a:cubicBezTo>
                <a:cubicBezTo>
                  <a:pt x="1783" y="456"/>
                  <a:pt x="1908" y="290"/>
                  <a:pt x="2074" y="207"/>
                </a:cubicBezTo>
                <a:cubicBezTo>
                  <a:pt x="2405" y="0"/>
                  <a:pt x="2696" y="539"/>
                  <a:pt x="2364" y="746"/>
                </a:cubicBezTo>
                <a:cubicBezTo>
                  <a:pt x="1908" y="1120"/>
                  <a:pt x="1700" y="1741"/>
                  <a:pt x="1659" y="2281"/>
                </a:cubicBezTo>
                <a:cubicBezTo>
                  <a:pt x="1659" y="3234"/>
                  <a:pt x="1991" y="4105"/>
                  <a:pt x="1949" y="5058"/>
                </a:cubicBezTo>
                <a:cubicBezTo>
                  <a:pt x="1908" y="6012"/>
                  <a:pt x="1659" y="6924"/>
                  <a:pt x="1286" y="7795"/>
                </a:cubicBezTo>
                <a:cubicBezTo>
                  <a:pt x="1120" y="8210"/>
                  <a:pt x="913" y="8624"/>
                  <a:pt x="705" y="9039"/>
                </a:cubicBezTo>
                <a:cubicBezTo>
                  <a:pt x="622" y="9163"/>
                  <a:pt x="415" y="9205"/>
                  <a:pt x="291" y="91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2379;p45">
            <a:extLst>
              <a:ext uri="{FF2B5EF4-FFF2-40B4-BE49-F238E27FC236}">
                <a16:creationId xmlns:a16="http://schemas.microsoft.com/office/drawing/2014/main" id="{CBA28166-F83E-47CE-AF1C-8E3286063546}"/>
              </a:ext>
            </a:extLst>
          </p:cNvPr>
          <p:cNvSpPr/>
          <p:nvPr/>
        </p:nvSpPr>
        <p:spPr>
          <a:xfrm>
            <a:off x="7592171" y="3788407"/>
            <a:ext cx="42703" cy="50647"/>
          </a:xfrm>
          <a:custGeom>
            <a:avLst/>
            <a:gdLst/>
            <a:ahLst/>
            <a:cxnLst/>
            <a:rect l="l" t="t" r="r" b="b"/>
            <a:pathLst>
              <a:path w="2903" h="3443" extrusionOk="0">
                <a:moveTo>
                  <a:pt x="249" y="3359"/>
                </a:moveTo>
                <a:cubicBezTo>
                  <a:pt x="84" y="3318"/>
                  <a:pt x="1" y="3110"/>
                  <a:pt x="84" y="2986"/>
                </a:cubicBezTo>
                <a:cubicBezTo>
                  <a:pt x="166" y="2654"/>
                  <a:pt x="291" y="2364"/>
                  <a:pt x="457" y="2074"/>
                </a:cubicBezTo>
                <a:cubicBezTo>
                  <a:pt x="705" y="1535"/>
                  <a:pt x="1037" y="996"/>
                  <a:pt x="1535" y="664"/>
                </a:cubicBezTo>
                <a:cubicBezTo>
                  <a:pt x="1742" y="457"/>
                  <a:pt x="1991" y="332"/>
                  <a:pt x="2240" y="208"/>
                </a:cubicBezTo>
                <a:cubicBezTo>
                  <a:pt x="2613" y="1"/>
                  <a:pt x="2903" y="498"/>
                  <a:pt x="2530" y="747"/>
                </a:cubicBezTo>
                <a:cubicBezTo>
                  <a:pt x="2281" y="871"/>
                  <a:pt x="2032" y="1037"/>
                  <a:pt x="1783" y="1245"/>
                </a:cubicBezTo>
                <a:cubicBezTo>
                  <a:pt x="1203" y="1742"/>
                  <a:pt x="913" y="2530"/>
                  <a:pt x="623" y="3193"/>
                </a:cubicBezTo>
                <a:cubicBezTo>
                  <a:pt x="581" y="3359"/>
                  <a:pt x="374" y="3442"/>
                  <a:pt x="249" y="33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2380;p45">
            <a:extLst>
              <a:ext uri="{FF2B5EF4-FFF2-40B4-BE49-F238E27FC236}">
                <a16:creationId xmlns:a16="http://schemas.microsoft.com/office/drawing/2014/main" id="{C8F583BF-1F3B-4D1E-B946-DB8DD48BB767}"/>
              </a:ext>
            </a:extLst>
          </p:cNvPr>
          <p:cNvSpPr/>
          <p:nvPr/>
        </p:nvSpPr>
        <p:spPr>
          <a:xfrm>
            <a:off x="7261608" y="2441118"/>
            <a:ext cx="38437" cy="58561"/>
          </a:xfrm>
          <a:custGeom>
            <a:avLst/>
            <a:gdLst/>
            <a:ahLst/>
            <a:cxnLst/>
            <a:rect l="l" t="t" r="r" b="b"/>
            <a:pathLst>
              <a:path w="2613" h="3981" extrusionOk="0">
                <a:moveTo>
                  <a:pt x="207" y="3898"/>
                </a:moveTo>
                <a:cubicBezTo>
                  <a:pt x="83" y="3857"/>
                  <a:pt x="0" y="3649"/>
                  <a:pt x="42" y="3525"/>
                </a:cubicBezTo>
                <a:cubicBezTo>
                  <a:pt x="124" y="3318"/>
                  <a:pt x="332" y="3235"/>
                  <a:pt x="456" y="3069"/>
                </a:cubicBezTo>
                <a:cubicBezTo>
                  <a:pt x="912" y="2696"/>
                  <a:pt x="1327" y="2240"/>
                  <a:pt x="1576" y="1701"/>
                </a:cubicBezTo>
                <a:cubicBezTo>
                  <a:pt x="1783" y="1286"/>
                  <a:pt x="1907" y="871"/>
                  <a:pt x="1990" y="415"/>
                </a:cubicBezTo>
                <a:cubicBezTo>
                  <a:pt x="2032" y="1"/>
                  <a:pt x="2612" y="84"/>
                  <a:pt x="2571" y="498"/>
                </a:cubicBezTo>
                <a:cubicBezTo>
                  <a:pt x="2446" y="1784"/>
                  <a:pt x="1659" y="2944"/>
                  <a:pt x="663" y="3732"/>
                </a:cubicBezTo>
                <a:cubicBezTo>
                  <a:pt x="539" y="3857"/>
                  <a:pt x="415" y="3981"/>
                  <a:pt x="207" y="38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2381;p45">
            <a:extLst>
              <a:ext uri="{FF2B5EF4-FFF2-40B4-BE49-F238E27FC236}">
                <a16:creationId xmlns:a16="http://schemas.microsoft.com/office/drawing/2014/main" id="{B519B680-1153-4046-A6DC-FEC9E3CA2382}"/>
              </a:ext>
            </a:extLst>
          </p:cNvPr>
          <p:cNvSpPr/>
          <p:nvPr/>
        </p:nvSpPr>
        <p:spPr>
          <a:xfrm>
            <a:off x="7280510" y="2363052"/>
            <a:ext cx="17093" cy="43924"/>
          </a:xfrm>
          <a:custGeom>
            <a:avLst/>
            <a:gdLst/>
            <a:ahLst/>
            <a:cxnLst/>
            <a:rect l="l" t="t" r="r" b="b"/>
            <a:pathLst>
              <a:path w="1162" h="2986" extrusionOk="0">
                <a:moveTo>
                  <a:pt x="498" y="2696"/>
                </a:moveTo>
                <a:cubicBezTo>
                  <a:pt x="415" y="1991"/>
                  <a:pt x="332" y="1244"/>
                  <a:pt x="83" y="581"/>
                </a:cubicBezTo>
                <a:cubicBezTo>
                  <a:pt x="0" y="166"/>
                  <a:pt x="581" y="0"/>
                  <a:pt x="705" y="415"/>
                </a:cubicBezTo>
                <a:cubicBezTo>
                  <a:pt x="871" y="1037"/>
                  <a:pt x="1037" y="1700"/>
                  <a:pt x="1078" y="2364"/>
                </a:cubicBezTo>
                <a:cubicBezTo>
                  <a:pt x="1078" y="2571"/>
                  <a:pt x="1161" y="2861"/>
                  <a:pt x="871" y="2944"/>
                </a:cubicBezTo>
                <a:cubicBezTo>
                  <a:pt x="705" y="2986"/>
                  <a:pt x="539" y="2861"/>
                  <a:pt x="498" y="26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2382;p45">
            <a:extLst>
              <a:ext uri="{FF2B5EF4-FFF2-40B4-BE49-F238E27FC236}">
                <a16:creationId xmlns:a16="http://schemas.microsoft.com/office/drawing/2014/main" id="{4CD3A290-D7CF-4E2F-A8E3-E5190821DF79}"/>
              </a:ext>
            </a:extLst>
          </p:cNvPr>
          <p:cNvSpPr/>
          <p:nvPr/>
        </p:nvSpPr>
        <p:spPr>
          <a:xfrm>
            <a:off x="7698907" y="2155685"/>
            <a:ext cx="17696" cy="56119"/>
          </a:xfrm>
          <a:custGeom>
            <a:avLst/>
            <a:gdLst/>
            <a:ahLst/>
            <a:cxnLst/>
            <a:rect l="l" t="t" r="r" b="b"/>
            <a:pathLst>
              <a:path w="1203" h="3815" extrusionOk="0">
                <a:moveTo>
                  <a:pt x="705" y="3732"/>
                </a:moveTo>
                <a:cubicBezTo>
                  <a:pt x="622" y="3690"/>
                  <a:pt x="581" y="3608"/>
                  <a:pt x="539" y="3566"/>
                </a:cubicBezTo>
                <a:cubicBezTo>
                  <a:pt x="415" y="3317"/>
                  <a:pt x="332" y="3110"/>
                  <a:pt x="249" y="2861"/>
                </a:cubicBezTo>
                <a:cubicBezTo>
                  <a:pt x="83" y="2156"/>
                  <a:pt x="0" y="1327"/>
                  <a:pt x="332" y="622"/>
                </a:cubicBezTo>
                <a:cubicBezTo>
                  <a:pt x="457" y="373"/>
                  <a:pt x="705" y="0"/>
                  <a:pt x="996" y="208"/>
                </a:cubicBezTo>
                <a:cubicBezTo>
                  <a:pt x="1120" y="332"/>
                  <a:pt x="1161" y="539"/>
                  <a:pt x="1037" y="664"/>
                </a:cubicBezTo>
                <a:cubicBezTo>
                  <a:pt x="954" y="788"/>
                  <a:pt x="871" y="912"/>
                  <a:pt x="830" y="1078"/>
                </a:cubicBezTo>
                <a:cubicBezTo>
                  <a:pt x="622" y="1825"/>
                  <a:pt x="747" y="2612"/>
                  <a:pt x="1078" y="3317"/>
                </a:cubicBezTo>
                <a:cubicBezTo>
                  <a:pt x="1203" y="3566"/>
                  <a:pt x="913" y="3815"/>
                  <a:pt x="705" y="37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2383;p45">
            <a:extLst>
              <a:ext uri="{FF2B5EF4-FFF2-40B4-BE49-F238E27FC236}">
                <a16:creationId xmlns:a16="http://schemas.microsoft.com/office/drawing/2014/main" id="{2FB319DC-DECD-4BA5-BB3A-A49190160D36}"/>
              </a:ext>
            </a:extLst>
          </p:cNvPr>
          <p:cNvSpPr/>
          <p:nvPr/>
        </p:nvSpPr>
        <p:spPr>
          <a:xfrm>
            <a:off x="6297338" y="3263275"/>
            <a:ext cx="98204" cy="27464"/>
          </a:xfrm>
          <a:custGeom>
            <a:avLst/>
            <a:gdLst/>
            <a:ahLst/>
            <a:cxnLst/>
            <a:rect l="l" t="t" r="r" b="b"/>
            <a:pathLst>
              <a:path w="6676" h="1867" extrusionOk="0">
                <a:moveTo>
                  <a:pt x="3525" y="1742"/>
                </a:moveTo>
                <a:cubicBezTo>
                  <a:pt x="2405" y="1618"/>
                  <a:pt x="1244" y="1286"/>
                  <a:pt x="332" y="664"/>
                </a:cubicBezTo>
                <a:cubicBezTo>
                  <a:pt x="332" y="664"/>
                  <a:pt x="332" y="664"/>
                  <a:pt x="332" y="664"/>
                </a:cubicBezTo>
                <a:cubicBezTo>
                  <a:pt x="332" y="664"/>
                  <a:pt x="332" y="664"/>
                  <a:pt x="374" y="664"/>
                </a:cubicBezTo>
                <a:cubicBezTo>
                  <a:pt x="0" y="540"/>
                  <a:pt x="125" y="1"/>
                  <a:pt x="498" y="84"/>
                </a:cubicBezTo>
                <a:cubicBezTo>
                  <a:pt x="747" y="125"/>
                  <a:pt x="913" y="332"/>
                  <a:pt x="1161" y="415"/>
                </a:cubicBezTo>
                <a:cubicBezTo>
                  <a:pt x="1700" y="706"/>
                  <a:pt x="2322" y="913"/>
                  <a:pt x="2903" y="1037"/>
                </a:cubicBezTo>
                <a:cubicBezTo>
                  <a:pt x="4022" y="1245"/>
                  <a:pt x="5183" y="1245"/>
                  <a:pt x="6303" y="1120"/>
                </a:cubicBezTo>
                <a:cubicBezTo>
                  <a:pt x="6468" y="1079"/>
                  <a:pt x="6634" y="1203"/>
                  <a:pt x="6634" y="1369"/>
                </a:cubicBezTo>
                <a:cubicBezTo>
                  <a:pt x="6676" y="1866"/>
                  <a:pt x="5971" y="1742"/>
                  <a:pt x="5639" y="1784"/>
                </a:cubicBezTo>
                <a:cubicBezTo>
                  <a:pt x="4934" y="1866"/>
                  <a:pt x="4230" y="1825"/>
                  <a:pt x="3525" y="17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2384;p45">
            <a:extLst>
              <a:ext uri="{FF2B5EF4-FFF2-40B4-BE49-F238E27FC236}">
                <a16:creationId xmlns:a16="http://schemas.microsoft.com/office/drawing/2014/main" id="{CF26102E-49C4-489C-AD4A-8FDE2386A9B5}"/>
              </a:ext>
            </a:extLst>
          </p:cNvPr>
          <p:cNvSpPr/>
          <p:nvPr/>
        </p:nvSpPr>
        <p:spPr>
          <a:xfrm>
            <a:off x="6574239" y="3301094"/>
            <a:ext cx="68313" cy="29891"/>
          </a:xfrm>
          <a:custGeom>
            <a:avLst/>
            <a:gdLst/>
            <a:ahLst/>
            <a:cxnLst/>
            <a:rect l="l" t="t" r="r" b="b"/>
            <a:pathLst>
              <a:path w="4644" h="2032" extrusionOk="0">
                <a:moveTo>
                  <a:pt x="4188" y="1949"/>
                </a:moveTo>
                <a:cubicBezTo>
                  <a:pt x="3317" y="1783"/>
                  <a:pt x="249" y="1327"/>
                  <a:pt x="42" y="415"/>
                </a:cubicBezTo>
                <a:cubicBezTo>
                  <a:pt x="0" y="249"/>
                  <a:pt x="83" y="83"/>
                  <a:pt x="249" y="42"/>
                </a:cubicBezTo>
                <a:cubicBezTo>
                  <a:pt x="415" y="0"/>
                  <a:pt x="622" y="125"/>
                  <a:pt x="664" y="291"/>
                </a:cubicBezTo>
                <a:cubicBezTo>
                  <a:pt x="705" y="374"/>
                  <a:pt x="871" y="456"/>
                  <a:pt x="995" y="498"/>
                </a:cubicBezTo>
                <a:cubicBezTo>
                  <a:pt x="2032" y="954"/>
                  <a:pt x="3151" y="1161"/>
                  <a:pt x="4271" y="1369"/>
                </a:cubicBezTo>
                <a:cubicBezTo>
                  <a:pt x="4644" y="1410"/>
                  <a:pt x="4603" y="2032"/>
                  <a:pt x="4188" y="19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2385;p45">
            <a:extLst>
              <a:ext uri="{FF2B5EF4-FFF2-40B4-BE49-F238E27FC236}">
                <a16:creationId xmlns:a16="http://schemas.microsoft.com/office/drawing/2014/main" id="{34EA2187-82F1-4F07-9AAB-4CA9AC7F2AA1}"/>
              </a:ext>
            </a:extLst>
          </p:cNvPr>
          <p:cNvSpPr/>
          <p:nvPr/>
        </p:nvSpPr>
        <p:spPr>
          <a:xfrm>
            <a:off x="6913952" y="3024193"/>
            <a:ext cx="70770" cy="29288"/>
          </a:xfrm>
          <a:custGeom>
            <a:avLst/>
            <a:gdLst/>
            <a:ahLst/>
            <a:cxnLst/>
            <a:rect l="l" t="t" r="r" b="b"/>
            <a:pathLst>
              <a:path w="4811" h="1991" extrusionOk="0">
                <a:moveTo>
                  <a:pt x="1" y="1576"/>
                </a:moveTo>
                <a:cubicBezTo>
                  <a:pt x="1" y="1410"/>
                  <a:pt x="125" y="1286"/>
                  <a:pt x="291" y="1286"/>
                </a:cubicBezTo>
                <a:cubicBezTo>
                  <a:pt x="581" y="1203"/>
                  <a:pt x="913" y="1120"/>
                  <a:pt x="1203" y="1037"/>
                </a:cubicBezTo>
                <a:cubicBezTo>
                  <a:pt x="2157" y="788"/>
                  <a:pt x="3110" y="498"/>
                  <a:pt x="4064" y="208"/>
                </a:cubicBezTo>
                <a:cubicBezTo>
                  <a:pt x="4313" y="125"/>
                  <a:pt x="4644" y="1"/>
                  <a:pt x="4769" y="332"/>
                </a:cubicBezTo>
                <a:cubicBezTo>
                  <a:pt x="4810" y="498"/>
                  <a:pt x="4686" y="664"/>
                  <a:pt x="4520" y="705"/>
                </a:cubicBezTo>
                <a:cubicBezTo>
                  <a:pt x="3898" y="913"/>
                  <a:pt x="3276" y="1079"/>
                  <a:pt x="2613" y="1286"/>
                </a:cubicBezTo>
                <a:cubicBezTo>
                  <a:pt x="1991" y="1452"/>
                  <a:pt x="1327" y="1659"/>
                  <a:pt x="664" y="1825"/>
                </a:cubicBezTo>
                <a:cubicBezTo>
                  <a:pt x="415" y="1908"/>
                  <a:pt x="42" y="1991"/>
                  <a:pt x="1" y="15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2386;p45">
            <a:extLst>
              <a:ext uri="{FF2B5EF4-FFF2-40B4-BE49-F238E27FC236}">
                <a16:creationId xmlns:a16="http://schemas.microsoft.com/office/drawing/2014/main" id="{7D5BD638-A6C4-49DB-AFEF-5C662FD036BE}"/>
              </a:ext>
            </a:extLst>
          </p:cNvPr>
          <p:cNvSpPr/>
          <p:nvPr/>
        </p:nvSpPr>
        <p:spPr>
          <a:xfrm>
            <a:off x="7012759" y="2897334"/>
            <a:ext cx="70770" cy="16475"/>
          </a:xfrm>
          <a:custGeom>
            <a:avLst/>
            <a:gdLst/>
            <a:ahLst/>
            <a:cxnLst/>
            <a:rect l="l" t="t" r="r" b="b"/>
            <a:pathLst>
              <a:path w="4811" h="1120" extrusionOk="0">
                <a:moveTo>
                  <a:pt x="374" y="1120"/>
                </a:moveTo>
                <a:cubicBezTo>
                  <a:pt x="1" y="1078"/>
                  <a:pt x="1" y="498"/>
                  <a:pt x="374" y="498"/>
                </a:cubicBezTo>
                <a:cubicBezTo>
                  <a:pt x="1700" y="415"/>
                  <a:pt x="3027" y="249"/>
                  <a:pt x="4313" y="42"/>
                </a:cubicBezTo>
                <a:cubicBezTo>
                  <a:pt x="4727" y="0"/>
                  <a:pt x="4810" y="622"/>
                  <a:pt x="4396" y="664"/>
                </a:cubicBezTo>
                <a:cubicBezTo>
                  <a:pt x="3069" y="830"/>
                  <a:pt x="1742" y="1037"/>
                  <a:pt x="374" y="11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2387;p45">
            <a:extLst>
              <a:ext uri="{FF2B5EF4-FFF2-40B4-BE49-F238E27FC236}">
                <a16:creationId xmlns:a16="http://schemas.microsoft.com/office/drawing/2014/main" id="{B2788F36-636D-42C6-AFA5-F32AD41F4E35}"/>
              </a:ext>
            </a:extLst>
          </p:cNvPr>
          <p:cNvSpPr/>
          <p:nvPr/>
        </p:nvSpPr>
        <p:spPr>
          <a:xfrm>
            <a:off x="7525079" y="2771696"/>
            <a:ext cx="19535" cy="65268"/>
          </a:xfrm>
          <a:custGeom>
            <a:avLst/>
            <a:gdLst/>
            <a:ahLst/>
            <a:cxnLst/>
            <a:rect l="l" t="t" r="r" b="b"/>
            <a:pathLst>
              <a:path w="1328" h="4437" extrusionOk="0">
                <a:moveTo>
                  <a:pt x="332" y="4063"/>
                </a:moveTo>
                <a:cubicBezTo>
                  <a:pt x="125" y="3317"/>
                  <a:pt x="1" y="2488"/>
                  <a:pt x="167" y="1700"/>
                </a:cubicBezTo>
                <a:cubicBezTo>
                  <a:pt x="250" y="1327"/>
                  <a:pt x="581" y="0"/>
                  <a:pt x="1162" y="415"/>
                </a:cubicBezTo>
                <a:cubicBezTo>
                  <a:pt x="1328" y="581"/>
                  <a:pt x="1245" y="788"/>
                  <a:pt x="1120" y="954"/>
                </a:cubicBezTo>
                <a:cubicBezTo>
                  <a:pt x="913" y="1244"/>
                  <a:pt x="830" y="1576"/>
                  <a:pt x="747" y="1907"/>
                </a:cubicBezTo>
                <a:cubicBezTo>
                  <a:pt x="623" y="2571"/>
                  <a:pt x="747" y="3234"/>
                  <a:pt x="913" y="3898"/>
                </a:cubicBezTo>
                <a:cubicBezTo>
                  <a:pt x="1037" y="4271"/>
                  <a:pt x="457" y="4437"/>
                  <a:pt x="332" y="40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2388;p45">
            <a:extLst>
              <a:ext uri="{FF2B5EF4-FFF2-40B4-BE49-F238E27FC236}">
                <a16:creationId xmlns:a16="http://schemas.microsoft.com/office/drawing/2014/main" id="{74FDCF0C-31D4-4B8C-A8E0-A4047A8BF612}"/>
              </a:ext>
            </a:extLst>
          </p:cNvPr>
          <p:cNvSpPr/>
          <p:nvPr/>
        </p:nvSpPr>
        <p:spPr>
          <a:xfrm>
            <a:off x="7784902" y="3258391"/>
            <a:ext cx="73212" cy="34171"/>
          </a:xfrm>
          <a:custGeom>
            <a:avLst/>
            <a:gdLst/>
            <a:ahLst/>
            <a:cxnLst/>
            <a:rect l="l" t="t" r="r" b="b"/>
            <a:pathLst>
              <a:path w="4977" h="2323" extrusionOk="0">
                <a:moveTo>
                  <a:pt x="84" y="2074"/>
                </a:moveTo>
                <a:cubicBezTo>
                  <a:pt x="1" y="1908"/>
                  <a:pt x="84" y="1742"/>
                  <a:pt x="249" y="1659"/>
                </a:cubicBezTo>
                <a:cubicBezTo>
                  <a:pt x="664" y="1494"/>
                  <a:pt x="1120" y="1328"/>
                  <a:pt x="1576" y="1162"/>
                </a:cubicBezTo>
                <a:cubicBezTo>
                  <a:pt x="2488" y="830"/>
                  <a:pt x="3442" y="499"/>
                  <a:pt x="4354" y="125"/>
                </a:cubicBezTo>
                <a:cubicBezTo>
                  <a:pt x="4727" y="1"/>
                  <a:pt x="4976" y="540"/>
                  <a:pt x="4603" y="706"/>
                </a:cubicBezTo>
                <a:cubicBezTo>
                  <a:pt x="3732" y="1038"/>
                  <a:pt x="2862" y="1369"/>
                  <a:pt x="2032" y="1659"/>
                </a:cubicBezTo>
                <a:cubicBezTo>
                  <a:pt x="1493" y="1825"/>
                  <a:pt x="996" y="1991"/>
                  <a:pt x="457" y="2240"/>
                </a:cubicBezTo>
                <a:cubicBezTo>
                  <a:pt x="332" y="2323"/>
                  <a:pt x="125" y="2240"/>
                  <a:pt x="84" y="20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2389;p45">
            <a:extLst>
              <a:ext uri="{FF2B5EF4-FFF2-40B4-BE49-F238E27FC236}">
                <a16:creationId xmlns:a16="http://schemas.microsoft.com/office/drawing/2014/main" id="{C29FAF97-37B3-400D-8274-399270086415}"/>
              </a:ext>
            </a:extLst>
          </p:cNvPr>
          <p:cNvSpPr/>
          <p:nvPr/>
        </p:nvSpPr>
        <p:spPr>
          <a:xfrm>
            <a:off x="7961171" y="3591411"/>
            <a:ext cx="135406" cy="185420"/>
          </a:xfrm>
          <a:custGeom>
            <a:avLst/>
            <a:gdLst/>
            <a:ahLst/>
            <a:cxnLst/>
            <a:rect l="l" t="t" r="r" b="b"/>
            <a:pathLst>
              <a:path w="9205" h="12605" extrusionOk="0">
                <a:moveTo>
                  <a:pt x="125" y="12480"/>
                </a:moveTo>
                <a:cubicBezTo>
                  <a:pt x="0" y="12356"/>
                  <a:pt x="0" y="12149"/>
                  <a:pt x="83" y="12024"/>
                </a:cubicBezTo>
                <a:cubicBezTo>
                  <a:pt x="1368" y="10698"/>
                  <a:pt x="2612" y="9288"/>
                  <a:pt x="3773" y="7878"/>
                </a:cubicBezTo>
                <a:cubicBezTo>
                  <a:pt x="4976" y="6386"/>
                  <a:pt x="6054" y="4810"/>
                  <a:pt x="6966" y="3193"/>
                </a:cubicBezTo>
                <a:cubicBezTo>
                  <a:pt x="7505" y="2239"/>
                  <a:pt x="7919" y="1244"/>
                  <a:pt x="8500" y="332"/>
                </a:cubicBezTo>
                <a:cubicBezTo>
                  <a:pt x="8707" y="0"/>
                  <a:pt x="9205" y="291"/>
                  <a:pt x="8997" y="664"/>
                </a:cubicBezTo>
                <a:cubicBezTo>
                  <a:pt x="8251" y="1949"/>
                  <a:pt x="7671" y="3317"/>
                  <a:pt x="6883" y="4603"/>
                </a:cubicBezTo>
                <a:cubicBezTo>
                  <a:pt x="5805" y="6344"/>
                  <a:pt x="4561" y="7961"/>
                  <a:pt x="3234" y="9495"/>
                </a:cubicBezTo>
                <a:cubicBezTo>
                  <a:pt x="2820" y="9993"/>
                  <a:pt x="2364" y="10490"/>
                  <a:pt x="1907" y="10988"/>
                </a:cubicBezTo>
                <a:cubicBezTo>
                  <a:pt x="1493" y="11485"/>
                  <a:pt x="1037" y="11941"/>
                  <a:pt x="581" y="12439"/>
                </a:cubicBezTo>
                <a:cubicBezTo>
                  <a:pt x="456" y="12563"/>
                  <a:pt x="290" y="12605"/>
                  <a:pt x="166" y="12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2390;p45">
            <a:extLst>
              <a:ext uri="{FF2B5EF4-FFF2-40B4-BE49-F238E27FC236}">
                <a16:creationId xmlns:a16="http://schemas.microsoft.com/office/drawing/2014/main" id="{38F6F30F-296E-42BC-8D9A-DC3E670E8E62}"/>
              </a:ext>
            </a:extLst>
          </p:cNvPr>
          <p:cNvSpPr/>
          <p:nvPr/>
        </p:nvSpPr>
        <p:spPr>
          <a:xfrm>
            <a:off x="7875780" y="3803661"/>
            <a:ext cx="56736" cy="50632"/>
          </a:xfrm>
          <a:custGeom>
            <a:avLst/>
            <a:gdLst/>
            <a:ahLst/>
            <a:cxnLst/>
            <a:rect l="l" t="t" r="r" b="b"/>
            <a:pathLst>
              <a:path w="3857" h="3442" extrusionOk="0">
                <a:moveTo>
                  <a:pt x="415" y="3442"/>
                </a:moveTo>
                <a:cubicBezTo>
                  <a:pt x="166" y="3442"/>
                  <a:pt x="1" y="3068"/>
                  <a:pt x="208" y="2903"/>
                </a:cubicBezTo>
                <a:cubicBezTo>
                  <a:pt x="705" y="2488"/>
                  <a:pt x="1203" y="2073"/>
                  <a:pt x="1700" y="1659"/>
                </a:cubicBezTo>
                <a:cubicBezTo>
                  <a:pt x="2198" y="1203"/>
                  <a:pt x="2696" y="788"/>
                  <a:pt x="3152" y="290"/>
                </a:cubicBezTo>
                <a:cubicBezTo>
                  <a:pt x="3442" y="0"/>
                  <a:pt x="3856" y="456"/>
                  <a:pt x="3566" y="747"/>
                </a:cubicBezTo>
                <a:cubicBezTo>
                  <a:pt x="3110" y="1203"/>
                  <a:pt x="2654" y="1659"/>
                  <a:pt x="2157" y="2115"/>
                </a:cubicBezTo>
                <a:cubicBezTo>
                  <a:pt x="1659" y="2529"/>
                  <a:pt x="1161" y="2944"/>
                  <a:pt x="622" y="3359"/>
                </a:cubicBezTo>
                <a:cubicBezTo>
                  <a:pt x="581" y="3442"/>
                  <a:pt x="498" y="3442"/>
                  <a:pt x="415" y="34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2391;p45">
            <a:extLst>
              <a:ext uri="{FF2B5EF4-FFF2-40B4-BE49-F238E27FC236}">
                <a16:creationId xmlns:a16="http://schemas.microsoft.com/office/drawing/2014/main" id="{A9B3192D-1AE0-4EC6-B6A0-D790759336E7}"/>
              </a:ext>
            </a:extLst>
          </p:cNvPr>
          <p:cNvSpPr/>
          <p:nvPr/>
        </p:nvSpPr>
        <p:spPr>
          <a:xfrm>
            <a:off x="6277818" y="3654840"/>
            <a:ext cx="235434" cy="243362"/>
          </a:xfrm>
          <a:custGeom>
            <a:avLst/>
            <a:gdLst/>
            <a:ahLst/>
            <a:cxnLst/>
            <a:rect l="l" t="t" r="r" b="b"/>
            <a:pathLst>
              <a:path w="16005" h="16544" extrusionOk="0">
                <a:moveTo>
                  <a:pt x="15300" y="16295"/>
                </a:moveTo>
                <a:cubicBezTo>
                  <a:pt x="13310" y="14844"/>
                  <a:pt x="11361" y="13227"/>
                  <a:pt x="9495" y="11568"/>
                </a:cubicBezTo>
                <a:cubicBezTo>
                  <a:pt x="7795" y="10034"/>
                  <a:pt x="6096" y="8417"/>
                  <a:pt x="4644" y="6676"/>
                </a:cubicBezTo>
                <a:cubicBezTo>
                  <a:pt x="2986" y="4727"/>
                  <a:pt x="1369" y="2695"/>
                  <a:pt x="84" y="498"/>
                </a:cubicBezTo>
                <a:cubicBezTo>
                  <a:pt x="1" y="332"/>
                  <a:pt x="42" y="166"/>
                  <a:pt x="208" y="83"/>
                </a:cubicBezTo>
                <a:cubicBezTo>
                  <a:pt x="332" y="0"/>
                  <a:pt x="540" y="42"/>
                  <a:pt x="623" y="208"/>
                </a:cubicBezTo>
                <a:cubicBezTo>
                  <a:pt x="830" y="539"/>
                  <a:pt x="1037" y="871"/>
                  <a:pt x="1244" y="1203"/>
                </a:cubicBezTo>
                <a:cubicBezTo>
                  <a:pt x="3566" y="4727"/>
                  <a:pt x="6386" y="7920"/>
                  <a:pt x="9495" y="10739"/>
                </a:cubicBezTo>
                <a:lnTo>
                  <a:pt x="9495" y="10739"/>
                </a:lnTo>
                <a:lnTo>
                  <a:pt x="9495" y="10739"/>
                </a:lnTo>
                <a:cubicBezTo>
                  <a:pt x="10656" y="11776"/>
                  <a:pt x="11817" y="12771"/>
                  <a:pt x="13020" y="13766"/>
                </a:cubicBezTo>
                <a:cubicBezTo>
                  <a:pt x="13890" y="14471"/>
                  <a:pt x="14803" y="15134"/>
                  <a:pt x="15673" y="15839"/>
                </a:cubicBezTo>
                <a:cubicBezTo>
                  <a:pt x="16005" y="16088"/>
                  <a:pt x="15632" y="16544"/>
                  <a:pt x="15300" y="162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2392;p45">
            <a:extLst>
              <a:ext uri="{FF2B5EF4-FFF2-40B4-BE49-F238E27FC236}">
                <a16:creationId xmlns:a16="http://schemas.microsoft.com/office/drawing/2014/main" id="{E0A8791F-25D5-4F86-BE53-7888F0879253}"/>
              </a:ext>
            </a:extLst>
          </p:cNvPr>
          <p:cNvSpPr/>
          <p:nvPr/>
        </p:nvSpPr>
        <p:spPr>
          <a:xfrm>
            <a:off x="6548614" y="3923812"/>
            <a:ext cx="51250" cy="38437"/>
          </a:xfrm>
          <a:custGeom>
            <a:avLst/>
            <a:gdLst/>
            <a:ahLst/>
            <a:cxnLst/>
            <a:rect l="l" t="t" r="r" b="b"/>
            <a:pathLst>
              <a:path w="3484" h="2613" extrusionOk="0">
                <a:moveTo>
                  <a:pt x="2820" y="2447"/>
                </a:moveTo>
                <a:cubicBezTo>
                  <a:pt x="2115" y="2032"/>
                  <a:pt x="1452" y="1617"/>
                  <a:pt x="789" y="1161"/>
                </a:cubicBezTo>
                <a:cubicBezTo>
                  <a:pt x="623" y="1037"/>
                  <a:pt x="457" y="871"/>
                  <a:pt x="291" y="747"/>
                </a:cubicBezTo>
                <a:cubicBezTo>
                  <a:pt x="1" y="415"/>
                  <a:pt x="457" y="0"/>
                  <a:pt x="747" y="290"/>
                </a:cubicBezTo>
                <a:cubicBezTo>
                  <a:pt x="954" y="539"/>
                  <a:pt x="1203" y="705"/>
                  <a:pt x="1493" y="912"/>
                </a:cubicBezTo>
                <a:cubicBezTo>
                  <a:pt x="2032" y="1244"/>
                  <a:pt x="2571" y="1576"/>
                  <a:pt x="3110" y="1908"/>
                </a:cubicBezTo>
                <a:cubicBezTo>
                  <a:pt x="3484" y="2115"/>
                  <a:pt x="3152" y="2612"/>
                  <a:pt x="2820" y="24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2393;p45">
            <a:extLst>
              <a:ext uri="{FF2B5EF4-FFF2-40B4-BE49-F238E27FC236}">
                <a16:creationId xmlns:a16="http://schemas.microsoft.com/office/drawing/2014/main" id="{EAC49756-9D1E-4F82-9059-267B63F8C130}"/>
              </a:ext>
            </a:extLst>
          </p:cNvPr>
          <p:cNvSpPr/>
          <p:nvPr/>
        </p:nvSpPr>
        <p:spPr>
          <a:xfrm>
            <a:off x="6271713" y="2054436"/>
            <a:ext cx="194584" cy="176888"/>
          </a:xfrm>
          <a:custGeom>
            <a:avLst/>
            <a:gdLst/>
            <a:ahLst/>
            <a:cxnLst/>
            <a:rect l="l" t="t" r="r" b="b"/>
            <a:pathLst>
              <a:path w="13228" h="12025" extrusionOk="0">
                <a:moveTo>
                  <a:pt x="167" y="11817"/>
                </a:moveTo>
                <a:cubicBezTo>
                  <a:pt x="42" y="11693"/>
                  <a:pt x="1" y="11527"/>
                  <a:pt x="125" y="11361"/>
                </a:cubicBezTo>
                <a:cubicBezTo>
                  <a:pt x="540" y="10864"/>
                  <a:pt x="996" y="10366"/>
                  <a:pt x="1452" y="9910"/>
                </a:cubicBezTo>
                <a:cubicBezTo>
                  <a:pt x="2364" y="8915"/>
                  <a:pt x="3359" y="8003"/>
                  <a:pt x="4354" y="7091"/>
                </a:cubicBezTo>
                <a:cubicBezTo>
                  <a:pt x="6925" y="4603"/>
                  <a:pt x="9579" y="2281"/>
                  <a:pt x="12564" y="249"/>
                </a:cubicBezTo>
                <a:cubicBezTo>
                  <a:pt x="12854" y="1"/>
                  <a:pt x="13227" y="498"/>
                  <a:pt x="12937" y="747"/>
                </a:cubicBezTo>
                <a:cubicBezTo>
                  <a:pt x="12357" y="1120"/>
                  <a:pt x="11818" y="1535"/>
                  <a:pt x="11237" y="1949"/>
                </a:cubicBezTo>
                <a:cubicBezTo>
                  <a:pt x="10201" y="2737"/>
                  <a:pt x="9123" y="3566"/>
                  <a:pt x="8169" y="4396"/>
                </a:cubicBezTo>
                <a:cubicBezTo>
                  <a:pt x="6054" y="6303"/>
                  <a:pt x="3940" y="8252"/>
                  <a:pt x="1950" y="10283"/>
                </a:cubicBezTo>
                <a:cubicBezTo>
                  <a:pt x="1577" y="10615"/>
                  <a:pt x="1245" y="10988"/>
                  <a:pt x="955" y="11361"/>
                </a:cubicBezTo>
                <a:cubicBezTo>
                  <a:pt x="747" y="11569"/>
                  <a:pt x="540" y="12025"/>
                  <a:pt x="167" y="1181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2394;p45">
            <a:extLst>
              <a:ext uri="{FF2B5EF4-FFF2-40B4-BE49-F238E27FC236}">
                <a16:creationId xmlns:a16="http://schemas.microsoft.com/office/drawing/2014/main" id="{7CA02019-4A7E-4F1F-AACB-FB8DA8EF086B}"/>
              </a:ext>
            </a:extLst>
          </p:cNvPr>
          <p:cNvSpPr/>
          <p:nvPr/>
        </p:nvSpPr>
        <p:spPr>
          <a:xfrm>
            <a:off x="6501660" y="1998332"/>
            <a:ext cx="56736" cy="34157"/>
          </a:xfrm>
          <a:custGeom>
            <a:avLst/>
            <a:gdLst/>
            <a:ahLst/>
            <a:cxnLst/>
            <a:rect l="l" t="t" r="r" b="b"/>
            <a:pathLst>
              <a:path w="3857" h="2322" extrusionOk="0">
                <a:moveTo>
                  <a:pt x="83" y="2073"/>
                </a:moveTo>
                <a:cubicBezTo>
                  <a:pt x="0" y="1907"/>
                  <a:pt x="125" y="1700"/>
                  <a:pt x="290" y="1659"/>
                </a:cubicBezTo>
                <a:cubicBezTo>
                  <a:pt x="788" y="1410"/>
                  <a:pt x="1286" y="1120"/>
                  <a:pt x="1783" y="871"/>
                </a:cubicBezTo>
                <a:cubicBezTo>
                  <a:pt x="2322" y="581"/>
                  <a:pt x="2861" y="332"/>
                  <a:pt x="3400" y="83"/>
                </a:cubicBezTo>
                <a:cubicBezTo>
                  <a:pt x="3524" y="0"/>
                  <a:pt x="3732" y="83"/>
                  <a:pt x="3773" y="249"/>
                </a:cubicBezTo>
                <a:cubicBezTo>
                  <a:pt x="3856" y="415"/>
                  <a:pt x="3773" y="581"/>
                  <a:pt x="3607" y="663"/>
                </a:cubicBezTo>
                <a:cubicBezTo>
                  <a:pt x="2861" y="1037"/>
                  <a:pt x="2156" y="1368"/>
                  <a:pt x="1410" y="1741"/>
                </a:cubicBezTo>
                <a:cubicBezTo>
                  <a:pt x="1078" y="1907"/>
                  <a:pt x="788" y="2115"/>
                  <a:pt x="498" y="2239"/>
                </a:cubicBezTo>
                <a:cubicBezTo>
                  <a:pt x="332" y="2322"/>
                  <a:pt x="125" y="2239"/>
                  <a:pt x="83" y="20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2395;p45">
            <a:extLst>
              <a:ext uri="{FF2B5EF4-FFF2-40B4-BE49-F238E27FC236}">
                <a16:creationId xmlns:a16="http://schemas.microsoft.com/office/drawing/2014/main" id="{2E5C7358-A676-41B9-B120-B767D8957BE7}"/>
              </a:ext>
            </a:extLst>
          </p:cNvPr>
          <p:cNvSpPr/>
          <p:nvPr/>
        </p:nvSpPr>
        <p:spPr>
          <a:xfrm>
            <a:off x="7800156" y="2018456"/>
            <a:ext cx="175049" cy="131140"/>
          </a:xfrm>
          <a:custGeom>
            <a:avLst/>
            <a:gdLst/>
            <a:ahLst/>
            <a:cxnLst/>
            <a:rect l="l" t="t" r="r" b="b"/>
            <a:pathLst>
              <a:path w="11900" h="8915" extrusionOk="0">
                <a:moveTo>
                  <a:pt x="11195" y="8666"/>
                </a:moveTo>
                <a:cubicBezTo>
                  <a:pt x="8044" y="5764"/>
                  <a:pt x="4768" y="2861"/>
                  <a:pt x="912" y="912"/>
                </a:cubicBezTo>
                <a:cubicBezTo>
                  <a:pt x="664" y="747"/>
                  <a:pt x="0" y="705"/>
                  <a:pt x="125" y="249"/>
                </a:cubicBezTo>
                <a:cubicBezTo>
                  <a:pt x="208" y="83"/>
                  <a:pt x="373" y="0"/>
                  <a:pt x="539" y="42"/>
                </a:cubicBezTo>
                <a:cubicBezTo>
                  <a:pt x="3607" y="1410"/>
                  <a:pt x="6302" y="3566"/>
                  <a:pt x="8832" y="5722"/>
                </a:cubicBezTo>
                <a:cubicBezTo>
                  <a:pt x="9785" y="6510"/>
                  <a:pt x="10697" y="7339"/>
                  <a:pt x="11610" y="8210"/>
                </a:cubicBezTo>
                <a:cubicBezTo>
                  <a:pt x="11900" y="8500"/>
                  <a:pt x="11485" y="8915"/>
                  <a:pt x="11195" y="86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2396;p45">
            <a:extLst>
              <a:ext uri="{FF2B5EF4-FFF2-40B4-BE49-F238E27FC236}">
                <a16:creationId xmlns:a16="http://schemas.microsoft.com/office/drawing/2014/main" id="{2E6D92AA-9A24-45E3-941E-5E23C959D84A}"/>
              </a:ext>
            </a:extLst>
          </p:cNvPr>
          <p:cNvSpPr/>
          <p:nvPr/>
        </p:nvSpPr>
        <p:spPr>
          <a:xfrm>
            <a:off x="8009347" y="2188003"/>
            <a:ext cx="32347" cy="35392"/>
          </a:xfrm>
          <a:custGeom>
            <a:avLst/>
            <a:gdLst/>
            <a:ahLst/>
            <a:cxnLst/>
            <a:rect l="l" t="t" r="r" b="b"/>
            <a:pathLst>
              <a:path w="2199" h="2406" extrusionOk="0">
                <a:moveTo>
                  <a:pt x="1659" y="2198"/>
                </a:moveTo>
                <a:cubicBezTo>
                  <a:pt x="1203" y="1701"/>
                  <a:pt x="747" y="1203"/>
                  <a:pt x="249" y="706"/>
                </a:cubicBezTo>
                <a:cubicBezTo>
                  <a:pt x="1" y="415"/>
                  <a:pt x="415" y="1"/>
                  <a:pt x="706" y="291"/>
                </a:cubicBezTo>
                <a:cubicBezTo>
                  <a:pt x="1162" y="747"/>
                  <a:pt x="1659" y="1245"/>
                  <a:pt x="2115" y="1742"/>
                </a:cubicBezTo>
                <a:cubicBezTo>
                  <a:pt x="2157" y="1825"/>
                  <a:pt x="2198" y="1908"/>
                  <a:pt x="2198" y="1991"/>
                </a:cubicBezTo>
                <a:cubicBezTo>
                  <a:pt x="2198" y="2240"/>
                  <a:pt x="1825" y="2406"/>
                  <a:pt x="1659" y="2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2397;p45">
            <a:extLst>
              <a:ext uri="{FF2B5EF4-FFF2-40B4-BE49-F238E27FC236}">
                <a16:creationId xmlns:a16="http://schemas.microsoft.com/office/drawing/2014/main" id="{46155A95-074B-42EF-A299-A8A4BCF58351}"/>
              </a:ext>
            </a:extLst>
          </p:cNvPr>
          <p:cNvSpPr/>
          <p:nvPr/>
        </p:nvSpPr>
        <p:spPr>
          <a:xfrm>
            <a:off x="5364783" y="3263892"/>
            <a:ext cx="54912" cy="170180"/>
          </a:xfrm>
          <a:custGeom>
            <a:avLst/>
            <a:gdLst/>
            <a:ahLst/>
            <a:cxnLst/>
            <a:rect l="l" t="t" r="r" b="b"/>
            <a:pathLst>
              <a:path w="3733" h="11569" extrusionOk="0">
                <a:moveTo>
                  <a:pt x="3027" y="11236"/>
                </a:moveTo>
                <a:cubicBezTo>
                  <a:pt x="2198" y="9661"/>
                  <a:pt x="1576" y="8127"/>
                  <a:pt x="996" y="6510"/>
                </a:cubicBezTo>
                <a:cubicBezTo>
                  <a:pt x="291" y="4520"/>
                  <a:pt x="1" y="2363"/>
                  <a:pt x="332" y="249"/>
                </a:cubicBezTo>
                <a:cubicBezTo>
                  <a:pt x="374" y="83"/>
                  <a:pt x="540" y="0"/>
                  <a:pt x="706" y="42"/>
                </a:cubicBezTo>
                <a:cubicBezTo>
                  <a:pt x="1079" y="83"/>
                  <a:pt x="913" y="498"/>
                  <a:pt x="913" y="788"/>
                </a:cubicBezTo>
                <a:cubicBezTo>
                  <a:pt x="623" y="3027"/>
                  <a:pt x="1162" y="5307"/>
                  <a:pt x="1991" y="7422"/>
                </a:cubicBezTo>
                <a:cubicBezTo>
                  <a:pt x="2488" y="8624"/>
                  <a:pt x="2945" y="9785"/>
                  <a:pt x="3566" y="10946"/>
                </a:cubicBezTo>
                <a:cubicBezTo>
                  <a:pt x="3732" y="11278"/>
                  <a:pt x="3193" y="11568"/>
                  <a:pt x="3027" y="1123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2398;p45">
            <a:extLst>
              <a:ext uri="{FF2B5EF4-FFF2-40B4-BE49-F238E27FC236}">
                <a16:creationId xmlns:a16="http://schemas.microsoft.com/office/drawing/2014/main" id="{D7F7F530-71FE-47C8-8BF6-6795624D883C}"/>
              </a:ext>
            </a:extLst>
          </p:cNvPr>
          <p:cNvSpPr/>
          <p:nvPr/>
        </p:nvSpPr>
        <p:spPr>
          <a:xfrm>
            <a:off x="5426388" y="3467597"/>
            <a:ext cx="50029" cy="72594"/>
          </a:xfrm>
          <a:custGeom>
            <a:avLst/>
            <a:gdLst/>
            <a:ahLst/>
            <a:cxnLst/>
            <a:rect l="l" t="t" r="r" b="b"/>
            <a:pathLst>
              <a:path w="3401" h="4935" extrusionOk="0">
                <a:moveTo>
                  <a:pt x="2654" y="4603"/>
                </a:moveTo>
                <a:cubicBezTo>
                  <a:pt x="1908" y="3483"/>
                  <a:pt x="1203" y="2322"/>
                  <a:pt x="498" y="1161"/>
                </a:cubicBezTo>
                <a:cubicBezTo>
                  <a:pt x="374" y="954"/>
                  <a:pt x="249" y="747"/>
                  <a:pt x="125" y="540"/>
                </a:cubicBezTo>
                <a:cubicBezTo>
                  <a:pt x="0" y="415"/>
                  <a:pt x="42" y="208"/>
                  <a:pt x="166" y="125"/>
                </a:cubicBezTo>
                <a:cubicBezTo>
                  <a:pt x="332" y="1"/>
                  <a:pt x="498" y="42"/>
                  <a:pt x="622" y="208"/>
                </a:cubicBezTo>
                <a:cubicBezTo>
                  <a:pt x="954" y="747"/>
                  <a:pt x="1286" y="1286"/>
                  <a:pt x="1617" y="1825"/>
                </a:cubicBezTo>
                <a:cubicBezTo>
                  <a:pt x="2115" y="2654"/>
                  <a:pt x="2654" y="3442"/>
                  <a:pt x="3151" y="4230"/>
                </a:cubicBezTo>
                <a:cubicBezTo>
                  <a:pt x="3400" y="4603"/>
                  <a:pt x="2903" y="4935"/>
                  <a:pt x="2654" y="46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2399;p45">
            <a:extLst>
              <a:ext uri="{FF2B5EF4-FFF2-40B4-BE49-F238E27FC236}">
                <a16:creationId xmlns:a16="http://schemas.microsoft.com/office/drawing/2014/main" id="{8661B2B7-CA06-4795-81C1-B0BD99066908}"/>
              </a:ext>
            </a:extLst>
          </p:cNvPr>
          <p:cNvSpPr/>
          <p:nvPr/>
        </p:nvSpPr>
        <p:spPr>
          <a:xfrm>
            <a:off x="6060698" y="3710341"/>
            <a:ext cx="43924" cy="49411"/>
          </a:xfrm>
          <a:custGeom>
            <a:avLst/>
            <a:gdLst/>
            <a:ahLst/>
            <a:cxnLst/>
            <a:rect l="l" t="t" r="r" b="b"/>
            <a:pathLst>
              <a:path w="2986" h="3359" extrusionOk="0">
                <a:moveTo>
                  <a:pt x="332" y="3235"/>
                </a:moveTo>
                <a:cubicBezTo>
                  <a:pt x="0" y="2903"/>
                  <a:pt x="498" y="2613"/>
                  <a:pt x="663" y="2364"/>
                </a:cubicBezTo>
                <a:cubicBezTo>
                  <a:pt x="1244" y="1659"/>
                  <a:pt x="1866" y="954"/>
                  <a:pt x="2363" y="166"/>
                </a:cubicBezTo>
                <a:cubicBezTo>
                  <a:pt x="2446" y="0"/>
                  <a:pt x="2654" y="0"/>
                  <a:pt x="2778" y="83"/>
                </a:cubicBezTo>
                <a:cubicBezTo>
                  <a:pt x="2944" y="166"/>
                  <a:pt x="2985" y="374"/>
                  <a:pt x="2861" y="498"/>
                </a:cubicBezTo>
                <a:cubicBezTo>
                  <a:pt x="2529" y="1037"/>
                  <a:pt x="2198" y="1493"/>
                  <a:pt x="1783" y="1949"/>
                </a:cubicBezTo>
                <a:cubicBezTo>
                  <a:pt x="1451" y="2364"/>
                  <a:pt x="1120" y="2820"/>
                  <a:pt x="746" y="3193"/>
                </a:cubicBezTo>
                <a:cubicBezTo>
                  <a:pt x="622" y="3317"/>
                  <a:pt x="456" y="3359"/>
                  <a:pt x="332" y="32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2400;p45">
            <a:extLst>
              <a:ext uri="{FF2B5EF4-FFF2-40B4-BE49-F238E27FC236}">
                <a16:creationId xmlns:a16="http://schemas.microsoft.com/office/drawing/2014/main" id="{AE12E1B7-C75D-42F2-BA13-D4F1A0D0D103}"/>
              </a:ext>
            </a:extLst>
          </p:cNvPr>
          <p:cNvSpPr/>
          <p:nvPr/>
        </p:nvSpPr>
        <p:spPr>
          <a:xfrm>
            <a:off x="6125952" y="3892701"/>
            <a:ext cx="12827" cy="214089"/>
          </a:xfrm>
          <a:custGeom>
            <a:avLst/>
            <a:gdLst/>
            <a:ahLst/>
            <a:cxnLst/>
            <a:rect l="l" t="t" r="r" b="b"/>
            <a:pathLst>
              <a:path w="872" h="14554" extrusionOk="0">
                <a:moveTo>
                  <a:pt x="249" y="14139"/>
                </a:moveTo>
                <a:cubicBezTo>
                  <a:pt x="125" y="10698"/>
                  <a:pt x="0" y="7298"/>
                  <a:pt x="83" y="3857"/>
                </a:cubicBezTo>
                <a:cubicBezTo>
                  <a:pt x="83" y="2696"/>
                  <a:pt x="125" y="1493"/>
                  <a:pt x="166" y="291"/>
                </a:cubicBezTo>
                <a:cubicBezTo>
                  <a:pt x="208" y="125"/>
                  <a:pt x="332" y="1"/>
                  <a:pt x="498" y="1"/>
                </a:cubicBezTo>
                <a:cubicBezTo>
                  <a:pt x="664" y="1"/>
                  <a:pt x="830" y="167"/>
                  <a:pt x="788" y="332"/>
                </a:cubicBezTo>
                <a:cubicBezTo>
                  <a:pt x="622" y="4105"/>
                  <a:pt x="622" y="7920"/>
                  <a:pt x="788" y="11693"/>
                </a:cubicBezTo>
                <a:cubicBezTo>
                  <a:pt x="788" y="12481"/>
                  <a:pt x="830" y="13310"/>
                  <a:pt x="871" y="14098"/>
                </a:cubicBezTo>
                <a:cubicBezTo>
                  <a:pt x="871" y="14471"/>
                  <a:pt x="291" y="14554"/>
                  <a:pt x="249" y="141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2401;p45">
            <a:extLst>
              <a:ext uri="{FF2B5EF4-FFF2-40B4-BE49-F238E27FC236}">
                <a16:creationId xmlns:a16="http://schemas.microsoft.com/office/drawing/2014/main" id="{64C5CAEB-AF0C-4877-A346-AA5421AEFBA6}"/>
              </a:ext>
            </a:extLst>
          </p:cNvPr>
          <p:cNvSpPr/>
          <p:nvPr/>
        </p:nvSpPr>
        <p:spPr>
          <a:xfrm>
            <a:off x="6131439" y="4154348"/>
            <a:ext cx="18314" cy="96998"/>
          </a:xfrm>
          <a:custGeom>
            <a:avLst/>
            <a:gdLst/>
            <a:ahLst/>
            <a:cxnLst/>
            <a:rect l="l" t="t" r="r" b="b"/>
            <a:pathLst>
              <a:path w="1245" h="6594" extrusionOk="0">
                <a:moveTo>
                  <a:pt x="623" y="6220"/>
                </a:moveTo>
                <a:cubicBezTo>
                  <a:pt x="498" y="4520"/>
                  <a:pt x="374" y="2820"/>
                  <a:pt x="249" y="1162"/>
                </a:cubicBezTo>
                <a:cubicBezTo>
                  <a:pt x="291" y="789"/>
                  <a:pt x="1" y="42"/>
                  <a:pt x="540" y="1"/>
                </a:cubicBezTo>
                <a:cubicBezTo>
                  <a:pt x="706" y="42"/>
                  <a:pt x="830" y="208"/>
                  <a:pt x="830" y="374"/>
                </a:cubicBezTo>
                <a:cubicBezTo>
                  <a:pt x="954" y="2281"/>
                  <a:pt x="1120" y="4230"/>
                  <a:pt x="1245" y="6137"/>
                </a:cubicBezTo>
                <a:cubicBezTo>
                  <a:pt x="1245" y="6552"/>
                  <a:pt x="664" y="6593"/>
                  <a:pt x="623" y="61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2402;p45">
            <a:extLst>
              <a:ext uri="{FF2B5EF4-FFF2-40B4-BE49-F238E27FC236}">
                <a16:creationId xmlns:a16="http://schemas.microsoft.com/office/drawing/2014/main" id="{EAB63270-FC5F-49A0-8487-4E39A30AA18F}"/>
              </a:ext>
            </a:extLst>
          </p:cNvPr>
          <p:cNvSpPr/>
          <p:nvPr/>
        </p:nvSpPr>
        <p:spPr>
          <a:xfrm>
            <a:off x="8232571" y="4220219"/>
            <a:ext cx="20756" cy="200071"/>
          </a:xfrm>
          <a:custGeom>
            <a:avLst/>
            <a:gdLst/>
            <a:ahLst/>
            <a:cxnLst/>
            <a:rect l="l" t="t" r="r" b="b"/>
            <a:pathLst>
              <a:path w="1411" h="13601" extrusionOk="0">
                <a:moveTo>
                  <a:pt x="706" y="13227"/>
                </a:moveTo>
                <a:cubicBezTo>
                  <a:pt x="623" y="8957"/>
                  <a:pt x="333" y="4728"/>
                  <a:pt x="42" y="457"/>
                </a:cubicBezTo>
                <a:cubicBezTo>
                  <a:pt x="1" y="84"/>
                  <a:pt x="581" y="1"/>
                  <a:pt x="623" y="416"/>
                </a:cubicBezTo>
                <a:cubicBezTo>
                  <a:pt x="913" y="4479"/>
                  <a:pt x="1203" y="8501"/>
                  <a:pt x="1328" y="12564"/>
                </a:cubicBezTo>
                <a:cubicBezTo>
                  <a:pt x="1286" y="12813"/>
                  <a:pt x="1411" y="13144"/>
                  <a:pt x="1245" y="13393"/>
                </a:cubicBezTo>
                <a:cubicBezTo>
                  <a:pt x="1079" y="13601"/>
                  <a:pt x="706" y="13476"/>
                  <a:pt x="706" y="132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2403;p45">
            <a:extLst>
              <a:ext uri="{FF2B5EF4-FFF2-40B4-BE49-F238E27FC236}">
                <a16:creationId xmlns:a16="http://schemas.microsoft.com/office/drawing/2014/main" id="{221883E1-F845-445F-BF37-A6A17F9E6BC7}"/>
              </a:ext>
            </a:extLst>
          </p:cNvPr>
          <p:cNvSpPr/>
          <p:nvPr/>
        </p:nvSpPr>
        <p:spPr>
          <a:xfrm>
            <a:off x="8243559" y="4483101"/>
            <a:ext cx="9767" cy="42085"/>
          </a:xfrm>
          <a:custGeom>
            <a:avLst/>
            <a:gdLst/>
            <a:ahLst/>
            <a:cxnLst/>
            <a:rect l="l" t="t" r="r" b="b"/>
            <a:pathLst>
              <a:path w="664" h="2861" extrusionOk="0">
                <a:moveTo>
                  <a:pt x="332" y="2861"/>
                </a:moveTo>
                <a:cubicBezTo>
                  <a:pt x="166" y="2861"/>
                  <a:pt x="42" y="2695"/>
                  <a:pt x="42" y="2529"/>
                </a:cubicBezTo>
                <a:cubicBezTo>
                  <a:pt x="42" y="1824"/>
                  <a:pt x="0" y="1120"/>
                  <a:pt x="42" y="415"/>
                </a:cubicBezTo>
                <a:cubicBezTo>
                  <a:pt x="83" y="0"/>
                  <a:pt x="664" y="42"/>
                  <a:pt x="664" y="456"/>
                </a:cubicBezTo>
                <a:cubicBezTo>
                  <a:pt x="622" y="1161"/>
                  <a:pt x="664" y="1866"/>
                  <a:pt x="664" y="2571"/>
                </a:cubicBezTo>
                <a:cubicBezTo>
                  <a:pt x="664" y="2737"/>
                  <a:pt x="498" y="2861"/>
                  <a:pt x="332" y="28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404;p45">
            <a:extLst>
              <a:ext uri="{FF2B5EF4-FFF2-40B4-BE49-F238E27FC236}">
                <a16:creationId xmlns:a16="http://schemas.microsoft.com/office/drawing/2014/main" id="{EA3BC0A1-8255-4F35-B473-A326D29FFECE}"/>
              </a:ext>
            </a:extLst>
          </p:cNvPr>
          <p:cNvSpPr/>
          <p:nvPr/>
        </p:nvSpPr>
        <p:spPr>
          <a:xfrm>
            <a:off x="8750392" y="3546883"/>
            <a:ext cx="85392" cy="145173"/>
          </a:xfrm>
          <a:custGeom>
            <a:avLst/>
            <a:gdLst/>
            <a:ahLst/>
            <a:cxnLst/>
            <a:rect l="l" t="t" r="r" b="b"/>
            <a:pathLst>
              <a:path w="5805" h="9869" extrusionOk="0">
                <a:moveTo>
                  <a:pt x="208" y="9786"/>
                </a:moveTo>
                <a:cubicBezTo>
                  <a:pt x="42" y="9661"/>
                  <a:pt x="0" y="9495"/>
                  <a:pt x="125" y="9330"/>
                </a:cubicBezTo>
                <a:lnTo>
                  <a:pt x="2115" y="5847"/>
                </a:lnTo>
                <a:cubicBezTo>
                  <a:pt x="2529" y="5142"/>
                  <a:pt x="2944" y="4396"/>
                  <a:pt x="3359" y="3691"/>
                </a:cubicBezTo>
                <a:lnTo>
                  <a:pt x="3359" y="3691"/>
                </a:lnTo>
                <a:cubicBezTo>
                  <a:pt x="3359" y="3691"/>
                  <a:pt x="3359" y="3691"/>
                  <a:pt x="3359" y="3691"/>
                </a:cubicBezTo>
                <a:cubicBezTo>
                  <a:pt x="3981" y="2530"/>
                  <a:pt x="4603" y="1410"/>
                  <a:pt x="5183" y="208"/>
                </a:cubicBezTo>
                <a:cubicBezTo>
                  <a:pt x="5266" y="84"/>
                  <a:pt x="5432" y="1"/>
                  <a:pt x="5598" y="84"/>
                </a:cubicBezTo>
                <a:cubicBezTo>
                  <a:pt x="5764" y="125"/>
                  <a:pt x="5805" y="332"/>
                  <a:pt x="5764" y="498"/>
                </a:cubicBezTo>
                <a:cubicBezTo>
                  <a:pt x="5100" y="1825"/>
                  <a:pt x="4395" y="3110"/>
                  <a:pt x="3649" y="4396"/>
                </a:cubicBezTo>
                <a:cubicBezTo>
                  <a:pt x="2986" y="5557"/>
                  <a:pt x="2322" y="6759"/>
                  <a:pt x="1659" y="7920"/>
                </a:cubicBezTo>
                <a:cubicBezTo>
                  <a:pt x="1327" y="8500"/>
                  <a:pt x="954" y="9081"/>
                  <a:pt x="622" y="9661"/>
                </a:cubicBezTo>
                <a:cubicBezTo>
                  <a:pt x="539" y="9827"/>
                  <a:pt x="332" y="9869"/>
                  <a:pt x="208" y="97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2405;p45">
            <a:extLst>
              <a:ext uri="{FF2B5EF4-FFF2-40B4-BE49-F238E27FC236}">
                <a16:creationId xmlns:a16="http://schemas.microsoft.com/office/drawing/2014/main" id="{CB48AB3D-CAF1-4E36-B9C7-53EE13AF889D}"/>
              </a:ext>
            </a:extLst>
          </p:cNvPr>
          <p:cNvSpPr/>
          <p:nvPr/>
        </p:nvSpPr>
        <p:spPr>
          <a:xfrm>
            <a:off x="8708307" y="3725595"/>
            <a:ext cx="27464" cy="51235"/>
          </a:xfrm>
          <a:custGeom>
            <a:avLst/>
            <a:gdLst/>
            <a:ahLst/>
            <a:cxnLst/>
            <a:rect l="l" t="t" r="r" b="b"/>
            <a:pathLst>
              <a:path w="1867" h="3483" extrusionOk="0">
                <a:moveTo>
                  <a:pt x="249" y="3400"/>
                </a:moveTo>
                <a:cubicBezTo>
                  <a:pt x="83" y="3358"/>
                  <a:pt x="0" y="3193"/>
                  <a:pt x="83" y="3027"/>
                </a:cubicBezTo>
                <a:cubicBezTo>
                  <a:pt x="208" y="2571"/>
                  <a:pt x="332" y="2115"/>
                  <a:pt x="498" y="1659"/>
                </a:cubicBezTo>
                <a:cubicBezTo>
                  <a:pt x="664" y="1161"/>
                  <a:pt x="871" y="746"/>
                  <a:pt x="1037" y="290"/>
                </a:cubicBezTo>
                <a:cubicBezTo>
                  <a:pt x="1078" y="124"/>
                  <a:pt x="1244" y="0"/>
                  <a:pt x="1452" y="42"/>
                </a:cubicBezTo>
                <a:cubicBezTo>
                  <a:pt x="1866" y="207"/>
                  <a:pt x="1534" y="663"/>
                  <a:pt x="1452" y="912"/>
                </a:cubicBezTo>
                <a:cubicBezTo>
                  <a:pt x="1120" y="1659"/>
                  <a:pt x="871" y="2446"/>
                  <a:pt x="664" y="3234"/>
                </a:cubicBezTo>
                <a:cubicBezTo>
                  <a:pt x="622" y="3358"/>
                  <a:pt x="415" y="3483"/>
                  <a:pt x="249" y="34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2406;p45">
            <a:extLst>
              <a:ext uri="{FF2B5EF4-FFF2-40B4-BE49-F238E27FC236}">
                <a16:creationId xmlns:a16="http://schemas.microsoft.com/office/drawing/2014/main" id="{8410AE5F-A4F9-4721-89E4-48C80892B46C}"/>
              </a:ext>
            </a:extLst>
          </p:cNvPr>
          <p:cNvSpPr/>
          <p:nvPr/>
        </p:nvSpPr>
        <p:spPr>
          <a:xfrm>
            <a:off x="8630241" y="2781449"/>
            <a:ext cx="78684" cy="86627"/>
          </a:xfrm>
          <a:custGeom>
            <a:avLst/>
            <a:gdLst/>
            <a:ahLst/>
            <a:cxnLst/>
            <a:rect l="l" t="t" r="r" b="b"/>
            <a:pathLst>
              <a:path w="5349" h="5889" extrusionOk="0">
                <a:moveTo>
                  <a:pt x="4727" y="5722"/>
                </a:moveTo>
                <a:cubicBezTo>
                  <a:pt x="3732" y="4064"/>
                  <a:pt x="2115" y="1576"/>
                  <a:pt x="373" y="705"/>
                </a:cubicBezTo>
                <a:cubicBezTo>
                  <a:pt x="0" y="540"/>
                  <a:pt x="208" y="1"/>
                  <a:pt x="581" y="125"/>
                </a:cubicBezTo>
                <a:cubicBezTo>
                  <a:pt x="1493" y="540"/>
                  <a:pt x="2198" y="1244"/>
                  <a:pt x="2820" y="1949"/>
                </a:cubicBezTo>
                <a:cubicBezTo>
                  <a:pt x="3732" y="3027"/>
                  <a:pt x="4561" y="4188"/>
                  <a:pt x="5266" y="5391"/>
                </a:cubicBezTo>
                <a:cubicBezTo>
                  <a:pt x="5349" y="5556"/>
                  <a:pt x="5307" y="5722"/>
                  <a:pt x="5142" y="5805"/>
                </a:cubicBezTo>
                <a:cubicBezTo>
                  <a:pt x="5017" y="5888"/>
                  <a:pt x="4810" y="5847"/>
                  <a:pt x="4727" y="56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2407;p45">
            <a:extLst>
              <a:ext uri="{FF2B5EF4-FFF2-40B4-BE49-F238E27FC236}">
                <a16:creationId xmlns:a16="http://schemas.microsoft.com/office/drawing/2014/main" id="{07799F19-AD32-4AB4-8735-0894A2FD8D08}"/>
              </a:ext>
            </a:extLst>
          </p:cNvPr>
          <p:cNvSpPr/>
          <p:nvPr/>
        </p:nvSpPr>
        <p:spPr>
          <a:xfrm>
            <a:off x="7255503" y="4168999"/>
            <a:ext cx="180551" cy="37216"/>
          </a:xfrm>
          <a:custGeom>
            <a:avLst/>
            <a:gdLst/>
            <a:ahLst/>
            <a:cxnLst/>
            <a:rect l="l" t="t" r="r" b="b"/>
            <a:pathLst>
              <a:path w="12274" h="2530" extrusionOk="0">
                <a:moveTo>
                  <a:pt x="374" y="2529"/>
                </a:moveTo>
                <a:cubicBezTo>
                  <a:pt x="0" y="2488"/>
                  <a:pt x="0" y="2032"/>
                  <a:pt x="332" y="1907"/>
                </a:cubicBezTo>
                <a:cubicBezTo>
                  <a:pt x="1161" y="1783"/>
                  <a:pt x="2032" y="1741"/>
                  <a:pt x="2903" y="1659"/>
                </a:cubicBezTo>
                <a:cubicBezTo>
                  <a:pt x="5639" y="1327"/>
                  <a:pt x="8417" y="871"/>
                  <a:pt x="11112" y="249"/>
                </a:cubicBezTo>
                <a:lnTo>
                  <a:pt x="11859" y="42"/>
                </a:lnTo>
                <a:cubicBezTo>
                  <a:pt x="12024" y="0"/>
                  <a:pt x="12190" y="83"/>
                  <a:pt x="12232" y="249"/>
                </a:cubicBezTo>
                <a:cubicBezTo>
                  <a:pt x="12273" y="415"/>
                  <a:pt x="12190" y="581"/>
                  <a:pt x="12024" y="663"/>
                </a:cubicBezTo>
                <a:cubicBezTo>
                  <a:pt x="10739" y="995"/>
                  <a:pt x="9371" y="1244"/>
                  <a:pt x="8044" y="1493"/>
                </a:cubicBezTo>
                <a:cubicBezTo>
                  <a:pt x="5515" y="1990"/>
                  <a:pt x="2903" y="2280"/>
                  <a:pt x="374" y="2529"/>
                </a:cubicBezTo>
                <a:close/>
                <a:moveTo>
                  <a:pt x="664" y="2405"/>
                </a:moveTo>
                <a:cubicBezTo>
                  <a:pt x="664" y="2405"/>
                  <a:pt x="664" y="2363"/>
                  <a:pt x="664" y="2363"/>
                </a:cubicBezTo>
                <a:lnTo>
                  <a:pt x="664" y="2363"/>
                </a:lnTo>
                <a:cubicBezTo>
                  <a:pt x="664" y="2363"/>
                  <a:pt x="705" y="2322"/>
                  <a:pt x="705" y="2322"/>
                </a:cubicBezTo>
                <a:cubicBezTo>
                  <a:pt x="664" y="2363"/>
                  <a:pt x="664" y="2363"/>
                  <a:pt x="664" y="24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2408;p45">
            <a:extLst>
              <a:ext uri="{FF2B5EF4-FFF2-40B4-BE49-F238E27FC236}">
                <a16:creationId xmlns:a16="http://schemas.microsoft.com/office/drawing/2014/main" id="{62B6F4BD-2B25-41A6-90B6-32300A3A0213}"/>
              </a:ext>
            </a:extLst>
          </p:cNvPr>
          <p:cNvSpPr/>
          <p:nvPr/>
        </p:nvSpPr>
        <p:spPr>
          <a:xfrm>
            <a:off x="7471417" y="4143992"/>
            <a:ext cx="54295" cy="20741"/>
          </a:xfrm>
          <a:custGeom>
            <a:avLst/>
            <a:gdLst/>
            <a:ahLst/>
            <a:cxnLst/>
            <a:rect l="l" t="t" r="r" b="b"/>
            <a:pathLst>
              <a:path w="3691" h="1410" extrusionOk="0">
                <a:moveTo>
                  <a:pt x="373" y="1368"/>
                </a:moveTo>
                <a:cubicBezTo>
                  <a:pt x="0" y="1327"/>
                  <a:pt x="42" y="746"/>
                  <a:pt x="456" y="746"/>
                </a:cubicBezTo>
                <a:cubicBezTo>
                  <a:pt x="746" y="788"/>
                  <a:pt x="995" y="664"/>
                  <a:pt x="1285" y="622"/>
                </a:cubicBezTo>
                <a:cubicBezTo>
                  <a:pt x="1949" y="456"/>
                  <a:pt x="2612" y="249"/>
                  <a:pt x="3276" y="42"/>
                </a:cubicBezTo>
                <a:cubicBezTo>
                  <a:pt x="3441" y="0"/>
                  <a:pt x="3607" y="83"/>
                  <a:pt x="3649" y="249"/>
                </a:cubicBezTo>
                <a:cubicBezTo>
                  <a:pt x="3690" y="415"/>
                  <a:pt x="3607" y="581"/>
                  <a:pt x="3441" y="622"/>
                </a:cubicBezTo>
                <a:cubicBezTo>
                  <a:pt x="2944" y="788"/>
                  <a:pt x="2446" y="954"/>
                  <a:pt x="1907" y="1078"/>
                </a:cubicBezTo>
                <a:cubicBezTo>
                  <a:pt x="1410" y="1203"/>
                  <a:pt x="912" y="1410"/>
                  <a:pt x="373" y="13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2409;p45">
            <a:extLst>
              <a:ext uri="{FF2B5EF4-FFF2-40B4-BE49-F238E27FC236}">
                <a16:creationId xmlns:a16="http://schemas.microsoft.com/office/drawing/2014/main" id="{5B3951DD-CDA0-4FE3-B412-CFC2C751ABDC}"/>
              </a:ext>
            </a:extLst>
          </p:cNvPr>
          <p:cNvSpPr/>
          <p:nvPr/>
        </p:nvSpPr>
        <p:spPr>
          <a:xfrm>
            <a:off x="6440658" y="2322791"/>
            <a:ext cx="15269" cy="21977"/>
          </a:xfrm>
          <a:custGeom>
            <a:avLst/>
            <a:gdLst/>
            <a:ahLst/>
            <a:cxnLst/>
            <a:rect l="l" t="t" r="r" b="b"/>
            <a:pathLst>
              <a:path w="1038" h="1494" extrusionOk="0">
                <a:moveTo>
                  <a:pt x="540" y="1369"/>
                </a:moveTo>
                <a:cubicBezTo>
                  <a:pt x="457" y="1328"/>
                  <a:pt x="416" y="1286"/>
                  <a:pt x="374" y="1203"/>
                </a:cubicBezTo>
                <a:cubicBezTo>
                  <a:pt x="250" y="955"/>
                  <a:pt x="125" y="747"/>
                  <a:pt x="42" y="457"/>
                </a:cubicBezTo>
                <a:cubicBezTo>
                  <a:pt x="1" y="84"/>
                  <a:pt x="581" y="1"/>
                  <a:pt x="664" y="333"/>
                </a:cubicBezTo>
                <a:cubicBezTo>
                  <a:pt x="706" y="581"/>
                  <a:pt x="830" y="747"/>
                  <a:pt x="955" y="955"/>
                </a:cubicBezTo>
                <a:cubicBezTo>
                  <a:pt x="1038" y="1203"/>
                  <a:pt x="789" y="1494"/>
                  <a:pt x="540" y="13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2410;p45">
            <a:extLst>
              <a:ext uri="{FF2B5EF4-FFF2-40B4-BE49-F238E27FC236}">
                <a16:creationId xmlns:a16="http://schemas.microsoft.com/office/drawing/2014/main" id="{3EA5B5B0-989E-4F6B-8653-A71753317E5E}"/>
              </a:ext>
            </a:extLst>
          </p:cNvPr>
          <p:cNvSpPr/>
          <p:nvPr/>
        </p:nvSpPr>
        <p:spPr>
          <a:xfrm>
            <a:off x="6471769" y="2317304"/>
            <a:ext cx="15269" cy="18932"/>
          </a:xfrm>
          <a:custGeom>
            <a:avLst/>
            <a:gdLst/>
            <a:ahLst/>
            <a:cxnLst/>
            <a:rect l="l" t="t" r="r" b="b"/>
            <a:pathLst>
              <a:path w="1038" h="1287" extrusionOk="0">
                <a:moveTo>
                  <a:pt x="249" y="1037"/>
                </a:moveTo>
                <a:cubicBezTo>
                  <a:pt x="166" y="830"/>
                  <a:pt x="42" y="623"/>
                  <a:pt x="1" y="415"/>
                </a:cubicBezTo>
                <a:cubicBezTo>
                  <a:pt x="1" y="84"/>
                  <a:pt x="498" y="1"/>
                  <a:pt x="581" y="291"/>
                </a:cubicBezTo>
                <a:cubicBezTo>
                  <a:pt x="664" y="581"/>
                  <a:pt x="1037" y="996"/>
                  <a:pt x="622" y="1203"/>
                </a:cubicBezTo>
                <a:cubicBezTo>
                  <a:pt x="498" y="1286"/>
                  <a:pt x="291" y="1203"/>
                  <a:pt x="249" y="10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2411;p45">
            <a:extLst>
              <a:ext uri="{FF2B5EF4-FFF2-40B4-BE49-F238E27FC236}">
                <a16:creationId xmlns:a16="http://schemas.microsoft.com/office/drawing/2014/main" id="{23925179-69C0-4BA5-89EF-9FF05ED62207}"/>
              </a:ext>
            </a:extLst>
          </p:cNvPr>
          <p:cNvSpPr/>
          <p:nvPr/>
        </p:nvSpPr>
        <p:spPr>
          <a:xfrm>
            <a:off x="6511413" y="2312435"/>
            <a:ext cx="11606" cy="18917"/>
          </a:xfrm>
          <a:custGeom>
            <a:avLst/>
            <a:gdLst/>
            <a:ahLst/>
            <a:cxnLst/>
            <a:rect l="l" t="t" r="r" b="b"/>
            <a:pathLst>
              <a:path w="789" h="1286" extrusionOk="0">
                <a:moveTo>
                  <a:pt x="42" y="954"/>
                </a:moveTo>
                <a:cubicBezTo>
                  <a:pt x="84" y="705"/>
                  <a:pt x="1" y="373"/>
                  <a:pt x="208" y="207"/>
                </a:cubicBezTo>
                <a:cubicBezTo>
                  <a:pt x="415" y="0"/>
                  <a:pt x="747" y="207"/>
                  <a:pt x="705" y="456"/>
                </a:cubicBezTo>
                <a:cubicBezTo>
                  <a:pt x="664" y="746"/>
                  <a:pt x="788" y="1244"/>
                  <a:pt x="374" y="1285"/>
                </a:cubicBezTo>
                <a:cubicBezTo>
                  <a:pt x="208" y="1285"/>
                  <a:pt x="42" y="1120"/>
                  <a:pt x="42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2412;p45">
            <a:extLst>
              <a:ext uri="{FF2B5EF4-FFF2-40B4-BE49-F238E27FC236}">
                <a16:creationId xmlns:a16="http://schemas.microsoft.com/office/drawing/2014/main" id="{64B592C2-9EC0-4B5D-8A4B-F0DAC0558DC7}"/>
              </a:ext>
            </a:extLst>
          </p:cNvPr>
          <p:cNvSpPr/>
          <p:nvPr/>
        </p:nvSpPr>
        <p:spPr>
          <a:xfrm>
            <a:off x="6409561" y="2339869"/>
            <a:ext cx="14048" cy="13445"/>
          </a:xfrm>
          <a:custGeom>
            <a:avLst/>
            <a:gdLst/>
            <a:ahLst/>
            <a:cxnLst/>
            <a:rect l="l" t="t" r="r" b="b"/>
            <a:pathLst>
              <a:path w="955" h="914" extrusionOk="0">
                <a:moveTo>
                  <a:pt x="374" y="789"/>
                </a:moveTo>
                <a:cubicBezTo>
                  <a:pt x="208" y="623"/>
                  <a:pt x="0" y="374"/>
                  <a:pt x="208" y="167"/>
                </a:cubicBezTo>
                <a:cubicBezTo>
                  <a:pt x="374" y="1"/>
                  <a:pt x="622" y="42"/>
                  <a:pt x="705" y="250"/>
                </a:cubicBezTo>
                <a:cubicBezTo>
                  <a:pt x="871" y="374"/>
                  <a:pt x="954" y="623"/>
                  <a:pt x="788" y="789"/>
                </a:cubicBezTo>
                <a:cubicBezTo>
                  <a:pt x="705" y="872"/>
                  <a:pt x="498" y="913"/>
                  <a:pt x="374" y="7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2413;p45">
            <a:extLst>
              <a:ext uri="{FF2B5EF4-FFF2-40B4-BE49-F238E27FC236}">
                <a16:creationId xmlns:a16="http://schemas.microsoft.com/office/drawing/2014/main" id="{5814E5FF-9A38-4B7A-A6C8-638C3E4A5FD4}"/>
              </a:ext>
            </a:extLst>
          </p:cNvPr>
          <p:cNvSpPr/>
          <p:nvPr/>
        </p:nvSpPr>
        <p:spPr>
          <a:xfrm>
            <a:off x="7035324" y="2361831"/>
            <a:ext cx="19535" cy="31729"/>
          </a:xfrm>
          <a:custGeom>
            <a:avLst/>
            <a:gdLst/>
            <a:ahLst/>
            <a:cxnLst/>
            <a:rect l="l" t="t" r="r" b="b"/>
            <a:pathLst>
              <a:path w="1328" h="2157" extrusionOk="0">
                <a:moveTo>
                  <a:pt x="457" y="2115"/>
                </a:moveTo>
                <a:cubicBezTo>
                  <a:pt x="1" y="1991"/>
                  <a:pt x="374" y="1327"/>
                  <a:pt x="457" y="996"/>
                </a:cubicBezTo>
                <a:cubicBezTo>
                  <a:pt x="540" y="705"/>
                  <a:pt x="788" y="1"/>
                  <a:pt x="1203" y="332"/>
                </a:cubicBezTo>
                <a:cubicBezTo>
                  <a:pt x="1327" y="457"/>
                  <a:pt x="1327" y="664"/>
                  <a:pt x="1203" y="747"/>
                </a:cubicBezTo>
                <a:cubicBezTo>
                  <a:pt x="1162" y="871"/>
                  <a:pt x="1120" y="996"/>
                  <a:pt x="1079" y="1079"/>
                </a:cubicBezTo>
                <a:cubicBezTo>
                  <a:pt x="996" y="1369"/>
                  <a:pt x="913" y="1618"/>
                  <a:pt x="830" y="1908"/>
                </a:cubicBezTo>
                <a:cubicBezTo>
                  <a:pt x="788" y="2074"/>
                  <a:pt x="623" y="2157"/>
                  <a:pt x="457" y="21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2414;p45">
            <a:extLst>
              <a:ext uri="{FF2B5EF4-FFF2-40B4-BE49-F238E27FC236}">
                <a16:creationId xmlns:a16="http://schemas.microsoft.com/office/drawing/2014/main" id="{76F7F661-2518-4213-9681-DA809718CD03}"/>
              </a:ext>
            </a:extLst>
          </p:cNvPr>
          <p:cNvSpPr/>
          <p:nvPr/>
        </p:nvSpPr>
        <p:spPr>
          <a:xfrm>
            <a:off x="7064597" y="2360610"/>
            <a:ext cx="16490" cy="20138"/>
          </a:xfrm>
          <a:custGeom>
            <a:avLst/>
            <a:gdLst/>
            <a:ahLst/>
            <a:cxnLst/>
            <a:rect l="l" t="t" r="r" b="b"/>
            <a:pathLst>
              <a:path w="1121" h="1369" extrusionOk="0">
                <a:moveTo>
                  <a:pt x="415" y="1244"/>
                </a:moveTo>
                <a:cubicBezTo>
                  <a:pt x="1" y="1037"/>
                  <a:pt x="332" y="581"/>
                  <a:pt x="498" y="332"/>
                </a:cubicBezTo>
                <a:cubicBezTo>
                  <a:pt x="623" y="84"/>
                  <a:pt x="913" y="1"/>
                  <a:pt x="1079" y="249"/>
                </a:cubicBezTo>
                <a:cubicBezTo>
                  <a:pt x="1120" y="332"/>
                  <a:pt x="1120" y="415"/>
                  <a:pt x="1120" y="498"/>
                </a:cubicBezTo>
                <a:cubicBezTo>
                  <a:pt x="1079" y="623"/>
                  <a:pt x="996" y="664"/>
                  <a:pt x="954" y="788"/>
                </a:cubicBezTo>
                <a:cubicBezTo>
                  <a:pt x="830" y="996"/>
                  <a:pt x="747" y="1369"/>
                  <a:pt x="415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2415;p45">
            <a:extLst>
              <a:ext uri="{FF2B5EF4-FFF2-40B4-BE49-F238E27FC236}">
                <a16:creationId xmlns:a16="http://schemas.microsoft.com/office/drawing/2014/main" id="{D47D951B-17CD-48A0-8CFC-9F43A4285F72}"/>
              </a:ext>
            </a:extLst>
          </p:cNvPr>
          <p:cNvSpPr/>
          <p:nvPr/>
        </p:nvSpPr>
        <p:spPr>
          <a:xfrm>
            <a:off x="7023129" y="2370378"/>
            <a:ext cx="10385" cy="15254"/>
          </a:xfrm>
          <a:custGeom>
            <a:avLst/>
            <a:gdLst/>
            <a:ahLst/>
            <a:cxnLst/>
            <a:rect l="l" t="t" r="r" b="b"/>
            <a:pathLst>
              <a:path w="706" h="1037" extrusionOk="0">
                <a:moveTo>
                  <a:pt x="291" y="995"/>
                </a:moveTo>
                <a:cubicBezTo>
                  <a:pt x="0" y="954"/>
                  <a:pt x="0" y="663"/>
                  <a:pt x="42" y="456"/>
                </a:cubicBezTo>
                <a:cubicBezTo>
                  <a:pt x="42" y="207"/>
                  <a:pt x="166" y="0"/>
                  <a:pt x="415" y="0"/>
                </a:cubicBezTo>
                <a:cubicBezTo>
                  <a:pt x="664" y="41"/>
                  <a:pt x="705" y="290"/>
                  <a:pt x="664" y="498"/>
                </a:cubicBezTo>
                <a:cubicBezTo>
                  <a:pt x="622" y="746"/>
                  <a:pt x="581" y="1037"/>
                  <a:pt x="291" y="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2416;p45">
            <a:extLst>
              <a:ext uri="{FF2B5EF4-FFF2-40B4-BE49-F238E27FC236}">
                <a16:creationId xmlns:a16="http://schemas.microsoft.com/office/drawing/2014/main" id="{BA00983E-FEC1-4A64-9103-47B957003EAB}"/>
              </a:ext>
            </a:extLst>
          </p:cNvPr>
          <p:cNvSpPr/>
          <p:nvPr/>
        </p:nvSpPr>
        <p:spPr>
          <a:xfrm>
            <a:off x="7170112" y="1922090"/>
            <a:ext cx="18932" cy="25022"/>
          </a:xfrm>
          <a:custGeom>
            <a:avLst/>
            <a:gdLst/>
            <a:ahLst/>
            <a:cxnLst/>
            <a:rect l="l" t="t" r="r" b="b"/>
            <a:pathLst>
              <a:path w="1287" h="1701" extrusionOk="0">
                <a:moveTo>
                  <a:pt x="250" y="1659"/>
                </a:moveTo>
                <a:cubicBezTo>
                  <a:pt x="84" y="1617"/>
                  <a:pt x="1" y="1451"/>
                  <a:pt x="42" y="1286"/>
                </a:cubicBezTo>
                <a:cubicBezTo>
                  <a:pt x="208" y="871"/>
                  <a:pt x="332" y="456"/>
                  <a:pt x="623" y="125"/>
                </a:cubicBezTo>
                <a:cubicBezTo>
                  <a:pt x="747" y="0"/>
                  <a:pt x="954" y="0"/>
                  <a:pt x="1037" y="125"/>
                </a:cubicBezTo>
                <a:cubicBezTo>
                  <a:pt x="1286" y="332"/>
                  <a:pt x="996" y="581"/>
                  <a:pt x="871" y="830"/>
                </a:cubicBezTo>
                <a:cubicBezTo>
                  <a:pt x="789" y="995"/>
                  <a:pt x="747" y="1203"/>
                  <a:pt x="664" y="1369"/>
                </a:cubicBezTo>
                <a:cubicBezTo>
                  <a:pt x="623" y="1576"/>
                  <a:pt x="457" y="1700"/>
                  <a:pt x="250" y="1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2417;p45">
            <a:extLst>
              <a:ext uri="{FF2B5EF4-FFF2-40B4-BE49-F238E27FC236}">
                <a16:creationId xmlns:a16="http://schemas.microsoft.com/office/drawing/2014/main" id="{67DC348D-8116-46AB-9102-39AFC31DE805}"/>
              </a:ext>
            </a:extLst>
          </p:cNvPr>
          <p:cNvSpPr/>
          <p:nvPr/>
        </p:nvSpPr>
        <p:spPr>
          <a:xfrm>
            <a:off x="7201223" y="1930019"/>
            <a:ext cx="12827" cy="18314"/>
          </a:xfrm>
          <a:custGeom>
            <a:avLst/>
            <a:gdLst/>
            <a:ahLst/>
            <a:cxnLst/>
            <a:rect l="l" t="t" r="r" b="b"/>
            <a:pathLst>
              <a:path w="872" h="1245" extrusionOk="0">
                <a:moveTo>
                  <a:pt x="291" y="1161"/>
                </a:moveTo>
                <a:cubicBezTo>
                  <a:pt x="125" y="1120"/>
                  <a:pt x="0" y="954"/>
                  <a:pt x="83" y="788"/>
                </a:cubicBezTo>
                <a:cubicBezTo>
                  <a:pt x="208" y="539"/>
                  <a:pt x="208" y="0"/>
                  <a:pt x="622" y="83"/>
                </a:cubicBezTo>
                <a:cubicBezTo>
                  <a:pt x="788" y="125"/>
                  <a:pt x="871" y="291"/>
                  <a:pt x="830" y="456"/>
                </a:cubicBezTo>
                <a:cubicBezTo>
                  <a:pt x="705" y="747"/>
                  <a:pt x="705" y="1244"/>
                  <a:pt x="291" y="11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2418;p45">
            <a:extLst>
              <a:ext uri="{FF2B5EF4-FFF2-40B4-BE49-F238E27FC236}">
                <a16:creationId xmlns:a16="http://schemas.microsoft.com/office/drawing/2014/main" id="{C60F00F7-F60C-436A-A33A-30C704EB1F52}"/>
              </a:ext>
            </a:extLst>
          </p:cNvPr>
          <p:cNvSpPr/>
          <p:nvPr/>
        </p:nvSpPr>
        <p:spPr>
          <a:xfrm>
            <a:off x="7230496" y="1921473"/>
            <a:ext cx="19535" cy="23198"/>
          </a:xfrm>
          <a:custGeom>
            <a:avLst/>
            <a:gdLst/>
            <a:ahLst/>
            <a:cxnLst/>
            <a:rect l="l" t="t" r="r" b="b"/>
            <a:pathLst>
              <a:path w="1328" h="1577" extrusionOk="0">
                <a:moveTo>
                  <a:pt x="374" y="1411"/>
                </a:moveTo>
                <a:cubicBezTo>
                  <a:pt x="1" y="1162"/>
                  <a:pt x="374" y="747"/>
                  <a:pt x="581" y="498"/>
                </a:cubicBezTo>
                <a:cubicBezTo>
                  <a:pt x="747" y="250"/>
                  <a:pt x="1120" y="1"/>
                  <a:pt x="1327" y="374"/>
                </a:cubicBezTo>
                <a:cubicBezTo>
                  <a:pt x="1327" y="457"/>
                  <a:pt x="1327" y="540"/>
                  <a:pt x="1327" y="623"/>
                </a:cubicBezTo>
                <a:cubicBezTo>
                  <a:pt x="1286" y="706"/>
                  <a:pt x="1161" y="747"/>
                  <a:pt x="1079" y="830"/>
                </a:cubicBezTo>
                <a:cubicBezTo>
                  <a:pt x="871" y="1037"/>
                  <a:pt x="747" y="1576"/>
                  <a:pt x="374" y="141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2419;p45">
            <a:extLst>
              <a:ext uri="{FF2B5EF4-FFF2-40B4-BE49-F238E27FC236}">
                <a16:creationId xmlns:a16="http://schemas.microsoft.com/office/drawing/2014/main" id="{2F4E9AF3-D86F-4D09-91A7-EA607CF2CD2B}"/>
              </a:ext>
            </a:extLst>
          </p:cNvPr>
          <p:cNvSpPr/>
          <p:nvPr/>
        </p:nvSpPr>
        <p:spPr>
          <a:xfrm>
            <a:off x="6641331" y="2613725"/>
            <a:ext cx="25007" cy="40879"/>
          </a:xfrm>
          <a:custGeom>
            <a:avLst/>
            <a:gdLst/>
            <a:ahLst/>
            <a:cxnLst/>
            <a:rect l="l" t="t" r="r" b="b"/>
            <a:pathLst>
              <a:path w="1700" h="2779" extrusionOk="0">
                <a:moveTo>
                  <a:pt x="207" y="2613"/>
                </a:moveTo>
                <a:cubicBezTo>
                  <a:pt x="83" y="2530"/>
                  <a:pt x="0" y="2364"/>
                  <a:pt x="42" y="2198"/>
                </a:cubicBezTo>
                <a:cubicBezTo>
                  <a:pt x="207" y="1866"/>
                  <a:pt x="332" y="1535"/>
                  <a:pt x="539" y="1203"/>
                </a:cubicBezTo>
                <a:cubicBezTo>
                  <a:pt x="746" y="913"/>
                  <a:pt x="1078" y="0"/>
                  <a:pt x="1493" y="374"/>
                </a:cubicBezTo>
                <a:cubicBezTo>
                  <a:pt x="1700" y="581"/>
                  <a:pt x="1534" y="788"/>
                  <a:pt x="1410" y="954"/>
                </a:cubicBezTo>
                <a:cubicBezTo>
                  <a:pt x="1202" y="1286"/>
                  <a:pt x="1037" y="1576"/>
                  <a:pt x="871" y="1908"/>
                </a:cubicBezTo>
                <a:cubicBezTo>
                  <a:pt x="705" y="2156"/>
                  <a:pt x="663" y="2778"/>
                  <a:pt x="207" y="26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2420;p45">
            <a:extLst>
              <a:ext uri="{FF2B5EF4-FFF2-40B4-BE49-F238E27FC236}">
                <a16:creationId xmlns:a16="http://schemas.microsoft.com/office/drawing/2014/main" id="{AD97A207-5FF5-4423-9AAA-708F309431B9}"/>
              </a:ext>
            </a:extLst>
          </p:cNvPr>
          <p:cNvSpPr/>
          <p:nvPr/>
        </p:nvSpPr>
        <p:spPr>
          <a:xfrm>
            <a:off x="6668766" y="2635069"/>
            <a:ext cx="20756" cy="20756"/>
          </a:xfrm>
          <a:custGeom>
            <a:avLst/>
            <a:gdLst/>
            <a:ahLst/>
            <a:cxnLst/>
            <a:rect l="l" t="t" r="r" b="b"/>
            <a:pathLst>
              <a:path w="1411" h="1411" extrusionOk="0">
                <a:moveTo>
                  <a:pt x="415" y="1244"/>
                </a:moveTo>
                <a:cubicBezTo>
                  <a:pt x="1" y="954"/>
                  <a:pt x="540" y="457"/>
                  <a:pt x="706" y="166"/>
                </a:cubicBezTo>
                <a:cubicBezTo>
                  <a:pt x="830" y="42"/>
                  <a:pt x="1037" y="1"/>
                  <a:pt x="1162" y="125"/>
                </a:cubicBezTo>
                <a:cubicBezTo>
                  <a:pt x="1411" y="332"/>
                  <a:pt x="1203" y="540"/>
                  <a:pt x="1079" y="747"/>
                </a:cubicBezTo>
                <a:cubicBezTo>
                  <a:pt x="913" y="954"/>
                  <a:pt x="789" y="1410"/>
                  <a:pt x="415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2421;p45">
            <a:extLst>
              <a:ext uri="{FF2B5EF4-FFF2-40B4-BE49-F238E27FC236}">
                <a16:creationId xmlns:a16="http://schemas.microsoft.com/office/drawing/2014/main" id="{70A820CC-02C2-4942-B111-7ABEA4AD5541}"/>
              </a:ext>
            </a:extLst>
          </p:cNvPr>
          <p:cNvSpPr/>
          <p:nvPr/>
        </p:nvSpPr>
        <p:spPr>
          <a:xfrm>
            <a:off x="6622414" y="2617388"/>
            <a:ext cx="14651" cy="20138"/>
          </a:xfrm>
          <a:custGeom>
            <a:avLst/>
            <a:gdLst/>
            <a:ahLst/>
            <a:cxnLst/>
            <a:rect l="l" t="t" r="r" b="b"/>
            <a:pathLst>
              <a:path w="996" h="1369" extrusionOk="0">
                <a:moveTo>
                  <a:pt x="249" y="1244"/>
                </a:moveTo>
                <a:cubicBezTo>
                  <a:pt x="125" y="1161"/>
                  <a:pt x="1" y="995"/>
                  <a:pt x="84" y="829"/>
                </a:cubicBezTo>
                <a:cubicBezTo>
                  <a:pt x="249" y="581"/>
                  <a:pt x="457" y="0"/>
                  <a:pt x="830" y="290"/>
                </a:cubicBezTo>
                <a:cubicBezTo>
                  <a:pt x="996" y="415"/>
                  <a:pt x="954" y="622"/>
                  <a:pt x="830" y="747"/>
                </a:cubicBezTo>
                <a:cubicBezTo>
                  <a:pt x="706" y="954"/>
                  <a:pt x="581" y="1368"/>
                  <a:pt x="249" y="12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2422;p45">
            <a:extLst>
              <a:ext uri="{FF2B5EF4-FFF2-40B4-BE49-F238E27FC236}">
                <a16:creationId xmlns:a16="http://schemas.microsoft.com/office/drawing/2014/main" id="{1FBF9FB8-8037-4A9D-A569-E17CE80CCD61}"/>
              </a:ext>
            </a:extLst>
          </p:cNvPr>
          <p:cNvSpPr/>
          <p:nvPr/>
        </p:nvSpPr>
        <p:spPr>
          <a:xfrm>
            <a:off x="6455309" y="2992478"/>
            <a:ext cx="20138" cy="25625"/>
          </a:xfrm>
          <a:custGeom>
            <a:avLst/>
            <a:gdLst/>
            <a:ahLst/>
            <a:cxnLst/>
            <a:rect l="l" t="t" r="r" b="b"/>
            <a:pathLst>
              <a:path w="1369" h="1742" extrusionOk="0">
                <a:moveTo>
                  <a:pt x="663" y="1369"/>
                </a:moveTo>
                <a:cubicBezTo>
                  <a:pt x="539" y="1120"/>
                  <a:pt x="415" y="830"/>
                  <a:pt x="207" y="622"/>
                </a:cubicBezTo>
                <a:cubicBezTo>
                  <a:pt x="83" y="539"/>
                  <a:pt x="0" y="332"/>
                  <a:pt x="83" y="166"/>
                </a:cubicBezTo>
                <a:cubicBezTo>
                  <a:pt x="166" y="42"/>
                  <a:pt x="373" y="0"/>
                  <a:pt x="498" y="83"/>
                </a:cubicBezTo>
                <a:cubicBezTo>
                  <a:pt x="871" y="332"/>
                  <a:pt x="1037" y="747"/>
                  <a:pt x="1202" y="1161"/>
                </a:cubicBezTo>
                <a:cubicBezTo>
                  <a:pt x="1368" y="1535"/>
                  <a:pt x="829" y="1742"/>
                  <a:pt x="663" y="13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2423;p45">
            <a:extLst>
              <a:ext uri="{FF2B5EF4-FFF2-40B4-BE49-F238E27FC236}">
                <a16:creationId xmlns:a16="http://schemas.microsoft.com/office/drawing/2014/main" id="{534B76EA-69EF-47A1-A34A-C46B7A370243}"/>
              </a:ext>
            </a:extLst>
          </p:cNvPr>
          <p:cNvSpPr/>
          <p:nvPr/>
        </p:nvSpPr>
        <p:spPr>
          <a:xfrm>
            <a:off x="6476653" y="2990654"/>
            <a:ext cx="17093" cy="17093"/>
          </a:xfrm>
          <a:custGeom>
            <a:avLst/>
            <a:gdLst/>
            <a:ahLst/>
            <a:cxnLst/>
            <a:rect l="l" t="t" r="r" b="b"/>
            <a:pathLst>
              <a:path w="1162" h="1162" extrusionOk="0">
                <a:moveTo>
                  <a:pt x="415" y="788"/>
                </a:moveTo>
                <a:cubicBezTo>
                  <a:pt x="415" y="746"/>
                  <a:pt x="373" y="746"/>
                  <a:pt x="373" y="705"/>
                </a:cubicBezTo>
                <a:cubicBezTo>
                  <a:pt x="332" y="663"/>
                  <a:pt x="332" y="663"/>
                  <a:pt x="332" y="622"/>
                </a:cubicBezTo>
                <a:cubicBezTo>
                  <a:pt x="0" y="539"/>
                  <a:pt x="0" y="42"/>
                  <a:pt x="373" y="0"/>
                </a:cubicBezTo>
                <a:cubicBezTo>
                  <a:pt x="664" y="0"/>
                  <a:pt x="829" y="290"/>
                  <a:pt x="954" y="498"/>
                </a:cubicBezTo>
                <a:cubicBezTo>
                  <a:pt x="1161" y="829"/>
                  <a:pt x="664" y="1161"/>
                  <a:pt x="415" y="7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2424;p45">
            <a:extLst>
              <a:ext uri="{FF2B5EF4-FFF2-40B4-BE49-F238E27FC236}">
                <a16:creationId xmlns:a16="http://schemas.microsoft.com/office/drawing/2014/main" id="{64285C34-4BDE-4DBD-B217-8E3C6327F30E}"/>
              </a:ext>
            </a:extLst>
          </p:cNvPr>
          <p:cNvSpPr/>
          <p:nvPr/>
        </p:nvSpPr>
        <p:spPr>
          <a:xfrm>
            <a:off x="7071305" y="3452342"/>
            <a:ext cx="19535" cy="35392"/>
          </a:xfrm>
          <a:custGeom>
            <a:avLst/>
            <a:gdLst/>
            <a:ahLst/>
            <a:cxnLst/>
            <a:rect l="l" t="t" r="r" b="b"/>
            <a:pathLst>
              <a:path w="1328" h="2406" extrusionOk="0">
                <a:moveTo>
                  <a:pt x="250" y="2323"/>
                </a:moveTo>
                <a:cubicBezTo>
                  <a:pt x="84" y="2281"/>
                  <a:pt x="1" y="2116"/>
                  <a:pt x="42" y="1950"/>
                </a:cubicBezTo>
                <a:cubicBezTo>
                  <a:pt x="125" y="1659"/>
                  <a:pt x="208" y="1411"/>
                  <a:pt x="333" y="1120"/>
                </a:cubicBezTo>
                <a:cubicBezTo>
                  <a:pt x="498" y="789"/>
                  <a:pt x="789" y="1"/>
                  <a:pt x="1245" y="416"/>
                </a:cubicBezTo>
                <a:cubicBezTo>
                  <a:pt x="1328" y="581"/>
                  <a:pt x="1328" y="747"/>
                  <a:pt x="1203" y="872"/>
                </a:cubicBezTo>
                <a:cubicBezTo>
                  <a:pt x="1079" y="955"/>
                  <a:pt x="1037" y="1079"/>
                  <a:pt x="996" y="1203"/>
                </a:cubicBezTo>
                <a:cubicBezTo>
                  <a:pt x="872" y="1411"/>
                  <a:pt x="789" y="1618"/>
                  <a:pt x="706" y="1867"/>
                </a:cubicBezTo>
                <a:cubicBezTo>
                  <a:pt x="664" y="2074"/>
                  <a:pt x="540" y="2406"/>
                  <a:pt x="250" y="2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2425;p45">
            <a:extLst>
              <a:ext uri="{FF2B5EF4-FFF2-40B4-BE49-F238E27FC236}">
                <a16:creationId xmlns:a16="http://schemas.microsoft.com/office/drawing/2014/main" id="{4D4754B4-1A62-4A5E-8E6C-ACCA4D3B57F3}"/>
              </a:ext>
            </a:extLst>
          </p:cNvPr>
          <p:cNvSpPr/>
          <p:nvPr/>
        </p:nvSpPr>
        <p:spPr>
          <a:xfrm>
            <a:off x="7102416" y="3456005"/>
            <a:ext cx="21977" cy="26860"/>
          </a:xfrm>
          <a:custGeom>
            <a:avLst/>
            <a:gdLst/>
            <a:ahLst/>
            <a:cxnLst/>
            <a:rect l="l" t="t" r="r" b="b"/>
            <a:pathLst>
              <a:path w="1494" h="1826" extrusionOk="0">
                <a:moveTo>
                  <a:pt x="374" y="1618"/>
                </a:moveTo>
                <a:cubicBezTo>
                  <a:pt x="0" y="1369"/>
                  <a:pt x="457" y="954"/>
                  <a:pt x="622" y="706"/>
                </a:cubicBezTo>
                <a:cubicBezTo>
                  <a:pt x="788" y="415"/>
                  <a:pt x="1203" y="1"/>
                  <a:pt x="1452" y="457"/>
                </a:cubicBezTo>
                <a:cubicBezTo>
                  <a:pt x="1493" y="581"/>
                  <a:pt x="1452" y="747"/>
                  <a:pt x="1327" y="830"/>
                </a:cubicBezTo>
                <a:cubicBezTo>
                  <a:pt x="1203" y="954"/>
                  <a:pt x="1078" y="1120"/>
                  <a:pt x="996" y="1245"/>
                </a:cubicBezTo>
                <a:cubicBezTo>
                  <a:pt x="830" y="1452"/>
                  <a:pt x="705" y="1825"/>
                  <a:pt x="374" y="16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2426;p45">
            <a:extLst>
              <a:ext uri="{FF2B5EF4-FFF2-40B4-BE49-F238E27FC236}">
                <a16:creationId xmlns:a16="http://schemas.microsoft.com/office/drawing/2014/main" id="{8D0047F6-5213-4C17-B40F-EDA61BDE4404}"/>
              </a:ext>
            </a:extLst>
          </p:cNvPr>
          <p:cNvSpPr/>
          <p:nvPr/>
        </p:nvSpPr>
        <p:spPr>
          <a:xfrm>
            <a:off x="7055447" y="3460271"/>
            <a:ext cx="14651" cy="17093"/>
          </a:xfrm>
          <a:custGeom>
            <a:avLst/>
            <a:gdLst/>
            <a:ahLst/>
            <a:cxnLst/>
            <a:rect l="l" t="t" r="r" b="b"/>
            <a:pathLst>
              <a:path w="996" h="1162" extrusionOk="0">
                <a:moveTo>
                  <a:pt x="208" y="1079"/>
                </a:moveTo>
                <a:cubicBezTo>
                  <a:pt x="84" y="996"/>
                  <a:pt x="1" y="830"/>
                  <a:pt x="42" y="664"/>
                </a:cubicBezTo>
                <a:cubicBezTo>
                  <a:pt x="167" y="416"/>
                  <a:pt x="291" y="125"/>
                  <a:pt x="540" y="42"/>
                </a:cubicBezTo>
                <a:cubicBezTo>
                  <a:pt x="706" y="1"/>
                  <a:pt x="872" y="125"/>
                  <a:pt x="913" y="291"/>
                </a:cubicBezTo>
                <a:cubicBezTo>
                  <a:pt x="996" y="499"/>
                  <a:pt x="789" y="581"/>
                  <a:pt x="706" y="747"/>
                </a:cubicBezTo>
                <a:cubicBezTo>
                  <a:pt x="623" y="955"/>
                  <a:pt x="498" y="1162"/>
                  <a:pt x="208" y="1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2427;p45">
            <a:extLst>
              <a:ext uri="{FF2B5EF4-FFF2-40B4-BE49-F238E27FC236}">
                <a16:creationId xmlns:a16="http://schemas.microsoft.com/office/drawing/2014/main" id="{C9852324-39BE-4F00-9661-231E8877638A}"/>
              </a:ext>
            </a:extLst>
          </p:cNvPr>
          <p:cNvSpPr/>
          <p:nvPr/>
        </p:nvSpPr>
        <p:spPr>
          <a:xfrm>
            <a:off x="7287821" y="3659106"/>
            <a:ext cx="18932" cy="29905"/>
          </a:xfrm>
          <a:custGeom>
            <a:avLst/>
            <a:gdLst/>
            <a:ahLst/>
            <a:cxnLst/>
            <a:rect l="l" t="t" r="r" b="b"/>
            <a:pathLst>
              <a:path w="1287" h="2033" extrusionOk="0">
                <a:moveTo>
                  <a:pt x="623" y="1784"/>
                </a:moveTo>
                <a:cubicBezTo>
                  <a:pt x="540" y="1410"/>
                  <a:pt x="416" y="1079"/>
                  <a:pt x="250" y="706"/>
                </a:cubicBezTo>
                <a:cubicBezTo>
                  <a:pt x="208" y="581"/>
                  <a:pt x="42" y="540"/>
                  <a:pt x="42" y="374"/>
                </a:cubicBezTo>
                <a:cubicBezTo>
                  <a:pt x="1" y="208"/>
                  <a:pt x="125" y="42"/>
                  <a:pt x="291" y="42"/>
                </a:cubicBezTo>
                <a:cubicBezTo>
                  <a:pt x="540" y="1"/>
                  <a:pt x="706" y="249"/>
                  <a:pt x="789" y="415"/>
                </a:cubicBezTo>
                <a:cubicBezTo>
                  <a:pt x="955" y="830"/>
                  <a:pt x="1120" y="1203"/>
                  <a:pt x="1245" y="1618"/>
                </a:cubicBezTo>
                <a:cubicBezTo>
                  <a:pt x="1286" y="1784"/>
                  <a:pt x="1162" y="1949"/>
                  <a:pt x="996" y="1991"/>
                </a:cubicBezTo>
                <a:cubicBezTo>
                  <a:pt x="872" y="2032"/>
                  <a:pt x="664" y="1949"/>
                  <a:pt x="623" y="17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2428;p45">
            <a:extLst>
              <a:ext uri="{FF2B5EF4-FFF2-40B4-BE49-F238E27FC236}">
                <a16:creationId xmlns:a16="http://schemas.microsoft.com/office/drawing/2014/main" id="{9C3103A0-9216-4C51-B681-D28459AFA87D}"/>
              </a:ext>
            </a:extLst>
          </p:cNvPr>
          <p:cNvSpPr/>
          <p:nvPr/>
        </p:nvSpPr>
        <p:spPr>
          <a:xfrm>
            <a:off x="7308562" y="3645691"/>
            <a:ext cx="22580" cy="33554"/>
          </a:xfrm>
          <a:custGeom>
            <a:avLst/>
            <a:gdLst/>
            <a:ahLst/>
            <a:cxnLst/>
            <a:rect l="l" t="t" r="r" b="b"/>
            <a:pathLst>
              <a:path w="1535" h="2281" extrusionOk="0">
                <a:moveTo>
                  <a:pt x="830" y="1908"/>
                </a:moveTo>
                <a:cubicBezTo>
                  <a:pt x="706" y="1535"/>
                  <a:pt x="581" y="1161"/>
                  <a:pt x="332" y="830"/>
                </a:cubicBezTo>
                <a:cubicBezTo>
                  <a:pt x="125" y="747"/>
                  <a:pt x="1" y="457"/>
                  <a:pt x="208" y="291"/>
                </a:cubicBezTo>
                <a:cubicBezTo>
                  <a:pt x="581" y="0"/>
                  <a:pt x="913" y="540"/>
                  <a:pt x="1079" y="788"/>
                </a:cubicBezTo>
                <a:cubicBezTo>
                  <a:pt x="1203" y="1079"/>
                  <a:pt x="1327" y="1410"/>
                  <a:pt x="1410" y="1742"/>
                </a:cubicBezTo>
                <a:cubicBezTo>
                  <a:pt x="1535" y="2115"/>
                  <a:pt x="954" y="2281"/>
                  <a:pt x="830" y="19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2429;p45">
            <a:extLst>
              <a:ext uri="{FF2B5EF4-FFF2-40B4-BE49-F238E27FC236}">
                <a16:creationId xmlns:a16="http://schemas.microsoft.com/office/drawing/2014/main" id="{6BE8B039-52C7-4CF4-811F-BFC7DBCFE79A}"/>
              </a:ext>
            </a:extLst>
          </p:cNvPr>
          <p:cNvSpPr/>
          <p:nvPr/>
        </p:nvSpPr>
        <p:spPr>
          <a:xfrm>
            <a:off x="7348824" y="3657885"/>
            <a:ext cx="14651" cy="18314"/>
          </a:xfrm>
          <a:custGeom>
            <a:avLst/>
            <a:gdLst/>
            <a:ahLst/>
            <a:cxnLst/>
            <a:rect l="l" t="t" r="r" b="b"/>
            <a:pathLst>
              <a:path w="996" h="1245" extrusionOk="0">
                <a:moveTo>
                  <a:pt x="290" y="830"/>
                </a:moveTo>
                <a:cubicBezTo>
                  <a:pt x="249" y="540"/>
                  <a:pt x="0" y="42"/>
                  <a:pt x="498" y="1"/>
                </a:cubicBezTo>
                <a:cubicBezTo>
                  <a:pt x="829" y="1"/>
                  <a:pt x="829" y="457"/>
                  <a:pt x="912" y="664"/>
                </a:cubicBezTo>
                <a:cubicBezTo>
                  <a:pt x="995" y="1079"/>
                  <a:pt x="415" y="1245"/>
                  <a:pt x="290" y="83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2430;p45">
            <a:extLst>
              <a:ext uri="{FF2B5EF4-FFF2-40B4-BE49-F238E27FC236}">
                <a16:creationId xmlns:a16="http://schemas.microsoft.com/office/drawing/2014/main" id="{5A5EA961-F977-4DBC-B25F-436D7139CB47}"/>
              </a:ext>
            </a:extLst>
          </p:cNvPr>
          <p:cNvSpPr/>
          <p:nvPr/>
        </p:nvSpPr>
        <p:spPr>
          <a:xfrm>
            <a:off x="7265256" y="3674963"/>
            <a:ext cx="13445" cy="17093"/>
          </a:xfrm>
          <a:custGeom>
            <a:avLst/>
            <a:gdLst/>
            <a:ahLst/>
            <a:cxnLst/>
            <a:rect l="l" t="t" r="r" b="b"/>
            <a:pathLst>
              <a:path w="914" h="1162" extrusionOk="0">
                <a:moveTo>
                  <a:pt x="167" y="788"/>
                </a:moveTo>
                <a:cubicBezTo>
                  <a:pt x="84" y="664"/>
                  <a:pt x="1" y="581"/>
                  <a:pt x="1" y="415"/>
                </a:cubicBezTo>
                <a:cubicBezTo>
                  <a:pt x="1" y="84"/>
                  <a:pt x="457" y="1"/>
                  <a:pt x="581" y="291"/>
                </a:cubicBezTo>
                <a:cubicBezTo>
                  <a:pt x="623" y="374"/>
                  <a:pt x="664" y="415"/>
                  <a:pt x="706" y="498"/>
                </a:cubicBezTo>
                <a:cubicBezTo>
                  <a:pt x="913" y="830"/>
                  <a:pt x="415" y="1162"/>
                  <a:pt x="167" y="7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2431;p45">
            <a:extLst>
              <a:ext uri="{FF2B5EF4-FFF2-40B4-BE49-F238E27FC236}">
                <a16:creationId xmlns:a16="http://schemas.microsoft.com/office/drawing/2014/main" id="{9B4EB788-D62D-4FEF-B6F5-8CC55D334C93}"/>
              </a:ext>
            </a:extLst>
          </p:cNvPr>
          <p:cNvSpPr/>
          <p:nvPr/>
        </p:nvSpPr>
        <p:spPr>
          <a:xfrm>
            <a:off x="7311607" y="3908558"/>
            <a:ext cx="15872" cy="26860"/>
          </a:xfrm>
          <a:custGeom>
            <a:avLst/>
            <a:gdLst/>
            <a:ahLst/>
            <a:cxnLst/>
            <a:rect l="l" t="t" r="r" b="b"/>
            <a:pathLst>
              <a:path w="1079" h="1826" extrusionOk="0">
                <a:moveTo>
                  <a:pt x="250" y="1784"/>
                </a:moveTo>
                <a:cubicBezTo>
                  <a:pt x="84" y="1742"/>
                  <a:pt x="1" y="1576"/>
                  <a:pt x="42" y="1410"/>
                </a:cubicBezTo>
                <a:cubicBezTo>
                  <a:pt x="125" y="996"/>
                  <a:pt x="250" y="623"/>
                  <a:pt x="416" y="249"/>
                </a:cubicBezTo>
                <a:cubicBezTo>
                  <a:pt x="457" y="84"/>
                  <a:pt x="664" y="1"/>
                  <a:pt x="830" y="84"/>
                </a:cubicBezTo>
                <a:cubicBezTo>
                  <a:pt x="1079" y="208"/>
                  <a:pt x="996" y="498"/>
                  <a:pt x="913" y="706"/>
                </a:cubicBezTo>
                <a:cubicBezTo>
                  <a:pt x="789" y="996"/>
                  <a:pt x="706" y="1286"/>
                  <a:pt x="623" y="1576"/>
                </a:cubicBezTo>
                <a:cubicBezTo>
                  <a:pt x="581" y="1742"/>
                  <a:pt x="416" y="1825"/>
                  <a:pt x="250" y="17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2432;p45">
            <a:extLst>
              <a:ext uri="{FF2B5EF4-FFF2-40B4-BE49-F238E27FC236}">
                <a16:creationId xmlns:a16="http://schemas.microsoft.com/office/drawing/2014/main" id="{6D753A51-0EA2-49C3-A92B-1082CFB01E1C}"/>
              </a:ext>
            </a:extLst>
          </p:cNvPr>
          <p:cNvSpPr/>
          <p:nvPr/>
        </p:nvSpPr>
        <p:spPr>
          <a:xfrm>
            <a:off x="7289660" y="3895761"/>
            <a:ext cx="18917" cy="28067"/>
          </a:xfrm>
          <a:custGeom>
            <a:avLst/>
            <a:gdLst/>
            <a:ahLst/>
            <a:cxnLst/>
            <a:rect l="l" t="t" r="r" b="b"/>
            <a:pathLst>
              <a:path w="1286" h="1908" extrusionOk="0">
                <a:moveTo>
                  <a:pt x="291" y="1866"/>
                </a:moveTo>
                <a:cubicBezTo>
                  <a:pt x="125" y="1866"/>
                  <a:pt x="0" y="1700"/>
                  <a:pt x="42" y="1534"/>
                </a:cubicBezTo>
                <a:cubicBezTo>
                  <a:pt x="125" y="1037"/>
                  <a:pt x="249" y="539"/>
                  <a:pt x="539" y="124"/>
                </a:cubicBezTo>
                <a:cubicBezTo>
                  <a:pt x="622" y="0"/>
                  <a:pt x="830" y="0"/>
                  <a:pt x="954" y="83"/>
                </a:cubicBezTo>
                <a:cubicBezTo>
                  <a:pt x="1286" y="332"/>
                  <a:pt x="871" y="663"/>
                  <a:pt x="830" y="954"/>
                </a:cubicBezTo>
                <a:cubicBezTo>
                  <a:pt x="747" y="1161"/>
                  <a:pt x="705" y="1368"/>
                  <a:pt x="664" y="1534"/>
                </a:cubicBezTo>
                <a:cubicBezTo>
                  <a:pt x="664" y="1741"/>
                  <a:pt x="498" y="1907"/>
                  <a:pt x="291" y="18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2433;p45">
            <a:extLst>
              <a:ext uri="{FF2B5EF4-FFF2-40B4-BE49-F238E27FC236}">
                <a16:creationId xmlns:a16="http://schemas.microsoft.com/office/drawing/2014/main" id="{DB09E161-5B14-4E64-8832-DE3E9EFC1B85}"/>
              </a:ext>
            </a:extLst>
          </p:cNvPr>
          <p:cNvSpPr/>
          <p:nvPr/>
        </p:nvSpPr>
        <p:spPr>
          <a:xfrm>
            <a:off x="7255503" y="3904292"/>
            <a:ext cx="15269" cy="21359"/>
          </a:xfrm>
          <a:custGeom>
            <a:avLst/>
            <a:gdLst/>
            <a:ahLst/>
            <a:cxnLst/>
            <a:rect l="l" t="t" r="r" b="b"/>
            <a:pathLst>
              <a:path w="1038" h="1452" extrusionOk="0">
                <a:moveTo>
                  <a:pt x="374" y="1452"/>
                </a:moveTo>
                <a:cubicBezTo>
                  <a:pt x="0" y="1369"/>
                  <a:pt x="125" y="913"/>
                  <a:pt x="208" y="664"/>
                </a:cubicBezTo>
                <a:cubicBezTo>
                  <a:pt x="291" y="374"/>
                  <a:pt x="581" y="0"/>
                  <a:pt x="871" y="249"/>
                </a:cubicBezTo>
                <a:cubicBezTo>
                  <a:pt x="1037" y="457"/>
                  <a:pt x="913" y="664"/>
                  <a:pt x="830" y="830"/>
                </a:cubicBezTo>
                <a:cubicBezTo>
                  <a:pt x="705" y="1078"/>
                  <a:pt x="747" y="1452"/>
                  <a:pt x="374" y="14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2434;p45">
            <a:extLst>
              <a:ext uri="{FF2B5EF4-FFF2-40B4-BE49-F238E27FC236}">
                <a16:creationId xmlns:a16="http://schemas.microsoft.com/office/drawing/2014/main" id="{884A9FCF-34B6-427B-875A-EDD0255440B8}"/>
              </a:ext>
            </a:extLst>
          </p:cNvPr>
          <p:cNvSpPr/>
          <p:nvPr/>
        </p:nvSpPr>
        <p:spPr>
          <a:xfrm>
            <a:off x="7933723" y="2596044"/>
            <a:ext cx="21977" cy="17696"/>
          </a:xfrm>
          <a:custGeom>
            <a:avLst/>
            <a:gdLst/>
            <a:ahLst/>
            <a:cxnLst/>
            <a:rect l="l" t="t" r="r" b="b"/>
            <a:pathLst>
              <a:path w="1494" h="1203" extrusionOk="0">
                <a:moveTo>
                  <a:pt x="788" y="954"/>
                </a:moveTo>
                <a:cubicBezTo>
                  <a:pt x="622" y="829"/>
                  <a:pt x="498" y="705"/>
                  <a:pt x="291" y="622"/>
                </a:cubicBezTo>
                <a:cubicBezTo>
                  <a:pt x="125" y="622"/>
                  <a:pt x="0" y="456"/>
                  <a:pt x="0" y="290"/>
                </a:cubicBezTo>
                <a:cubicBezTo>
                  <a:pt x="0" y="124"/>
                  <a:pt x="166" y="0"/>
                  <a:pt x="332" y="0"/>
                </a:cubicBezTo>
                <a:cubicBezTo>
                  <a:pt x="664" y="0"/>
                  <a:pt x="954" y="290"/>
                  <a:pt x="1203" y="498"/>
                </a:cubicBezTo>
                <a:cubicBezTo>
                  <a:pt x="1493" y="788"/>
                  <a:pt x="1078" y="1202"/>
                  <a:pt x="788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2435;p45">
            <a:extLst>
              <a:ext uri="{FF2B5EF4-FFF2-40B4-BE49-F238E27FC236}">
                <a16:creationId xmlns:a16="http://schemas.microsoft.com/office/drawing/2014/main" id="{AD783AD6-4A02-431F-A29C-8DA27AFC09A3}"/>
              </a:ext>
            </a:extLst>
          </p:cNvPr>
          <p:cNvSpPr/>
          <p:nvPr/>
        </p:nvSpPr>
        <p:spPr>
          <a:xfrm>
            <a:off x="7962392" y="2583231"/>
            <a:ext cx="18299" cy="15872"/>
          </a:xfrm>
          <a:custGeom>
            <a:avLst/>
            <a:gdLst/>
            <a:ahLst/>
            <a:cxnLst/>
            <a:rect l="l" t="t" r="r" b="b"/>
            <a:pathLst>
              <a:path w="1244" h="1079" extrusionOk="0">
                <a:moveTo>
                  <a:pt x="664" y="954"/>
                </a:moveTo>
                <a:cubicBezTo>
                  <a:pt x="581" y="830"/>
                  <a:pt x="456" y="747"/>
                  <a:pt x="332" y="622"/>
                </a:cubicBezTo>
                <a:cubicBezTo>
                  <a:pt x="0" y="581"/>
                  <a:pt x="0" y="42"/>
                  <a:pt x="332" y="0"/>
                </a:cubicBezTo>
                <a:cubicBezTo>
                  <a:pt x="664" y="0"/>
                  <a:pt x="912" y="291"/>
                  <a:pt x="1120" y="539"/>
                </a:cubicBezTo>
                <a:cubicBezTo>
                  <a:pt x="1203" y="664"/>
                  <a:pt x="1244" y="830"/>
                  <a:pt x="1120" y="954"/>
                </a:cubicBezTo>
                <a:cubicBezTo>
                  <a:pt x="995" y="1078"/>
                  <a:pt x="788" y="1078"/>
                  <a:pt x="664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2436;p45">
            <a:extLst>
              <a:ext uri="{FF2B5EF4-FFF2-40B4-BE49-F238E27FC236}">
                <a16:creationId xmlns:a16="http://schemas.microsoft.com/office/drawing/2014/main" id="{4D619A79-AD2B-435A-AC82-D6B2D852140B}"/>
              </a:ext>
            </a:extLst>
          </p:cNvPr>
          <p:cNvSpPr/>
          <p:nvPr/>
        </p:nvSpPr>
        <p:spPr>
          <a:xfrm>
            <a:off x="7951404" y="2236796"/>
            <a:ext cx="17093" cy="31126"/>
          </a:xfrm>
          <a:custGeom>
            <a:avLst/>
            <a:gdLst/>
            <a:ahLst/>
            <a:cxnLst/>
            <a:rect l="l" t="t" r="r" b="b"/>
            <a:pathLst>
              <a:path w="1162" h="2116" extrusionOk="0">
                <a:moveTo>
                  <a:pt x="291" y="2074"/>
                </a:moveTo>
                <a:cubicBezTo>
                  <a:pt x="125" y="2074"/>
                  <a:pt x="1" y="1908"/>
                  <a:pt x="1" y="1742"/>
                </a:cubicBezTo>
                <a:cubicBezTo>
                  <a:pt x="84" y="1245"/>
                  <a:pt x="125" y="747"/>
                  <a:pt x="415" y="332"/>
                </a:cubicBezTo>
                <a:cubicBezTo>
                  <a:pt x="664" y="1"/>
                  <a:pt x="1162" y="374"/>
                  <a:pt x="913" y="706"/>
                </a:cubicBezTo>
                <a:cubicBezTo>
                  <a:pt x="706" y="1037"/>
                  <a:pt x="706" y="1452"/>
                  <a:pt x="623" y="1825"/>
                </a:cubicBezTo>
                <a:cubicBezTo>
                  <a:pt x="623" y="1991"/>
                  <a:pt x="457" y="2115"/>
                  <a:pt x="291" y="20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2437;p45">
            <a:extLst>
              <a:ext uri="{FF2B5EF4-FFF2-40B4-BE49-F238E27FC236}">
                <a16:creationId xmlns:a16="http://schemas.microsoft.com/office/drawing/2014/main" id="{8369BA23-9073-4E12-A540-963D270AB961}"/>
              </a:ext>
            </a:extLst>
          </p:cNvPr>
          <p:cNvSpPr/>
          <p:nvPr/>
        </p:nvSpPr>
        <p:spPr>
          <a:xfrm>
            <a:off x="7978853" y="2249609"/>
            <a:ext cx="14651" cy="20138"/>
          </a:xfrm>
          <a:custGeom>
            <a:avLst/>
            <a:gdLst/>
            <a:ahLst/>
            <a:cxnLst/>
            <a:rect l="l" t="t" r="r" b="b"/>
            <a:pathLst>
              <a:path w="996" h="1369" extrusionOk="0">
                <a:moveTo>
                  <a:pt x="374" y="1286"/>
                </a:moveTo>
                <a:cubicBezTo>
                  <a:pt x="1" y="1161"/>
                  <a:pt x="208" y="705"/>
                  <a:pt x="291" y="457"/>
                </a:cubicBezTo>
                <a:cubicBezTo>
                  <a:pt x="332" y="208"/>
                  <a:pt x="581" y="0"/>
                  <a:pt x="830" y="166"/>
                </a:cubicBezTo>
                <a:cubicBezTo>
                  <a:pt x="996" y="291"/>
                  <a:pt x="954" y="498"/>
                  <a:pt x="871" y="664"/>
                </a:cubicBezTo>
                <a:cubicBezTo>
                  <a:pt x="747" y="913"/>
                  <a:pt x="747" y="1369"/>
                  <a:pt x="374" y="12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2438;p45">
            <a:extLst>
              <a:ext uri="{FF2B5EF4-FFF2-40B4-BE49-F238E27FC236}">
                <a16:creationId xmlns:a16="http://schemas.microsoft.com/office/drawing/2014/main" id="{04A0F6DA-9614-4168-9FF4-39A5928F3FC3}"/>
              </a:ext>
            </a:extLst>
          </p:cNvPr>
          <p:cNvSpPr/>
          <p:nvPr/>
        </p:nvSpPr>
        <p:spPr>
          <a:xfrm>
            <a:off x="7926397" y="2247784"/>
            <a:ext cx="11606" cy="17093"/>
          </a:xfrm>
          <a:custGeom>
            <a:avLst/>
            <a:gdLst/>
            <a:ahLst/>
            <a:cxnLst/>
            <a:rect l="l" t="t" r="r" b="b"/>
            <a:pathLst>
              <a:path w="789" h="1162" extrusionOk="0">
                <a:moveTo>
                  <a:pt x="291" y="1120"/>
                </a:moveTo>
                <a:cubicBezTo>
                  <a:pt x="125" y="1120"/>
                  <a:pt x="1" y="954"/>
                  <a:pt x="42" y="788"/>
                </a:cubicBezTo>
                <a:cubicBezTo>
                  <a:pt x="42" y="498"/>
                  <a:pt x="167" y="0"/>
                  <a:pt x="540" y="166"/>
                </a:cubicBezTo>
                <a:cubicBezTo>
                  <a:pt x="706" y="207"/>
                  <a:pt x="789" y="415"/>
                  <a:pt x="706" y="581"/>
                </a:cubicBezTo>
                <a:cubicBezTo>
                  <a:pt x="706" y="622"/>
                  <a:pt x="664" y="664"/>
                  <a:pt x="664" y="746"/>
                </a:cubicBezTo>
                <a:cubicBezTo>
                  <a:pt x="664" y="954"/>
                  <a:pt x="540" y="1161"/>
                  <a:pt x="291" y="11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2439;p45">
            <a:extLst>
              <a:ext uri="{FF2B5EF4-FFF2-40B4-BE49-F238E27FC236}">
                <a16:creationId xmlns:a16="http://schemas.microsoft.com/office/drawing/2014/main" id="{4797DB31-829F-4A7A-AB73-6A66FEAB5792}"/>
              </a:ext>
            </a:extLst>
          </p:cNvPr>
          <p:cNvSpPr/>
          <p:nvPr/>
        </p:nvSpPr>
        <p:spPr>
          <a:xfrm>
            <a:off x="6199752" y="2502724"/>
            <a:ext cx="25022" cy="37216"/>
          </a:xfrm>
          <a:custGeom>
            <a:avLst/>
            <a:gdLst/>
            <a:ahLst/>
            <a:cxnLst/>
            <a:rect l="l" t="t" r="r" b="b"/>
            <a:pathLst>
              <a:path w="1701" h="2530" extrusionOk="0">
                <a:moveTo>
                  <a:pt x="498" y="2447"/>
                </a:moveTo>
                <a:cubicBezTo>
                  <a:pt x="0" y="2281"/>
                  <a:pt x="498" y="1369"/>
                  <a:pt x="622" y="1037"/>
                </a:cubicBezTo>
                <a:cubicBezTo>
                  <a:pt x="747" y="747"/>
                  <a:pt x="913" y="415"/>
                  <a:pt x="1078" y="166"/>
                </a:cubicBezTo>
                <a:cubicBezTo>
                  <a:pt x="1203" y="0"/>
                  <a:pt x="1410" y="0"/>
                  <a:pt x="1535" y="83"/>
                </a:cubicBezTo>
                <a:cubicBezTo>
                  <a:pt x="1700" y="208"/>
                  <a:pt x="1659" y="415"/>
                  <a:pt x="1576" y="581"/>
                </a:cubicBezTo>
                <a:cubicBezTo>
                  <a:pt x="1327" y="954"/>
                  <a:pt x="1161" y="1327"/>
                  <a:pt x="996" y="1742"/>
                </a:cubicBezTo>
                <a:cubicBezTo>
                  <a:pt x="871" y="1990"/>
                  <a:pt x="913" y="2530"/>
                  <a:pt x="498" y="24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2440;p45">
            <a:extLst>
              <a:ext uri="{FF2B5EF4-FFF2-40B4-BE49-F238E27FC236}">
                <a16:creationId xmlns:a16="http://schemas.microsoft.com/office/drawing/2014/main" id="{7A516D79-174F-404F-95B0-81B9DFC6185E}"/>
              </a:ext>
            </a:extLst>
          </p:cNvPr>
          <p:cNvSpPr/>
          <p:nvPr/>
        </p:nvSpPr>
        <p:spPr>
          <a:xfrm>
            <a:off x="6236350" y="2506989"/>
            <a:ext cx="24404" cy="34774"/>
          </a:xfrm>
          <a:custGeom>
            <a:avLst/>
            <a:gdLst/>
            <a:ahLst/>
            <a:cxnLst/>
            <a:rect l="l" t="t" r="r" b="b"/>
            <a:pathLst>
              <a:path w="1659" h="2364" extrusionOk="0">
                <a:moveTo>
                  <a:pt x="207" y="2322"/>
                </a:moveTo>
                <a:cubicBezTo>
                  <a:pt x="42" y="2240"/>
                  <a:pt x="0" y="2074"/>
                  <a:pt x="42" y="1908"/>
                </a:cubicBezTo>
                <a:cubicBezTo>
                  <a:pt x="290" y="1327"/>
                  <a:pt x="456" y="664"/>
                  <a:pt x="954" y="249"/>
                </a:cubicBezTo>
                <a:cubicBezTo>
                  <a:pt x="1327" y="1"/>
                  <a:pt x="1659" y="540"/>
                  <a:pt x="1244" y="788"/>
                </a:cubicBezTo>
                <a:cubicBezTo>
                  <a:pt x="954" y="1203"/>
                  <a:pt x="788" y="1700"/>
                  <a:pt x="622" y="2157"/>
                </a:cubicBezTo>
                <a:cubicBezTo>
                  <a:pt x="539" y="2322"/>
                  <a:pt x="373" y="2364"/>
                  <a:pt x="207" y="23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2441;p45">
            <a:extLst>
              <a:ext uri="{FF2B5EF4-FFF2-40B4-BE49-F238E27FC236}">
                <a16:creationId xmlns:a16="http://schemas.microsoft.com/office/drawing/2014/main" id="{2E09BBBB-455E-4DA8-B7AF-9F0E06D85258}"/>
              </a:ext>
            </a:extLst>
          </p:cNvPr>
          <p:cNvSpPr/>
          <p:nvPr/>
        </p:nvSpPr>
        <p:spPr>
          <a:xfrm>
            <a:off x="6183895" y="2496016"/>
            <a:ext cx="12827" cy="20138"/>
          </a:xfrm>
          <a:custGeom>
            <a:avLst/>
            <a:gdLst/>
            <a:ahLst/>
            <a:cxnLst/>
            <a:rect l="l" t="t" r="r" b="b"/>
            <a:pathLst>
              <a:path w="872" h="1369" extrusionOk="0">
                <a:moveTo>
                  <a:pt x="249" y="1286"/>
                </a:moveTo>
                <a:cubicBezTo>
                  <a:pt x="83" y="1244"/>
                  <a:pt x="0" y="1078"/>
                  <a:pt x="42" y="912"/>
                </a:cubicBezTo>
                <a:cubicBezTo>
                  <a:pt x="125" y="622"/>
                  <a:pt x="208" y="0"/>
                  <a:pt x="664" y="208"/>
                </a:cubicBezTo>
                <a:cubicBezTo>
                  <a:pt x="871" y="332"/>
                  <a:pt x="830" y="539"/>
                  <a:pt x="747" y="747"/>
                </a:cubicBezTo>
                <a:cubicBezTo>
                  <a:pt x="664" y="995"/>
                  <a:pt x="622" y="1368"/>
                  <a:pt x="249" y="12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2442;p45">
            <a:extLst>
              <a:ext uri="{FF2B5EF4-FFF2-40B4-BE49-F238E27FC236}">
                <a16:creationId xmlns:a16="http://schemas.microsoft.com/office/drawing/2014/main" id="{C3EF15B8-4D17-4116-BD1E-E605AFF5A969}"/>
              </a:ext>
            </a:extLst>
          </p:cNvPr>
          <p:cNvSpPr/>
          <p:nvPr/>
        </p:nvSpPr>
        <p:spPr>
          <a:xfrm>
            <a:off x="6590096" y="2614328"/>
            <a:ext cx="15872" cy="20756"/>
          </a:xfrm>
          <a:custGeom>
            <a:avLst/>
            <a:gdLst/>
            <a:ahLst/>
            <a:cxnLst/>
            <a:rect l="l" t="t" r="r" b="b"/>
            <a:pathLst>
              <a:path w="1079" h="1411" extrusionOk="0">
                <a:moveTo>
                  <a:pt x="332" y="1369"/>
                </a:moveTo>
                <a:cubicBezTo>
                  <a:pt x="0" y="1245"/>
                  <a:pt x="166" y="830"/>
                  <a:pt x="249" y="581"/>
                </a:cubicBezTo>
                <a:cubicBezTo>
                  <a:pt x="332" y="291"/>
                  <a:pt x="622" y="1"/>
                  <a:pt x="871" y="250"/>
                </a:cubicBezTo>
                <a:cubicBezTo>
                  <a:pt x="1078" y="457"/>
                  <a:pt x="871" y="664"/>
                  <a:pt x="829" y="830"/>
                </a:cubicBezTo>
                <a:cubicBezTo>
                  <a:pt x="747" y="1120"/>
                  <a:pt x="705" y="1411"/>
                  <a:pt x="332" y="136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2443;p45">
            <a:extLst>
              <a:ext uri="{FF2B5EF4-FFF2-40B4-BE49-F238E27FC236}">
                <a16:creationId xmlns:a16="http://schemas.microsoft.com/office/drawing/2014/main" id="{AF1549B7-7DE6-41B1-B839-77E124BC4A40}"/>
              </a:ext>
            </a:extLst>
          </p:cNvPr>
          <p:cNvSpPr/>
          <p:nvPr/>
        </p:nvSpPr>
        <p:spPr>
          <a:xfrm>
            <a:off x="5798434" y="2834508"/>
            <a:ext cx="426943" cy="2049309"/>
          </a:xfrm>
          <a:custGeom>
            <a:avLst/>
            <a:gdLst/>
            <a:ahLst/>
            <a:cxnLst/>
            <a:rect l="l" t="t" r="r" b="b"/>
            <a:pathLst>
              <a:path w="29024" h="139314" extrusionOk="0">
                <a:moveTo>
                  <a:pt x="22307" y="138982"/>
                </a:moveTo>
                <a:cubicBezTo>
                  <a:pt x="22141" y="133758"/>
                  <a:pt x="21851" y="128534"/>
                  <a:pt x="21519" y="123309"/>
                </a:cubicBezTo>
                <a:cubicBezTo>
                  <a:pt x="21105" y="112571"/>
                  <a:pt x="20607" y="101832"/>
                  <a:pt x="20400" y="91093"/>
                </a:cubicBezTo>
                <a:cubicBezTo>
                  <a:pt x="20234" y="83091"/>
                  <a:pt x="19570" y="75130"/>
                  <a:pt x="19902" y="67128"/>
                </a:cubicBezTo>
                <a:cubicBezTo>
                  <a:pt x="19985" y="64723"/>
                  <a:pt x="20192" y="62318"/>
                  <a:pt x="20690" y="59914"/>
                </a:cubicBezTo>
                <a:cubicBezTo>
                  <a:pt x="21644" y="55228"/>
                  <a:pt x="23302" y="50709"/>
                  <a:pt x="23758" y="45941"/>
                </a:cubicBezTo>
                <a:cubicBezTo>
                  <a:pt x="23924" y="43121"/>
                  <a:pt x="23841" y="40261"/>
                  <a:pt x="23634" y="37441"/>
                </a:cubicBezTo>
                <a:cubicBezTo>
                  <a:pt x="23302" y="32424"/>
                  <a:pt x="22514" y="27324"/>
                  <a:pt x="23758" y="22390"/>
                </a:cubicBezTo>
                <a:cubicBezTo>
                  <a:pt x="24297" y="20317"/>
                  <a:pt x="25209" y="18410"/>
                  <a:pt x="25997" y="16420"/>
                </a:cubicBezTo>
                <a:cubicBezTo>
                  <a:pt x="26619" y="14844"/>
                  <a:pt x="27117" y="13352"/>
                  <a:pt x="27573" y="11735"/>
                </a:cubicBezTo>
                <a:cubicBezTo>
                  <a:pt x="27863" y="10574"/>
                  <a:pt x="28195" y="9371"/>
                  <a:pt x="28278" y="8127"/>
                </a:cubicBezTo>
                <a:cubicBezTo>
                  <a:pt x="28360" y="6801"/>
                  <a:pt x="28236" y="5432"/>
                  <a:pt x="27821" y="4106"/>
                </a:cubicBezTo>
                <a:cubicBezTo>
                  <a:pt x="27531" y="3152"/>
                  <a:pt x="26909" y="2447"/>
                  <a:pt x="25956" y="2032"/>
                </a:cubicBezTo>
                <a:cubicBezTo>
                  <a:pt x="24836" y="1410"/>
                  <a:pt x="23509" y="1286"/>
                  <a:pt x="22307" y="1742"/>
                </a:cubicBezTo>
                <a:cubicBezTo>
                  <a:pt x="19985" y="2613"/>
                  <a:pt x="17829" y="5723"/>
                  <a:pt x="16585" y="7796"/>
                </a:cubicBezTo>
                <a:cubicBezTo>
                  <a:pt x="14388" y="11527"/>
                  <a:pt x="13268" y="15756"/>
                  <a:pt x="11154" y="19488"/>
                </a:cubicBezTo>
                <a:cubicBezTo>
                  <a:pt x="10573" y="20525"/>
                  <a:pt x="10034" y="21561"/>
                  <a:pt x="9371" y="22556"/>
                </a:cubicBezTo>
                <a:cubicBezTo>
                  <a:pt x="8417" y="24007"/>
                  <a:pt x="7215" y="25251"/>
                  <a:pt x="5971" y="26454"/>
                </a:cubicBezTo>
                <a:cubicBezTo>
                  <a:pt x="4686" y="27780"/>
                  <a:pt x="3193" y="28941"/>
                  <a:pt x="1534" y="29812"/>
                </a:cubicBezTo>
                <a:cubicBezTo>
                  <a:pt x="1203" y="29978"/>
                  <a:pt x="830" y="30144"/>
                  <a:pt x="415" y="30144"/>
                </a:cubicBezTo>
                <a:cubicBezTo>
                  <a:pt x="42" y="30144"/>
                  <a:pt x="0" y="29522"/>
                  <a:pt x="415" y="29522"/>
                </a:cubicBezTo>
                <a:cubicBezTo>
                  <a:pt x="1286" y="29480"/>
                  <a:pt x="2778" y="28361"/>
                  <a:pt x="3525" y="27822"/>
                </a:cubicBezTo>
                <a:cubicBezTo>
                  <a:pt x="4395" y="27159"/>
                  <a:pt x="5142" y="26412"/>
                  <a:pt x="5888" y="25666"/>
                </a:cubicBezTo>
                <a:cubicBezTo>
                  <a:pt x="6924" y="24629"/>
                  <a:pt x="7961" y="23510"/>
                  <a:pt x="8790" y="22307"/>
                </a:cubicBezTo>
                <a:cubicBezTo>
                  <a:pt x="9620" y="21022"/>
                  <a:pt x="10366" y="19654"/>
                  <a:pt x="11071" y="18327"/>
                </a:cubicBezTo>
                <a:cubicBezTo>
                  <a:pt x="12522" y="15549"/>
                  <a:pt x="13517" y="12605"/>
                  <a:pt x="14802" y="9786"/>
                </a:cubicBezTo>
                <a:cubicBezTo>
                  <a:pt x="15963" y="7422"/>
                  <a:pt x="17373" y="5184"/>
                  <a:pt x="19156" y="3276"/>
                </a:cubicBezTo>
                <a:cubicBezTo>
                  <a:pt x="21105" y="1120"/>
                  <a:pt x="23758" y="1"/>
                  <a:pt x="26453" y="1576"/>
                </a:cubicBezTo>
                <a:cubicBezTo>
                  <a:pt x="28236" y="2447"/>
                  <a:pt x="28692" y="4313"/>
                  <a:pt x="28858" y="6137"/>
                </a:cubicBezTo>
                <a:cubicBezTo>
                  <a:pt x="29024" y="7547"/>
                  <a:pt x="28899" y="8998"/>
                  <a:pt x="28568" y="10366"/>
                </a:cubicBezTo>
                <a:cubicBezTo>
                  <a:pt x="28112" y="12274"/>
                  <a:pt x="27531" y="14098"/>
                  <a:pt x="26826" y="15922"/>
                </a:cubicBezTo>
                <a:cubicBezTo>
                  <a:pt x="26204" y="17622"/>
                  <a:pt x="25417" y="19364"/>
                  <a:pt x="24795" y="21064"/>
                </a:cubicBezTo>
                <a:cubicBezTo>
                  <a:pt x="23592" y="24463"/>
                  <a:pt x="23592" y="28154"/>
                  <a:pt x="23841" y="31678"/>
                </a:cubicBezTo>
                <a:cubicBezTo>
                  <a:pt x="24173" y="36114"/>
                  <a:pt x="24629" y="40592"/>
                  <a:pt x="24422" y="45029"/>
                </a:cubicBezTo>
                <a:cubicBezTo>
                  <a:pt x="24380" y="46729"/>
                  <a:pt x="24090" y="48387"/>
                  <a:pt x="23717" y="50046"/>
                </a:cubicBezTo>
                <a:cubicBezTo>
                  <a:pt x="23261" y="52285"/>
                  <a:pt x="22639" y="54482"/>
                  <a:pt x="22100" y="56721"/>
                </a:cubicBezTo>
                <a:cubicBezTo>
                  <a:pt x="21602" y="58628"/>
                  <a:pt x="21187" y="60536"/>
                  <a:pt x="20897" y="62484"/>
                </a:cubicBezTo>
                <a:cubicBezTo>
                  <a:pt x="20441" y="65926"/>
                  <a:pt x="20441" y="69367"/>
                  <a:pt x="20441" y="72891"/>
                </a:cubicBezTo>
                <a:cubicBezTo>
                  <a:pt x="20441" y="78281"/>
                  <a:pt x="20814" y="83671"/>
                  <a:pt x="20939" y="89020"/>
                </a:cubicBezTo>
                <a:cubicBezTo>
                  <a:pt x="21187" y="101086"/>
                  <a:pt x="21685" y="113151"/>
                  <a:pt x="22265" y="125175"/>
                </a:cubicBezTo>
                <a:cubicBezTo>
                  <a:pt x="22556" y="129777"/>
                  <a:pt x="22763" y="134380"/>
                  <a:pt x="22929" y="138982"/>
                </a:cubicBezTo>
                <a:cubicBezTo>
                  <a:pt x="22929" y="139148"/>
                  <a:pt x="22805" y="139314"/>
                  <a:pt x="22639" y="139314"/>
                </a:cubicBezTo>
                <a:cubicBezTo>
                  <a:pt x="22431" y="139314"/>
                  <a:pt x="22307" y="139148"/>
                  <a:pt x="22307" y="1389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2444;p45">
            <a:extLst>
              <a:ext uri="{FF2B5EF4-FFF2-40B4-BE49-F238E27FC236}">
                <a16:creationId xmlns:a16="http://schemas.microsoft.com/office/drawing/2014/main" id="{F32E9057-59A8-42A5-A517-CEF8FA2AF56B}"/>
              </a:ext>
            </a:extLst>
          </p:cNvPr>
          <p:cNvSpPr/>
          <p:nvPr/>
        </p:nvSpPr>
        <p:spPr>
          <a:xfrm>
            <a:off x="5616074" y="3171793"/>
            <a:ext cx="266545" cy="63444"/>
          </a:xfrm>
          <a:custGeom>
            <a:avLst/>
            <a:gdLst/>
            <a:ahLst/>
            <a:cxnLst/>
            <a:rect l="l" t="t" r="r" b="b"/>
            <a:pathLst>
              <a:path w="18120" h="4313" extrusionOk="0">
                <a:moveTo>
                  <a:pt x="15466" y="4271"/>
                </a:moveTo>
                <a:cubicBezTo>
                  <a:pt x="14180" y="4230"/>
                  <a:pt x="12978" y="3773"/>
                  <a:pt x="11858" y="3234"/>
                </a:cubicBezTo>
                <a:cubicBezTo>
                  <a:pt x="10656" y="2695"/>
                  <a:pt x="9453" y="2115"/>
                  <a:pt x="8251" y="1700"/>
                </a:cubicBezTo>
                <a:cubicBezTo>
                  <a:pt x="5805" y="830"/>
                  <a:pt x="3151" y="622"/>
                  <a:pt x="622" y="788"/>
                </a:cubicBezTo>
                <a:cubicBezTo>
                  <a:pt x="83" y="871"/>
                  <a:pt x="0" y="125"/>
                  <a:pt x="581" y="166"/>
                </a:cubicBezTo>
                <a:cubicBezTo>
                  <a:pt x="2902" y="0"/>
                  <a:pt x="5307" y="166"/>
                  <a:pt x="7588" y="830"/>
                </a:cubicBezTo>
                <a:cubicBezTo>
                  <a:pt x="9702" y="1452"/>
                  <a:pt x="11610" y="2530"/>
                  <a:pt x="13641" y="3276"/>
                </a:cubicBezTo>
                <a:cubicBezTo>
                  <a:pt x="14263" y="3483"/>
                  <a:pt x="14926" y="3608"/>
                  <a:pt x="15548" y="3649"/>
                </a:cubicBezTo>
                <a:cubicBezTo>
                  <a:pt x="16170" y="3690"/>
                  <a:pt x="16834" y="3732"/>
                  <a:pt x="17414" y="3525"/>
                </a:cubicBezTo>
                <a:cubicBezTo>
                  <a:pt x="17414" y="3400"/>
                  <a:pt x="17539" y="3234"/>
                  <a:pt x="17704" y="3234"/>
                </a:cubicBezTo>
                <a:cubicBezTo>
                  <a:pt x="18119" y="3276"/>
                  <a:pt x="18078" y="3815"/>
                  <a:pt x="17829" y="4022"/>
                </a:cubicBezTo>
                <a:cubicBezTo>
                  <a:pt x="17622" y="4147"/>
                  <a:pt x="17331" y="4230"/>
                  <a:pt x="17124" y="4271"/>
                </a:cubicBezTo>
                <a:cubicBezTo>
                  <a:pt x="16585" y="4312"/>
                  <a:pt x="16005" y="4312"/>
                  <a:pt x="15466" y="42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2445;p45">
            <a:extLst>
              <a:ext uri="{FF2B5EF4-FFF2-40B4-BE49-F238E27FC236}">
                <a16:creationId xmlns:a16="http://schemas.microsoft.com/office/drawing/2014/main" id="{873C1603-9584-49BF-98CB-103B1BAE12CA}"/>
              </a:ext>
            </a:extLst>
          </p:cNvPr>
          <p:cNvSpPr/>
          <p:nvPr/>
        </p:nvSpPr>
        <p:spPr>
          <a:xfrm>
            <a:off x="5719750" y="3080915"/>
            <a:ext cx="86009" cy="139686"/>
          </a:xfrm>
          <a:custGeom>
            <a:avLst/>
            <a:gdLst/>
            <a:ahLst/>
            <a:cxnLst/>
            <a:rect l="l" t="t" r="r" b="b"/>
            <a:pathLst>
              <a:path w="5847" h="9496" extrusionOk="0">
                <a:moveTo>
                  <a:pt x="5225" y="9412"/>
                </a:moveTo>
                <a:cubicBezTo>
                  <a:pt x="5059" y="9288"/>
                  <a:pt x="5142" y="9122"/>
                  <a:pt x="5101" y="8956"/>
                </a:cubicBezTo>
                <a:cubicBezTo>
                  <a:pt x="4810" y="7754"/>
                  <a:pt x="4479" y="6593"/>
                  <a:pt x="4105" y="5391"/>
                </a:cubicBezTo>
                <a:cubicBezTo>
                  <a:pt x="3649" y="3939"/>
                  <a:pt x="2696" y="2737"/>
                  <a:pt x="1576" y="1742"/>
                </a:cubicBezTo>
                <a:cubicBezTo>
                  <a:pt x="1120" y="1327"/>
                  <a:pt x="623" y="954"/>
                  <a:pt x="167" y="622"/>
                </a:cubicBezTo>
                <a:cubicBezTo>
                  <a:pt x="42" y="498"/>
                  <a:pt x="1" y="291"/>
                  <a:pt x="125" y="166"/>
                </a:cubicBezTo>
                <a:cubicBezTo>
                  <a:pt x="208" y="42"/>
                  <a:pt x="415" y="0"/>
                  <a:pt x="540" y="125"/>
                </a:cubicBezTo>
                <a:cubicBezTo>
                  <a:pt x="2820" y="1783"/>
                  <a:pt x="4271" y="3359"/>
                  <a:pt x="4976" y="6137"/>
                </a:cubicBezTo>
                <a:cubicBezTo>
                  <a:pt x="5225" y="6966"/>
                  <a:pt x="5474" y="7795"/>
                  <a:pt x="5681" y="8625"/>
                </a:cubicBezTo>
                <a:cubicBezTo>
                  <a:pt x="5722" y="8873"/>
                  <a:pt x="5847" y="9122"/>
                  <a:pt x="5681" y="9371"/>
                </a:cubicBezTo>
                <a:cubicBezTo>
                  <a:pt x="5598" y="9495"/>
                  <a:pt x="5391" y="9495"/>
                  <a:pt x="5266" y="94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2446;p45">
            <a:extLst>
              <a:ext uri="{FF2B5EF4-FFF2-40B4-BE49-F238E27FC236}">
                <a16:creationId xmlns:a16="http://schemas.microsoft.com/office/drawing/2014/main" id="{FD982B4E-1809-42EC-A74D-BA7ACA544292}"/>
              </a:ext>
            </a:extLst>
          </p:cNvPr>
          <p:cNvSpPr/>
          <p:nvPr/>
        </p:nvSpPr>
        <p:spPr>
          <a:xfrm>
            <a:off x="5766719" y="2882080"/>
            <a:ext cx="320825" cy="252527"/>
          </a:xfrm>
          <a:custGeom>
            <a:avLst/>
            <a:gdLst/>
            <a:ahLst/>
            <a:cxnLst/>
            <a:rect l="l" t="t" r="r" b="b"/>
            <a:pathLst>
              <a:path w="21810" h="17167" extrusionOk="0">
                <a:moveTo>
                  <a:pt x="166" y="16959"/>
                </a:moveTo>
                <a:cubicBezTo>
                  <a:pt x="42" y="16876"/>
                  <a:pt x="0" y="16669"/>
                  <a:pt x="125" y="16544"/>
                </a:cubicBezTo>
                <a:cubicBezTo>
                  <a:pt x="291" y="16378"/>
                  <a:pt x="581" y="16254"/>
                  <a:pt x="788" y="16088"/>
                </a:cubicBezTo>
                <a:cubicBezTo>
                  <a:pt x="1327" y="15715"/>
                  <a:pt x="1825" y="15342"/>
                  <a:pt x="2322" y="14927"/>
                </a:cubicBezTo>
                <a:cubicBezTo>
                  <a:pt x="3400" y="14015"/>
                  <a:pt x="4478" y="13144"/>
                  <a:pt x="5390" y="12108"/>
                </a:cubicBezTo>
                <a:cubicBezTo>
                  <a:pt x="5971" y="11444"/>
                  <a:pt x="6468" y="10657"/>
                  <a:pt x="6966" y="9910"/>
                </a:cubicBezTo>
                <a:cubicBezTo>
                  <a:pt x="7671" y="8915"/>
                  <a:pt x="8707" y="8252"/>
                  <a:pt x="9702" y="7588"/>
                </a:cubicBezTo>
                <a:cubicBezTo>
                  <a:pt x="10739" y="6884"/>
                  <a:pt x="11776" y="6179"/>
                  <a:pt x="12812" y="5474"/>
                </a:cubicBezTo>
                <a:cubicBezTo>
                  <a:pt x="13724" y="4935"/>
                  <a:pt x="14346" y="4147"/>
                  <a:pt x="15217" y="3567"/>
                </a:cubicBezTo>
                <a:cubicBezTo>
                  <a:pt x="16212" y="2862"/>
                  <a:pt x="17290" y="2323"/>
                  <a:pt x="18368" y="1742"/>
                </a:cubicBezTo>
                <a:cubicBezTo>
                  <a:pt x="18866" y="1452"/>
                  <a:pt x="19322" y="1162"/>
                  <a:pt x="19819" y="913"/>
                </a:cubicBezTo>
                <a:cubicBezTo>
                  <a:pt x="20317" y="664"/>
                  <a:pt x="20814" y="415"/>
                  <a:pt x="21270" y="125"/>
                </a:cubicBezTo>
                <a:cubicBezTo>
                  <a:pt x="21436" y="1"/>
                  <a:pt x="21602" y="84"/>
                  <a:pt x="21685" y="208"/>
                </a:cubicBezTo>
                <a:cubicBezTo>
                  <a:pt x="21809" y="374"/>
                  <a:pt x="21726" y="540"/>
                  <a:pt x="21602" y="664"/>
                </a:cubicBezTo>
                <a:cubicBezTo>
                  <a:pt x="21105" y="954"/>
                  <a:pt x="20607" y="1203"/>
                  <a:pt x="20109" y="1452"/>
                </a:cubicBezTo>
                <a:cubicBezTo>
                  <a:pt x="18658" y="2323"/>
                  <a:pt x="17124" y="3069"/>
                  <a:pt x="15673" y="3981"/>
                </a:cubicBezTo>
                <a:cubicBezTo>
                  <a:pt x="15134" y="4354"/>
                  <a:pt x="14636" y="4852"/>
                  <a:pt x="14139" y="5267"/>
                </a:cubicBezTo>
                <a:cubicBezTo>
                  <a:pt x="12812" y="6303"/>
                  <a:pt x="11402" y="7132"/>
                  <a:pt x="10034" y="8086"/>
                </a:cubicBezTo>
                <a:cubicBezTo>
                  <a:pt x="9122" y="8749"/>
                  <a:pt x="8127" y="9330"/>
                  <a:pt x="7463" y="10283"/>
                </a:cubicBezTo>
                <a:cubicBezTo>
                  <a:pt x="6800" y="11320"/>
                  <a:pt x="6095" y="12315"/>
                  <a:pt x="5225" y="13186"/>
                </a:cubicBezTo>
                <a:cubicBezTo>
                  <a:pt x="4354" y="14098"/>
                  <a:pt x="3359" y="14886"/>
                  <a:pt x="2364" y="15674"/>
                </a:cubicBezTo>
                <a:cubicBezTo>
                  <a:pt x="1908" y="16047"/>
                  <a:pt x="1451" y="16420"/>
                  <a:pt x="954" y="16752"/>
                </a:cubicBezTo>
                <a:cubicBezTo>
                  <a:pt x="705" y="16876"/>
                  <a:pt x="415" y="17166"/>
                  <a:pt x="166" y="169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2447;p45">
            <a:extLst>
              <a:ext uri="{FF2B5EF4-FFF2-40B4-BE49-F238E27FC236}">
                <a16:creationId xmlns:a16="http://schemas.microsoft.com/office/drawing/2014/main" id="{D5A38D81-17F1-4714-A8A8-54513A3B06D8}"/>
              </a:ext>
            </a:extLst>
          </p:cNvPr>
          <p:cNvSpPr/>
          <p:nvPr/>
        </p:nvSpPr>
        <p:spPr>
          <a:xfrm>
            <a:off x="6109491" y="2773520"/>
            <a:ext cx="174446" cy="88451"/>
          </a:xfrm>
          <a:custGeom>
            <a:avLst/>
            <a:gdLst/>
            <a:ahLst/>
            <a:cxnLst/>
            <a:rect l="l" t="t" r="r" b="b"/>
            <a:pathLst>
              <a:path w="11859" h="6013" extrusionOk="0">
                <a:moveTo>
                  <a:pt x="290" y="6013"/>
                </a:moveTo>
                <a:cubicBezTo>
                  <a:pt x="124" y="5971"/>
                  <a:pt x="0" y="5805"/>
                  <a:pt x="0" y="5639"/>
                </a:cubicBezTo>
                <a:cubicBezTo>
                  <a:pt x="83" y="4478"/>
                  <a:pt x="332" y="3276"/>
                  <a:pt x="622" y="2115"/>
                </a:cubicBezTo>
                <a:cubicBezTo>
                  <a:pt x="871" y="1369"/>
                  <a:pt x="1119" y="249"/>
                  <a:pt x="2032" y="42"/>
                </a:cubicBezTo>
                <a:cubicBezTo>
                  <a:pt x="2571" y="1"/>
                  <a:pt x="3110" y="166"/>
                  <a:pt x="3690" y="208"/>
                </a:cubicBezTo>
                <a:cubicBezTo>
                  <a:pt x="4893" y="374"/>
                  <a:pt x="6095" y="581"/>
                  <a:pt x="7297" y="788"/>
                </a:cubicBezTo>
                <a:cubicBezTo>
                  <a:pt x="8541" y="1037"/>
                  <a:pt x="9785" y="1286"/>
                  <a:pt x="10987" y="1535"/>
                </a:cubicBezTo>
                <a:cubicBezTo>
                  <a:pt x="11153" y="1576"/>
                  <a:pt x="11361" y="1618"/>
                  <a:pt x="11527" y="1618"/>
                </a:cubicBezTo>
                <a:cubicBezTo>
                  <a:pt x="11734" y="1618"/>
                  <a:pt x="11858" y="1742"/>
                  <a:pt x="11858" y="1908"/>
                </a:cubicBezTo>
                <a:cubicBezTo>
                  <a:pt x="11817" y="2364"/>
                  <a:pt x="11236" y="2198"/>
                  <a:pt x="10905" y="2157"/>
                </a:cubicBezTo>
                <a:cubicBezTo>
                  <a:pt x="10531" y="2074"/>
                  <a:pt x="10200" y="1991"/>
                  <a:pt x="9827" y="1908"/>
                </a:cubicBezTo>
                <a:cubicBezTo>
                  <a:pt x="8002" y="1576"/>
                  <a:pt x="6178" y="1203"/>
                  <a:pt x="4354" y="913"/>
                </a:cubicBezTo>
                <a:cubicBezTo>
                  <a:pt x="3732" y="830"/>
                  <a:pt x="3110" y="747"/>
                  <a:pt x="2488" y="664"/>
                </a:cubicBezTo>
                <a:cubicBezTo>
                  <a:pt x="2363" y="664"/>
                  <a:pt x="2156" y="622"/>
                  <a:pt x="2032" y="664"/>
                </a:cubicBezTo>
                <a:cubicBezTo>
                  <a:pt x="1659" y="871"/>
                  <a:pt x="1576" y="1327"/>
                  <a:pt x="1410" y="1700"/>
                </a:cubicBezTo>
                <a:cubicBezTo>
                  <a:pt x="995" y="3027"/>
                  <a:pt x="746" y="4354"/>
                  <a:pt x="622" y="5722"/>
                </a:cubicBezTo>
                <a:cubicBezTo>
                  <a:pt x="622" y="5888"/>
                  <a:pt x="415" y="6013"/>
                  <a:pt x="290" y="60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2448;p45">
            <a:extLst>
              <a:ext uri="{FF2B5EF4-FFF2-40B4-BE49-F238E27FC236}">
                <a16:creationId xmlns:a16="http://schemas.microsoft.com/office/drawing/2014/main" id="{0EF80F9A-0C21-4579-AC42-E42495EF8B39}"/>
              </a:ext>
            </a:extLst>
          </p:cNvPr>
          <p:cNvSpPr/>
          <p:nvPr/>
        </p:nvSpPr>
        <p:spPr>
          <a:xfrm>
            <a:off x="5417239" y="2738760"/>
            <a:ext cx="731911" cy="1526001"/>
          </a:xfrm>
          <a:custGeom>
            <a:avLst/>
            <a:gdLst/>
            <a:ahLst/>
            <a:cxnLst/>
            <a:rect l="l" t="t" r="r" b="b"/>
            <a:pathLst>
              <a:path w="49756" h="103739" extrusionOk="0">
                <a:moveTo>
                  <a:pt x="20110" y="103739"/>
                </a:moveTo>
                <a:cubicBezTo>
                  <a:pt x="19944" y="103739"/>
                  <a:pt x="19819" y="103573"/>
                  <a:pt x="19819" y="103407"/>
                </a:cubicBezTo>
                <a:cubicBezTo>
                  <a:pt x="19861" y="102453"/>
                  <a:pt x="19902" y="101500"/>
                  <a:pt x="19902" y="100546"/>
                </a:cubicBezTo>
                <a:cubicBezTo>
                  <a:pt x="19902" y="98846"/>
                  <a:pt x="19902" y="97188"/>
                  <a:pt x="19902" y="95529"/>
                </a:cubicBezTo>
                <a:cubicBezTo>
                  <a:pt x="19902" y="92627"/>
                  <a:pt x="19736" y="89724"/>
                  <a:pt x="19571" y="86822"/>
                </a:cubicBezTo>
                <a:cubicBezTo>
                  <a:pt x="19239" y="82759"/>
                  <a:pt x="18410" y="78737"/>
                  <a:pt x="16793" y="74964"/>
                </a:cubicBezTo>
                <a:cubicBezTo>
                  <a:pt x="16005" y="73098"/>
                  <a:pt x="15010" y="71274"/>
                  <a:pt x="14056" y="69491"/>
                </a:cubicBezTo>
                <a:cubicBezTo>
                  <a:pt x="13310" y="68081"/>
                  <a:pt x="12605" y="66671"/>
                  <a:pt x="11817" y="65262"/>
                </a:cubicBezTo>
                <a:cubicBezTo>
                  <a:pt x="11320" y="64350"/>
                  <a:pt x="10781" y="63437"/>
                  <a:pt x="10283" y="62484"/>
                </a:cubicBezTo>
                <a:cubicBezTo>
                  <a:pt x="8707" y="59291"/>
                  <a:pt x="7215" y="56057"/>
                  <a:pt x="5639" y="52865"/>
                </a:cubicBezTo>
                <a:cubicBezTo>
                  <a:pt x="4478" y="50626"/>
                  <a:pt x="3276" y="48428"/>
                  <a:pt x="2405" y="46065"/>
                </a:cubicBezTo>
                <a:cubicBezTo>
                  <a:pt x="1037" y="42955"/>
                  <a:pt x="0" y="39597"/>
                  <a:pt x="291" y="36155"/>
                </a:cubicBezTo>
                <a:cubicBezTo>
                  <a:pt x="374" y="33377"/>
                  <a:pt x="1991" y="30972"/>
                  <a:pt x="3649" y="28858"/>
                </a:cubicBezTo>
                <a:cubicBezTo>
                  <a:pt x="5473" y="26619"/>
                  <a:pt x="7339" y="24421"/>
                  <a:pt x="9288" y="22348"/>
                </a:cubicBezTo>
                <a:cubicBezTo>
                  <a:pt x="11403" y="20109"/>
                  <a:pt x="13434" y="17787"/>
                  <a:pt x="15673" y="15673"/>
                </a:cubicBezTo>
                <a:cubicBezTo>
                  <a:pt x="17829" y="13807"/>
                  <a:pt x="20027" y="11941"/>
                  <a:pt x="22514" y="10490"/>
                </a:cubicBezTo>
                <a:cubicBezTo>
                  <a:pt x="25956" y="8500"/>
                  <a:pt x="29563" y="6759"/>
                  <a:pt x="33170" y="4976"/>
                </a:cubicBezTo>
                <a:cubicBezTo>
                  <a:pt x="35741" y="3649"/>
                  <a:pt x="38353" y="2405"/>
                  <a:pt x="41089" y="1368"/>
                </a:cubicBezTo>
                <a:cubicBezTo>
                  <a:pt x="42706" y="747"/>
                  <a:pt x="44406" y="249"/>
                  <a:pt x="46148" y="83"/>
                </a:cubicBezTo>
                <a:cubicBezTo>
                  <a:pt x="47682" y="0"/>
                  <a:pt x="49631" y="829"/>
                  <a:pt x="49714" y="2571"/>
                </a:cubicBezTo>
                <a:cubicBezTo>
                  <a:pt x="49755" y="2737"/>
                  <a:pt x="49672" y="2903"/>
                  <a:pt x="49548" y="2944"/>
                </a:cubicBezTo>
                <a:cubicBezTo>
                  <a:pt x="49382" y="3027"/>
                  <a:pt x="49216" y="2944"/>
                  <a:pt x="49133" y="2820"/>
                </a:cubicBezTo>
                <a:cubicBezTo>
                  <a:pt x="49050" y="2529"/>
                  <a:pt x="49092" y="2281"/>
                  <a:pt x="48967" y="2032"/>
                </a:cubicBezTo>
                <a:cubicBezTo>
                  <a:pt x="48677" y="1327"/>
                  <a:pt x="47931" y="995"/>
                  <a:pt x="47267" y="829"/>
                </a:cubicBezTo>
                <a:cubicBezTo>
                  <a:pt x="46355" y="581"/>
                  <a:pt x="45443" y="788"/>
                  <a:pt x="44531" y="954"/>
                </a:cubicBezTo>
                <a:cubicBezTo>
                  <a:pt x="42665" y="1368"/>
                  <a:pt x="40799" y="2156"/>
                  <a:pt x="39016" y="2861"/>
                </a:cubicBezTo>
                <a:cubicBezTo>
                  <a:pt x="37233" y="3607"/>
                  <a:pt x="35492" y="4478"/>
                  <a:pt x="33751" y="5349"/>
                </a:cubicBezTo>
                <a:cubicBezTo>
                  <a:pt x="30143" y="7173"/>
                  <a:pt x="26453" y="8956"/>
                  <a:pt x="22929" y="10988"/>
                </a:cubicBezTo>
                <a:cubicBezTo>
                  <a:pt x="20027" y="12688"/>
                  <a:pt x="17415" y="14844"/>
                  <a:pt x="15010" y="17166"/>
                </a:cubicBezTo>
                <a:cubicBezTo>
                  <a:pt x="12895" y="19363"/>
                  <a:pt x="10864" y="21561"/>
                  <a:pt x="8790" y="23799"/>
                </a:cubicBezTo>
                <a:cubicBezTo>
                  <a:pt x="7132" y="25624"/>
                  <a:pt x="5515" y="27531"/>
                  <a:pt x="3939" y="29480"/>
                </a:cubicBezTo>
                <a:cubicBezTo>
                  <a:pt x="2737" y="31014"/>
                  <a:pt x="1659" y="32672"/>
                  <a:pt x="1161" y="34538"/>
                </a:cubicBezTo>
                <a:cubicBezTo>
                  <a:pt x="830" y="36114"/>
                  <a:pt x="830" y="37731"/>
                  <a:pt x="996" y="39306"/>
                </a:cubicBezTo>
                <a:cubicBezTo>
                  <a:pt x="1286" y="41587"/>
                  <a:pt x="2115" y="43784"/>
                  <a:pt x="2986" y="45899"/>
                </a:cubicBezTo>
                <a:cubicBezTo>
                  <a:pt x="3898" y="48304"/>
                  <a:pt x="5100" y="50543"/>
                  <a:pt x="6261" y="52823"/>
                </a:cubicBezTo>
                <a:cubicBezTo>
                  <a:pt x="8376" y="56928"/>
                  <a:pt x="10159" y="61240"/>
                  <a:pt x="12481" y="65220"/>
                </a:cubicBezTo>
                <a:cubicBezTo>
                  <a:pt x="14595" y="69284"/>
                  <a:pt x="17000" y="73222"/>
                  <a:pt x="18451" y="77617"/>
                </a:cubicBezTo>
                <a:cubicBezTo>
                  <a:pt x="19363" y="80520"/>
                  <a:pt x="19861" y="83505"/>
                  <a:pt x="20151" y="86490"/>
                </a:cubicBezTo>
                <a:cubicBezTo>
                  <a:pt x="20317" y="88439"/>
                  <a:pt x="20358" y="90429"/>
                  <a:pt x="20483" y="92378"/>
                </a:cubicBezTo>
                <a:cubicBezTo>
                  <a:pt x="20524" y="94783"/>
                  <a:pt x="20483" y="97188"/>
                  <a:pt x="20524" y="99592"/>
                </a:cubicBezTo>
                <a:cubicBezTo>
                  <a:pt x="20483" y="100173"/>
                  <a:pt x="20400" y="100753"/>
                  <a:pt x="20358" y="101334"/>
                </a:cubicBezTo>
                <a:cubicBezTo>
                  <a:pt x="20358" y="101334"/>
                  <a:pt x="20358" y="101375"/>
                  <a:pt x="20358" y="101375"/>
                </a:cubicBezTo>
                <a:cubicBezTo>
                  <a:pt x="20275" y="102163"/>
                  <a:pt x="20193" y="102951"/>
                  <a:pt x="20151" y="103739"/>
                </a:cubicBezTo>
                <a:lnTo>
                  <a:pt x="20110" y="103739"/>
                </a:lnTo>
                <a:lnTo>
                  <a:pt x="20110" y="10373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2449;p45">
            <a:extLst>
              <a:ext uri="{FF2B5EF4-FFF2-40B4-BE49-F238E27FC236}">
                <a16:creationId xmlns:a16="http://schemas.microsoft.com/office/drawing/2014/main" id="{DFCF941A-BC63-4D85-80D2-067A85BACE7E}"/>
              </a:ext>
            </a:extLst>
          </p:cNvPr>
          <p:cNvSpPr/>
          <p:nvPr/>
        </p:nvSpPr>
        <p:spPr>
          <a:xfrm>
            <a:off x="5639860" y="4161070"/>
            <a:ext cx="80523" cy="703226"/>
          </a:xfrm>
          <a:custGeom>
            <a:avLst/>
            <a:gdLst/>
            <a:ahLst/>
            <a:cxnLst/>
            <a:rect l="l" t="t" r="r" b="b"/>
            <a:pathLst>
              <a:path w="5474" h="47806" extrusionOk="0">
                <a:moveTo>
                  <a:pt x="290" y="47765"/>
                </a:moveTo>
                <a:cubicBezTo>
                  <a:pt x="125" y="47723"/>
                  <a:pt x="0" y="47599"/>
                  <a:pt x="42" y="47433"/>
                </a:cubicBezTo>
                <a:cubicBezTo>
                  <a:pt x="166" y="46438"/>
                  <a:pt x="249" y="45484"/>
                  <a:pt x="373" y="44530"/>
                </a:cubicBezTo>
                <a:cubicBezTo>
                  <a:pt x="829" y="40592"/>
                  <a:pt x="1285" y="36611"/>
                  <a:pt x="1824" y="32672"/>
                </a:cubicBezTo>
                <a:cubicBezTo>
                  <a:pt x="2446" y="27697"/>
                  <a:pt x="2861" y="22680"/>
                  <a:pt x="3483" y="17663"/>
                </a:cubicBezTo>
                <a:cubicBezTo>
                  <a:pt x="3981" y="12563"/>
                  <a:pt x="4768" y="7422"/>
                  <a:pt x="4851" y="2280"/>
                </a:cubicBezTo>
                <a:cubicBezTo>
                  <a:pt x="4851" y="1617"/>
                  <a:pt x="4810" y="995"/>
                  <a:pt x="4810" y="332"/>
                </a:cubicBezTo>
                <a:cubicBezTo>
                  <a:pt x="4810" y="166"/>
                  <a:pt x="4976" y="0"/>
                  <a:pt x="5141" y="0"/>
                </a:cubicBezTo>
                <a:cubicBezTo>
                  <a:pt x="5307" y="0"/>
                  <a:pt x="5432" y="166"/>
                  <a:pt x="5432" y="332"/>
                </a:cubicBezTo>
                <a:cubicBezTo>
                  <a:pt x="5432" y="995"/>
                  <a:pt x="5473" y="1659"/>
                  <a:pt x="5473" y="2322"/>
                </a:cubicBezTo>
                <a:cubicBezTo>
                  <a:pt x="5473" y="4146"/>
                  <a:pt x="5307" y="5971"/>
                  <a:pt x="5141" y="7795"/>
                </a:cubicBezTo>
                <a:cubicBezTo>
                  <a:pt x="5017" y="9744"/>
                  <a:pt x="4768" y="11692"/>
                  <a:pt x="4561" y="13641"/>
                </a:cubicBezTo>
                <a:cubicBezTo>
                  <a:pt x="4146" y="17580"/>
                  <a:pt x="3649" y="21519"/>
                  <a:pt x="3234" y="25458"/>
                </a:cubicBezTo>
                <a:cubicBezTo>
                  <a:pt x="2778" y="30475"/>
                  <a:pt x="2073" y="35409"/>
                  <a:pt x="1493" y="40384"/>
                </a:cubicBezTo>
                <a:cubicBezTo>
                  <a:pt x="1203" y="42748"/>
                  <a:pt x="954" y="45152"/>
                  <a:pt x="622" y="47516"/>
                </a:cubicBezTo>
                <a:cubicBezTo>
                  <a:pt x="622" y="47682"/>
                  <a:pt x="456" y="47806"/>
                  <a:pt x="290" y="4776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2450;p45">
            <a:extLst>
              <a:ext uri="{FF2B5EF4-FFF2-40B4-BE49-F238E27FC236}">
                <a16:creationId xmlns:a16="http://schemas.microsoft.com/office/drawing/2014/main" id="{CE83C6B8-9AA2-4D63-B84E-4FDD351B0217}"/>
              </a:ext>
            </a:extLst>
          </p:cNvPr>
          <p:cNvSpPr/>
          <p:nvPr/>
        </p:nvSpPr>
        <p:spPr>
          <a:xfrm>
            <a:off x="5836856" y="2941243"/>
            <a:ext cx="43321" cy="90290"/>
          </a:xfrm>
          <a:custGeom>
            <a:avLst/>
            <a:gdLst/>
            <a:ahLst/>
            <a:cxnLst/>
            <a:rect l="l" t="t" r="r" b="b"/>
            <a:pathLst>
              <a:path w="2945" h="6138" extrusionOk="0">
                <a:moveTo>
                  <a:pt x="2322" y="5847"/>
                </a:moveTo>
                <a:cubicBezTo>
                  <a:pt x="2322" y="4727"/>
                  <a:pt x="2074" y="3566"/>
                  <a:pt x="1576" y="2571"/>
                </a:cubicBezTo>
                <a:cubicBezTo>
                  <a:pt x="1286" y="1991"/>
                  <a:pt x="913" y="1452"/>
                  <a:pt x="498" y="913"/>
                </a:cubicBezTo>
                <a:cubicBezTo>
                  <a:pt x="415" y="830"/>
                  <a:pt x="332" y="747"/>
                  <a:pt x="249" y="664"/>
                </a:cubicBezTo>
                <a:cubicBezTo>
                  <a:pt x="166" y="623"/>
                  <a:pt x="83" y="540"/>
                  <a:pt x="42" y="457"/>
                </a:cubicBezTo>
                <a:cubicBezTo>
                  <a:pt x="0" y="249"/>
                  <a:pt x="208" y="1"/>
                  <a:pt x="415" y="42"/>
                </a:cubicBezTo>
                <a:cubicBezTo>
                  <a:pt x="539" y="84"/>
                  <a:pt x="622" y="125"/>
                  <a:pt x="705" y="208"/>
                </a:cubicBezTo>
                <a:cubicBezTo>
                  <a:pt x="1037" y="540"/>
                  <a:pt x="1327" y="954"/>
                  <a:pt x="1576" y="1369"/>
                </a:cubicBezTo>
                <a:cubicBezTo>
                  <a:pt x="1949" y="1908"/>
                  <a:pt x="2281" y="2488"/>
                  <a:pt x="2488" y="3110"/>
                </a:cubicBezTo>
                <a:cubicBezTo>
                  <a:pt x="2737" y="4022"/>
                  <a:pt x="2944" y="4935"/>
                  <a:pt x="2944" y="5847"/>
                </a:cubicBezTo>
                <a:cubicBezTo>
                  <a:pt x="2944" y="6013"/>
                  <a:pt x="2820" y="6137"/>
                  <a:pt x="2654" y="6137"/>
                </a:cubicBezTo>
                <a:cubicBezTo>
                  <a:pt x="2488" y="6137"/>
                  <a:pt x="2322" y="6013"/>
                  <a:pt x="2322" y="58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2451;p45">
            <a:extLst>
              <a:ext uri="{FF2B5EF4-FFF2-40B4-BE49-F238E27FC236}">
                <a16:creationId xmlns:a16="http://schemas.microsoft.com/office/drawing/2014/main" id="{1B6A8225-918D-407A-972C-ED97B2B9A215}"/>
              </a:ext>
            </a:extLst>
          </p:cNvPr>
          <p:cNvSpPr/>
          <p:nvPr/>
        </p:nvSpPr>
        <p:spPr>
          <a:xfrm>
            <a:off x="5967981" y="2854028"/>
            <a:ext cx="32950" cy="79919"/>
          </a:xfrm>
          <a:custGeom>
            <a:avLst/>
            <a:gdLst/>
            <a:ahLst/>
            <a:cxnLst/>
            <a:rect l="l" t="t" r="r" b="b"/>
            <a:pathLst>
              <a:path w="2240" h="5433" extrusionOk="0">
                <a:moveTo>
                  <a:pt x="1618" y="5142"/>
                </a:moveTo>
                <a:cubicBezTo>
                  <a:pt x="1452" y="3483"/>
                  <a:pt x="747" y="1949"/>
                  <a:pt x="42" y="457"/>
                </a:cubicBezTo>
                <a:cubicBezTo>
                  <a:pt x="1" y="83"/>
                  <a:pt x="498" y="1"/>
                  <a:pt x="623" y="332"/>
                </a:cubicBezTo>
                <a:cubicBezTo>
                  <a:pt x="1245" y="1410"/>
                  <a:pt x="1701" y="2571"/>
                  <a:pt x="2032" y="3774"/>
                </a:cubicBezTo>
                <a:cubicBezTo>
                  <a:pt x="2115" y="4230"/>
                  <a:pt x="2198" y="4644"/>
                  <a:pt x="2240" y="5059"/>
                </a:cubicBezTo>
                <a:cubicBezTo>
                  <a:pt x="2240" y="5225"/>
                  <a:pt x="2157" y="5391"/>
                  <a:pt x="1991" y="5391"/>
                </a:cubicBezTo>
                <a:cubicBezTo>
                  <a:pt x="1825" y="5432"/>
                  <a:pt x="1659" y="5308"/>
                  <a:pt x="1618" y="51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2452;p45">
            <a:extLst>
              <a:ext uri="{FF2B5EF4-FFF2-40B4-BE49-F238E27FC236}">
                <a16:creationId xmlns:a16="http://schemas.microsoft.com/office/drawing/2014/main" id="{E076AF3C-ADE2-41FD-AB2B-75593E9E07EB}"/>
              </a:ext>
            </a:extLst>
          </p:cNvPr>
          <p:cNvSpPr/>
          <p:nvPr/>
        </p:nvSpPr>
        <p:spPr>
          <a:xfrm>
            <a:off x="5807583" y="3084578"/>
            <a:ext cx="170180" cy="141510"/>
          </a:xfrm>
          <a:custGeom>
            <a:avLst/>
            <a:gdLst/>
            <a:ahLst/>
            <a:cxnLst/>
            <a:rect l="l" t="t" r="r" b="b"/>
            <a:pathLst>
              <a:path w="11569" h="9620" extrusionOk="0">
                <a:moveTo>
                  <a:pt x="290" y="9578"/>
                </a:moveTo>
                <a:cubicBezTo>
                  <a:pt x="125" y="9578"/>
                  <a:pt x="0" y="9412"/>
                  <a:pt x="0" y="9246"/>
                </a:cubicBezTo>
                <a:cubicBezTo>
                  <a:pt x="42" y="9080"/>
                  <a:pt x="166" y="8998"/>
                  <a:pt x="290" y="8915"/>
                </a:cubicBezTo>
                <a:cubicBezTo>
                  <a:pt x="995" y="8417"/>
                  <a:pt x="1700" y="8002"/>
                  <a:pt x="2405" y="7546"/>
                </a:cubicBezTo>
                <a:cubicBezTo>
                  <a:pt x="3607" y="6676"/>
                  <a:pt x="4727" y="5764"/>
                  <a:pt x="5722" y="4644"/>
                </a:cubicBezTo>
                <a:cubicBezTo>
                  <a:pt x="6261" y="4022"/>
                  <a:pt x="6800" y="3317"/>
                  <a:pt x="7215" y="2571"/>
                </a:cubicBezTo>
                <a:cubicBezTo>
                  <a:pt x="7381" y="2322"/>
                  <a:pt x="7546" y="2115"/>
                  <a:pt x="7754" y="1949"/>
                </a:cubicBezTo>
                <a:cubicBezTo>
                  <a:pt x="8002" y="1783"/>
                  <a:pt x="8293" y="1659"/>
                  <a:pt x="8541" y="1534"/>
                </a:cubicBezTo>
                <a:cubicBezTo>
                  <a:pt x="9205" y="1161"/>
                  <a:pt x="9868" y="830"/>
                  <a:pt x="10490" y="415"/>
                </a:cubicBezTo>
                <a:cubicBezTo>
                  <a:pt x="10739" y="332"/>
                  <a:pt x="10905" y="42"/>
                  <a:pt x="11154" y="0"/>
                </a:cubicBezTo>
                <a:cubicBezTo>
                  <a:pt x="11402" y="0"/>
                  <a:pt x="11568" y="332"/>
                  <a:pt x="11361" y="539"/>
                </a:cubicBezTo>
                <a:cubicBezTo>
                  <a:pt x="10656" y="1161"/>
                  <a:pt x="9827" y="1534"/>
                  <a:pt x="9039" y="1949"/>
                </a:cubicBezTo>
                <a:cubicBezTo>
                  <a:pt x="8044" y="2447"/>
                  <a:pt x="8002" y="2405"/>
                  <a:pt x="7505" y="3359"/>
                </a:cubicBezTo>
                <a:cubicBezTo>
                  <a:pt x="5846" y="5929"/>
                  <a:pt x="3317" y="7795"/>
                  <a:pt x="705" y="9371"/>
                </a:cubicBezTo>
                <a:cubicBezTo>
                  <a:pt x="539" y="9454"/>
                  <a:pt x="456" y="9619"/>
                  <a:pt x="290" y="95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2453;p45">
            <a:extLst>
              <a:ext uri="{FF2B5EF4-FFF2-40B4-BE49-F238E27FC236}">
                <a16:creationId xmlns:a16="http://schemas.microsoft.com/office/drawing/2014/main" id="{6D87EF9F-36DD-4B1B-B591-B45BB6724D4F}"/>
              </a:ext>
            </a:extLst>
          </p:cNvPr>
          <p:cNvSpPr/>
          <p:nvPr/>
        </p:nvSpPr>
        <p:spPr>
          <a:xfrm>
            <a:off x="5872234" y="3027238"/>
            <a:ext cx="47587" cy="95159"/>
          </a:xfrm>
          <a:custGeom>
            <a:avLst/>
            <a:gdLst/>
            <a:ahLst/>
            <a:cxnLst/>
            <a:rect l="l" t="t" r="r" b="b"/>
            <a:pathLst>
              <a:path w="3235" h="6469" extrusionOk="0">
                <a:moveTo>
                  <a:pt x="2654" y="6303"/>
                </a:moveTo>
                <a:cubicBezTo>
                  <a:pt x="2488" y="6137"/>
                  <a:pt x="2529" y="5888"/>
                  <a:pt x="2488" y="5681"/>
                </a:cubicBezTo>
                <a:cubicBezTo>
                  <a:pt x="2364" y="5225"/>
                  <a:pt x="2281" y="4769"/>
                  <a:pt x="2115" y="4354"/>
                </a:cubicBezTo>
                <a:cubicBezTo>
                  <a:pt x="1949" y="3815"/>
                  <a:pt x="1742" y="3276"/>
                  <a:pt x="1493" y="2779"/>
                </a:cubicBezTo>
                <a:cubicBezTo>
                  <a:pt x="1120" y="2032"/>
                  <a:pt x="622" y="1286"/>
                  <a:pt x="42" y="664"/>
                </a:cubicBezTo>
                <a:cubicBezTo>
                  <a:pt x="0" y="498"/>
                  <a:pt x="42" y="333"/>
                  <a:pt x="208" y="250"/>
                </a:cubicBezTo>
                <a:cubicBezTo>
                  <a:pt x="747" y="1"/>
                  <a:pt x="1907" y="2240"/>
                  <a:pt x="2115" y="2654"/>
                </a:cubicBezTo>
                <a:cubicBezTo>
                  <a:pt x="2612" y="3732"/>
                  <a:pt x="2986" y="4852"/>
                  <a:pt x="3151" y="6013"/>
                </a:cubicBezTo>
                <a:cubicBezTo>
                  <a:pt x="3234" y="6262"/>
                  <a:pt x="2861" y="6469"/>
                  <a:pt x="2654" y="63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454;p45">
            <a:extLst>
              <a:ext uri="{FF2B5EF4-FFF2-40B4-BE49-F238E27FC236}">
                <a16:creationId xmlns:a16="http://schemas.microsoft.com/office/drawing/2014/main" id="{B09F29FA-E5FD-46AC-BE20-8351872B6F2F}"/>
              </a:ext>
            </a:extLst>
          </p:cNvPr>
          <p:cNvSpPr/>
          <p:nvPr/>
        </p:nvSpPr>
        <p:spPr>
          <a:xfrm>
            <a:off x="5976528" y="2974797"/>
            <a:ext cx="23801" cy="61002"/>
          </a:xfrm>
          <a:custGeom>
            <a:avLst/>
            <a:gdLst/>
            <a:ahLst/>
            <a:cxnLst/>
            <a:rect l="l" t="t" r="r" b="b"/>
            <a:pathLst>
              <a:path w="1618" h="4147" extrusionOk="0">
                <a:moveTo>
                  <a:pt x="995" y="3732"/>
                </a:moveTo>
                <a:cubicBezTo>
                  <a:pt x="995" y="2529"/>
                  <a:pt x="456" y="1493"/>
                  <a:pt x="42" y="415"/>
                </a:cubicBezTo>
                <a:cubicBezTo>
                  <a:pt x="0" y="249"/>
                  <a:pt x="125" y="83"/>
                  <a:pt x="290" y="42"/>
                </a:cubicBezTo>
                <a:cubicBezTo>
                  <a:pt x="456" y="0"/>
                  <a:pt x="622" y="83"/>
                  <a:pt x="664" y="290"/>
                </a:cubicBezTo>
                <a:cubicBezTo>
                  <a:pt x="995" y="1120"/>
                  <a:pt x="1369" y="1907"/>
                  <a:pt x="1534" y="2819"/>
                </a:cubicBezTo>
                <a:cubicBezTo>
                  <a:pt x="1576" y="3110"/>
                  <a:pt x="1617" y="3400"/>
                  <a:pt x="1617" y="3732"/>
                </a:cubicBezTo>
                <a:cubicBezTo>
                  <a:pt x="1576" y="4105"/>
                  <a:pt x="995" y="4146"/>
                  <a:pt x="995" y="37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455;p45">
            <a:extLst>
              <a:ext uri="{FF2B5EF4-FFF2-40B4-BE49-F238E27FC236}">
                <a16:creationId xmlns:a16="http://schemas.microsoft.com/office/drawing/2014/main" id="{96E93A78-E5CD-4D0F-9AE1-5A2B1185EECB}"/>
              </a:ext>
            </a:extLst>
          </p:cNvPr>
          <p:cNvSpPr/>
          <p:nvPr/>
        </p:nvSpPr>
        <p:spPr>
          <a:xfrm>
            <a:off x="6108874" y="2849762"/>
            <a:ext cx="107354" cy="112237"/>
          </a:xfrm>
          <a:custGeom>
            <a:avLst/>
            <a:gdLst/>
            <a:ahLst/>
            <a:cxnLst/>
            <a:rect l="l" t="t" r="r" b="b"/>
            <a:pathLst>
              <a:path w="7298" h="7630" extrusionOk="0">
                <a:moveTo>
                  <a:pt x="3815" y="7505"/>
                </a:moveTo>
                <a:cubicBezTo>
                  <a:pt x="2613" y="7298"/>
                  <a:pt x="42" y="6551"/>
                  <a:pt x="1" y="5059"/>
                </a:cubicBezTo>
                <a:cubicBezTo>
                  <a:pt x="42" y="4147"/>
                  <a:pt x="540" y="3359"/>
                  <a:pt x="913" y="2530"/>
                </a:cubicBezTo>
                <a:cubicBezTo>
                  <a:pt x="1327" y="1783"/>
                  <a:pt x="1576" y="954"/>
                  <a:pt x="1991" y="208"/>
                </a:cubicBezTo>
                <a:cubicBezTo>
                  <a:pt x="2157" y="0"/>
                  <a:pt x="2571" y="83"/>
                  <a:pt x="2571" y="415"/>
                </a:cubicBezTo>
                <a:cubicBezTo>
                  <a:pt x="2571" y="498"/>
                  <a:pt x="2530" y="581"/>
                  <a:pt x="2447" y="622"/>
                </a:cubicBezTo>
                <a:cubicBezTo>
                  <a:pt x="2198" y="1203"/>
                  <a:pt x="1991" y="1783"/>
                  <a:pt x="1701" y="2322"/>
                </a:cubicBezTo>
                <a:cubicBezTo>
                  <a:pt x="1452" y="2861"/>
                  <a:pt x="1161" y="3400"/>
                  <a:pt x="954" y="3939"/>
                </a:cubicBezTo>
                <a:cubicBezTo>
                  <a:pt x="747" y="4437"/>
                  <a:pt x="374" y="5059"/>
                  <a:pt x="788" y="5515"/>
                </a:cubicBezTo>
                <a:cubicBezTo>
                  <a:pt x="1618" y="6385"/>
                  <a:pt x="2861" y="6717"/>
                  <a:pt x="4022" y="6924"/>
                </a:cubicBezTo>
                <a:cubicBezTo>
                  <a:pt x="4396" y="6966"/>
                  <a:pt x="4727" y="6717"/>
                  <a:pt x="4935" y="6427"/>
                </a:cubicBezTo>
                <a:cubicBezTo>
                  <a:pt x="5349" y="5971"/>
                  <a:pt x="5722" y="5432"/>
                  <a:pt x="6013" y="4893"/>
                </a:cubicBezTo>
                <a:cubicBezTo>
                  <a:pt x="6261" y="4354"/>
                  <a:pt x="6469" y="3856"/>
                  <a:pt x="6635" y="3317"/>
                </a:cubicBezTo>
                <a:cubicBezTo>
                  <a:pt x="6717" y="2903"/>
                  <a:pt x="7298" y="3069"/>
                  <a:pt x="7215" y="3483"/>
                </a:cubicBezTo>
                <a:cubicBezTo>
                  <a:pt x="6883" y="4644"/>
                  <a:pt x="6303" y="5764"/>
                  <a:pt x="5515" y="6717"/>
                </a:cubicBezTo>
                <a:cubicBezTo>
                  <a:pt x="5142" y="7256"/>
                  <a:pt x="4520" y="7629"/>
                  <a:pt x="3815" y="75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456;p45">
            <a:extLst>
              <a:ext uri="{FF2B5EF4-FFF2-40B4-BE49-F238E27FC236}">
                <a16:creationId xmlns:a16="http://schemas.microsoft.com/office/drawing/2014/main" id="{6117953F-7D7F-4537-A734-66A64D50AD47}"/>
              </a:ext>
            </a:extLst>
          </p:cNvPr>
          <p:cNvSpPr/>
          <p:nvPr/>
        </p:nvSpPr>
        <p:spPr>
          <a:xfrm>
            <a:off x="6072275" y="3012602"/>
            <a:ext cx="70152" cy="39055"/>
          </a:xfrm>
          <a:custGeom>
            <a:avLst/>
            <a:gdLst/>
            <a:ahLst/>
            <a:cxnLst/>
            <a:rect l="l" t="t" r="r" b="b"/>
            <a:pathLst>
              <a:path w="4769" h="2655" extrusionOk="0">
                <a:moveTo>
                  <a:pt x="4147" y="2488"/>
                </a:moveTo>
                <a:cubicBezTo>
                  <a:pt x="3857" y="2157"/>
                  <a:pt x="3567" y="1825"/>
                  <a:pt x="3193" y="1576"/>
                </a:cubicBezTo>
                <a:cubicBezTo>
                  <a:pt x="2820" y="1328"/>
                  <a:pt x="2406" y="1162"/>
                  <a:pt x="1950" y="996"/>
                </a:cubicBezTo>
                <a:cubicBezTo>
                  <a:pt x="1411" y="830"/>
                  <a:pt x="954" y="706"/>
                  <a:pt x="415" y="664"/>
                </a:cubicBezTo>
                <a:cubicBezTo>
                  <a:pt x="1" y="623"/>
                  <a:pt x="84" y="1"/>
                  <a:pt x="498" y="42"/>
                </a:cubicBezTo>
                <a:cubicBezTo>
                  <a:pt x="1576" y="208"/>
                  <a:pt x="2613" y="498"/>
                  <a:pt x="3525" y="1037"/>
                </a:cubicBezTo>
                <a:cubicBezTo>
                  <a:pt x="3981" y="1328"/>
                  <a:pt x="4313" y="1742"/>
                  <a:pt x="4645" y="2115"/>
                </a:cubicBezTo>
                <a:cubicBezTo>
                  <a:pt x="4769" y="2240"/>
                  <a:pt x="4728" y="2447"/>
                  <a:pt x="4603" y="2571"/>
                </a:cubicBezTo>
                <a:cubicBezTo>
                  <a:pt x="4479" y="2654"/>
                  <a:pt x="4271" y="2613"/>
                  <a:pt x="4147" y="24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457;p45">
            <a:extLst>
              <a:ext uri="{FF2B5EF4-FFF2-40B4-BE49-F238E27FC236}">
                <a16:creationId xmlns:a16="http://schemas.microsoft.com/office/drawing/2014/main" id="{63971FF8-BA9B-467E-90E0-756B9BB1F0A3}"/>
              </a:ext>
            </a:extLst>
          </p:cNvPr>
          <p:cNvSpPr/>
          <p:nvPr/>
        </p:nvSpPr>
        <p:spPr>
          <a:xfrm>
            <a:off x="6084484" y="3036388"/>
            <a:ext cx="37216" cy="26243"/>
          </a:xfrm>
          <a:custGeom>
            <a:avLst/>
            <a:gdLst/>
            <a:ahLst/>
            <a:cxnLst/>
            <a:rect l="l" t="t" r="r" b="b"/>
            <a:pathLst>
              <a:path w="2530" h="1784" extrusionOk="0">
                <a:moveTo>
                  <a:pt x="1990" y="1659"/>
                </a:moveTo>
                <a:cubicBezTo>
                  <a:pt x="1451" y="1245"/>
                  <a:pt x="954" y="954"/>
                  <a:pt x="373" y="706"/>
                </a:cubicBezTo>
                <a:cubicBezTo>
                  <a:pt x="0" y="540"/>
                  <a:pt x="249" y="1"/>
                  <a:pt x="622" y="167"/>
                </a:cubicBezTo>
                <a:cubicBezTo>
                  <a:pt x="1244" y="374"/>
                  <a:pt x="1824" y="747"/>
                  <a:pt x="2363" y="1203"/>
                </a:cubicBezTo>
                <a:cubicBezTo>
                  <a:pt x="2488" y="1286"/>
                  <a:pt x="2529" y="1493"/>
                  <a:pt x="2405" y="1618"/>
                </a:cubicBezTo>
                <a:cubicBezTo>
                  <a:pt x="2322" y="1742"/>
                  <a:pt x="2115" y="1784"/>
                  <a:pt x="1990" y="1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458;p45">
            <a:extLst>
              <a:ext uri="{FF2B5EF4-FFF2-40B4-BE49-F238E27FC236}">
                <a16:creationId xmlns:a16="http://schemas.microsoft.com/office/drawing/2014/main" id="{96EABA60-6233-4E25-8712-CCF7D68D7452}"/>
              </a:ext>
            </a:extLst>
          </p:cNvPr>
          <p:cNvSpPr/>
          <p:nvPr/>
        </p:nvSpPr>
        <p:spPr>
          <a:xfrm>
            <a:off x="6262578" y="2666784"/>
            <a:ext cx="189685" cy="170180"/>
          </a:xfrm>
          <a:custGeom>
            <a:avLst/>
            <a:gdLst/>
            <a:ahLst/>
            <a:cxnLst/>
            <a:rect l="l" t="t" r="r" b="b"/>
            <a:pathLst>
              <a:path w="12895" h="11569" extrusionOk="0">
                <a:moveTo>
                  <a:pt x="9080" y="11361"/>
                </a:moveTo>
                <a:cubicBezTo>
                  <a:pt x="8914" y="11030"/>
                  <a:pt x="9370" y="10864"/>
                  <a:pt x="9578" y="10739"/>
                </a:cubicBezTo>
                <a:cubicBezTo>
                  <a:pt x="10034" y="10408"/>
                  <a:pt x="10448" y="10035"/>
                  <a:pt x="10739" y="9537"/>
                </a:cubicBezTo>
                <a:cubicBezTo>
                  <a:pt x="11692" y="8127"/>
                  <a:pt x="12314" y="6344"/>
                  <a:pt x="12024" y="4644"/>
                </a:cubicBezTo>
                <a:cubicBezTo>
                  <a:pt x="11568" y="2571"/>
                  <a:pt x="10117" y="1286"/>
                  <a:pt x="8085" y="830"/>
                </a:cubicBezTo>
                <a:cubicBezTo>
                  <a:pt x="5846" y="457"/>
                  <a:pt x="2819" y="996"/>
                  <a:pt x="1493" y="2986"/>
                </a:cubicBezTo>
                <a:cubicBezTo>
                  <a:pt x="954" y="3857"/>
                  <a:pt x="746" y="4852"/>
                  <a:pt x="663" y="5847"/>
                </a:cubicBezTo>
                <a:cubicBezTo>
                  <a:pt x="663" y="6718"/>
                  <a:pt x="912" y="7630"/>
                  <a:pt x="1285" y="8417"/>
                </a:cubicBezTo>
                <a:cubicBezTo>
                  <a:pt x="1327" y="8500"/>
                  <a:pt x="1368" y="8625"/>
                  <a:pt x="1451" y="8666"/>
                </a:cubicBezTo>
                <a:cubicBezTo>
                  <a:pt x="1576" y="8791"/>
                  <a:pt x="1617" y="8956"/>
                  <a:pt x="1534" y="9081"/>
                </a:cubicBezTo>
                <a:cubicBezTo>
                  <a:pt x="1451" y="9247"/>
                  <a:pt x="1244" y="9288"/>
                  <a:pt x="1120" y="9205"/>
                </a:cubicBezTo>
                <a:cubicBezTo>
                  <a:pt x="456" y="8625"/>
                  <a:pt x="0" y="6718"/>
                  <a:pt x="41" y="5888"/>
                </a:cubicBezTo>
                <a:cubicBezTo>
                  <a:pt x="166" y="3815"/>
                  <a:pt x="954" y="1949"/>
                  <a:pt x="2861" y="996"/>
                </a:cubicBezTo>
                <a:cubicBezTo>
                  <a:pt x="3773" y="498"/>
                  <a:pt x="4727" y="291"/>
                  <a:pt x="5722" y="166"/>
                </a:cubicBezTo>
                <a:cubicBezTo>
                  <a:pt x="7049" y="1"/>
                  <a:pt x="8375" y="166"/>
                  <a:pt x="9619" y="706"/>
                </a:cubicBezTo>
                <a:cubicBezTo>
                  <a:pt x="11153" y="1369"/>
                  <a:pt x="12273" y="2903"/>
                  <a:pt x="12646" y="4520"/>
                </a:cubicBezTo>
                <a:cubicBezTo>
                  <a:pt x="12895" y="5847"/>
                  <a:pt x="12563" y="7174"/>
                  <a:pt x="12107" y="8376"/>
                </a:cubicBezTo>
                <a:cubicBezTo>
                  <a:pt x="11651" y="9288"/>
                  <a:pt x="11153" y="10200"/>
                  <a:pt x="10407" y="10864"/>
                </a:cubicBezTo>
                <a:cubicBezTo>
                  <a:pt x="10117" y="11113"/>
                  <a:pt x="9827" y="11320"/>
                  <a:pt x="9536" y="11486"/>
                </a:cubicBezTo>
                <a:cubicBezTo>
                  <a:pt x="9370" y="11569"/>
                  <a:pt x="9205" y="11527"/>
                  <a:pt x="9080" y="114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459;p45">
            <a:extLst>
              <a:ext uri="{FF2B5EF4-FFF2-40B4-BE49-F238E27FC236}">
                <a16:creationId xmlns:a16="http://schemas.microsoft.com/office/drawing/2014/main" id="{5D55D6DC-2420-4156-8332-E5DDD1E7A82D}"/>
              </a:ext>
            </a:extLst>
          </p:cNvPr>
          <p:cNvSpPr/>
          <p:nvPr/>
        </p:nvSpPr>
        <p:spPr>
          <a:xfrm>
            <a:off x="6139985" y="3091285"/>
            <a:ext cx="147600" cy="125653"/>
          </a:xfrm>
          <a:custGeom>
            <a:avLst/>
            <a:gdLst/>
            <a:ahLst/>
            <a:cxnLst/>
            <a:rect l="l" t="t" r="r" b="b"/>
            <a:pathLst>
              <a:path w="10034" h="8542" extrusionOk="0">
                <a:moveTo>
                  <a:pt x="1700" y="8251"/>
                </a:moveTo>
                <a:cubicBezTo>
                  <a:pt x="1244" y="8085"/>
                  <a:pt x="788" y="7878"/>
                  <a:pt x="332" y="7712"/>
                </a:cubicBezTo>
                <a:cubicBezTo>
                  <a:pt x="0" y="7546"/>
                  <a:pt x="166" y="7049"/>
                  <a:pt x="539" y="7132"/>
                </a:cubicBezTo>
                <a:cubicBezTo>
                  <a:pt x="746" y="7215"/>
                  <a:pt x="954" y="7298"/>
                  <a:pt x="1161" y="7381"/>
                </a:cubicBezTo>
                <a:cubicBezTo>
                  <a:pt x="1576" y="7546"/>
                  <a:pt x="2032" y="7795"/>
                  <a:pt x="2488" y="7754"/>
                </a:cubicBezTo>
                <a:cubicBezTo>
                  <a:pt x="3193" y="7505"/>
                  <a:pt x="3690" y="6883"/>
                  <a:pt x="4229" y="6386"/>
                </a:cubicBezTo>
                <a:cubicBezTo>
                  <a:pt x="4934" y="5681"/>
                  <a:pt x="5556" y="4893"/>
                  <a:pt x="6178" y="4105"/>
                </a:cubicBezTo>
                <a:cubicBezTo>
                  <a:pt x="7256" y="2861"/>
                  <a:pt x="8251" y="1534"/>
                  <a:pt x="9329" y="291"/>
                </a:cubicBezTo>
                <a:cubicBezTo>
                  <a:pt x="9619" y="0"/>
                  <a:pt x="10034" y="415"/>
                  <a:pt x="9785" y="705"/>
                </a:cubicBezTo>
                <a:cubicBezTo>
                  <a:pt x="9329" y="1203"/>
                  <a:pt x="8956" y="1700"/>
                  <a:pt x="8541" y="2198"/>
                </a:cubicBezTo>
                <a:cubicBezTo>
                  <a:pt x="7795" y="3193"/>
                  <a:pt x="6966" y="4105"/>
                  <a:pt x="6178" y="5100"/>
                </a:cubicBezTo>
                <a:cubicBezTo>
                  <a:pt x="5805" y="5598"/>
                  <a:pt x="5390" y="6095"/>
                  <a:pt x="4934" y="6551"/>
                </a:cubicBezTo>
                <a:cubicBezTo>
                  <a:pt x="4478" y="7007"/>
                  <a:pt x="4022" y="7464"/>
                  <a:pt x="3524" y="7878"/>
                </a:cubicBezTo>
                <a:cubicBezTo>
                  <a:pt x="2985" y="8376"/>
                  <a:pt x="2405" y="8542"/>
                  <a:pt x="1700" y="825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460;p45">
            <a:extLst>
              <a:ext uri="{FF2B5EF4-FFF2-40B4-BE49-F238E27FC236}">
                <a16:creationId xmlns:a16="http://schemas.microsoft.com/office/drawing/2014/main" id="{1E74762C-021E-4713-8933-864402479CB8}"/>
              </a:ext>
            </a:extLst>
          </p:cNvPr>
          <p:cNvSpPr/>
          <p:nvPr/>
        </p:nvSpPr>
        <p:spPr>
          <a:xfrm>
            <a:off x="6278436" y="3093109"/>
            <a:ext cx="139671" cy="164090"/>
          </a:xfrm>
          <a:custGeom>
            <a:avLst/>
            <a:gdLst/>
            <a:ahLst/>
            <a:cxnLst/>
            <a:rect l="l" t="t" r="r" b="b"/>
            <a:pathLst>
              <a:path w="9495" h="11155" extrusionOk="0">
                <a:moveTo>
                  <a:pt x="5556" y="11113"/>
                </a:moveTo>
                <a:cubicBezTo>
                  <a:pt x="4436" y="11071"/>
                  <a:pt x="3234" y="10947"/>
                  <a:pt x="2322" y="10242"/>
                </a:cubicBezTo>
                <a:cubicBezTo>
                  <a:pt x="1783" y="9744"/>
                  <a:pt x="1700" y="8915"/>
                  <a:pt x="1534" y="8210"/>
                </a:cubicBezTo>
                <a:cubicBezTo>
                  <a:pt x="1120" y="6137"/>
                  <a:pt x="746" y="4064"/>
                  <a:pt x="290" y="2032"/>
                </a:cubicBezTo>
                <a:cubicBezTo>
                  <a:pt x="207" y="1410"/>
                  <a:pt x="42" y="830"/>
                  <a:pt x="0" y="250"/>
                </a:cubicBezTo>
                <a:cubicBezTo>
                  <a:pt x="42" y="84"/>
                  <a:pt x="249" y="1"/>
                  <a:pt x="373" y="42"/>
                </a:cubicBezTo>
                <a:cubicBezTo>
                  <a:pt x="539" y="42"/>
                  <a:pt x="622" y="167"/>
                  <a:pt x="622" y="291"/>
                </a:cubicBezTo>
                <a:cubicBezTo>
                  <a:pt x="663" y="664"/>
                  <a:pt x="746" y="996"/>
                  <a:pt x="788" y="1369"/>
                </a:cubicBezTo>
                <a:cubicBezTo>
                  <a:pt x="1078" y="2820"/>
                  <a:pt x="1410" y="4188"/>
                  <a:pt x="1659" y="5640"/>
                </a:cubicBezTo>
                <a:cubicBezTo>
                  <a:pt x="1783" y="6303"/>
                  <a:pt x="1907" y="7008"/>
                  <a:pt x="2032" y="7671"/>
                </a:cubicBezTo>
                <a:cubicBezTo>
                  <a:pt x="2198" y="8335"/>
                  <a:pt x="2280" y="9039"/>
                  <a:pt x="2612" y="9620"/>
                </a:cubicBezTo>
                <a:cubicBezTo>
                  <a:pt x="2819" y="9910"/>
                  <a:pt x="3151" y="10035"/>
                  <a:pt x="3483" y="10159"/>
                </a:cubicBezTo>
                <a:cubicBezTo>
                  <a:pt x="4312" y="10449"/>
                  <a:pt x="5183" y="10491"/>
                  <a:pt x="6012" y="10491"/>
                </a:cubicBezTo>
                <a:cubicBezTo>
                  <a:pt x="7090" y="10532"/>
                  <a:pt x="8127" y="10491"/>
                  <a:pt x="9163" y="10491"/>
                </a:cubicBezTo>
                <a:cubicBezTo>
                  <a:pt x="9329" y="10491"/>
                  <a:pt x="9495" y="10615"/>
                  <a:pt x="9495" y="10781"/>
                </a:cubicBezTo>
                <a:cubicBezTo>
                  <a:pt x="9495" y="10947"/>
                  <a:pt x="9329" y="11071"/>
                  <a:pt x="9163" y="11113"/>
                </a:cubicBezTo>
                <a:cubicBezTo>
                  <a:pt x="8914" y="11113"/>
                  <a:pt x="8624" y="11113"/>
                  <a:pt x="8334" y="11113"/>
                </a:cubicBezTo>
                <a:cubicBezTo>
                  <a:pt x="7422" y="11154"/>
                  <a:pt x="6468" y="11154"/>
                  <a:pt x="5556" y="111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461;p45">
            <a:extLst>
              <a:ext uri="{FF2B5EF4-FFF2-40B4-BE49-F238E27FC236}">
                <a16:creationId xmlns:a16="http://schemas.microsoft.com/office/drawing/2014/main" id="{5C8C5B19-59D5-4AB3-9FC1-D4718DBB86D8}"/>
              </a:ext>
            </a:extLst>
          </p:cNvPr>
          <p:cNvSpPr/>
          <p:nvPr/>
        </p:nvSpPr>
        <p:spPr>
          <a:xfrm>
            <a:off x="6411385" y="2965029"/>
            <a:ext cx="21977" cy="292170"/>
          </a:xfrm>
          <a:custGeom>
            <a:avLst/>
            <a:gdLst/>
            <a:ahLst/>
            <a:cxnLst/>
            <a:rect l="l" t="t" r="r" b="b"/>
            <a:pathLst>
              <a:path w="1494" h="19862" extrusionOk="0">
                <a:moveTo>
                  <a:pt x="332" y="19571"/>
                </a:moveTo>
                <a:cubicBezTo>
                  <a:pt x="167" y="19529"/>
                  <a:pt x="84" y="19364"/>
                  <a:pt x="125" y="19198"/>
                </a:cubicBezTo>
                <a:cubicBezTo>
                  <a:pt x="125" y="19115"/>
                  <a:pt x="167" y="19073"/>
                  <a:pt x="208" y="19032"/>
                </a:cubicBezTo>
                <a:cubicBezTo>
                  <a:pt x="250" y="18949"/>
                  <a:pt x="291" y="18825"/>
                  <a:pt x="291" y="18700"/>
                </a:cubicBezTo>
                <a:cubicBezTo>
                  <a:pt x="581" y="16793"/>
                  <a:pt x="415" y="14886"/>
                  <a:pt x="332" y="12978"/>
                </a:cubicBezTo>
                <a:cubicBezTo>
                  <a:pt x="250" y="10698"/>
                  <a:pt x="167" y="8417"/>
                  <a:pt x="125" y="6137"/>
                </a:cubicBezTo>
                <a:cubicBezTo>
                  <a:pt x="125" y="4188"/>
                  <a:pt x="1" y="2240"/>
                  <a:pt x="1" y="291"/>
                </a:cubicBezTo>
                <a:cubicBezTo>
                  <a:pt x="1" y="125"/>
                  <a:pt x="125" y="1"/>
                  <a:pt x="291" y="1"/>
                </a:cubicBezTo>
                <a:cubicBezTo>
                  <a:pt x="457" y="1"/>
                  <a:pt x="623" y="125"/>
                  <a:pt x="623" y="291"/>
                </a:cubicBezTo>
                <a:cubicBezTo>
                  <a:pt x="623" y="1576"/>
                  <a:pt x="664" y="2820"/>
                  <a:pt x="706" y="4064"/>
                </a:cubicBezTo>
                <a:cubicBezTo>
                  <a:pt x="747" y="6966"/>
                  <a:pt x="872" y="9869"/>
                  <a:pt x="954" y="12771"/>
                </a:cubicBezTo>
                <a:cubicBezTo>
                  <a:pt x="913" y="13642"/>
                  <a:pt x="1493" y="19861"/>
                  <a:pt x="332" y="195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462;p45">
            <a:extLst>
              <a:ext uri="{FF2B5EF4-FFF2-40B4-BE49-F238E27FC236}">
                <a16:creationId xmlns:a16="http://schemas.microsoft.com/office/drawing/2014/main" id="{E614AC20-5C1F-4259-993C-E4479A17E894}"/>
              </a:ext>
            </a:extLst>
          </p:cNvPr>
          <p:cNvSpPr/>
          <p:nvPr/>
        </p:nvSpPr>
        <p:spPr>
          <a:xfrm>
            <a:off x="6412003" y="2951614"/>
            <a:ext cx="140907" cy="21359"/>
          </a:xfrm>
          <a:custGeom>
            <a:avLst/>
            <a:gdLst/>
            <a:ahLst/>
            <a:cxnLst/>
            <a:rect l="l" t="t" r="r" b="b"/>
            <a:pathLst>
              <a:path w="9579" h="1452" extrusionOk="0">
                <a:moveTo>
                  <a:pt x="249" y="1452"/>
                </a:moveTo>
                <a:cubicBezTo>
                  <a:pt x="83" y="1410"/>
                  <a:pt x="0" y="1244"/>
                  <a:pt x="42" y="1079"/>
                </a:cubicBezTo>
                <a:cubicBezTo>
                  <a:pt x="83" y="913"/>
                  <a:pt x="208" y="830"/>
                  <a:pt x="373" y="830"/>
                </a:cubicBezTo>
                <a:cubicBezTo>
                  <a:pt x="622" y="788"/>
                  <a:pt x="912" y="747"/>
                  <a:pt x="1161" y="705"/>
                </a:cubicBezTo>
                <a:cubicBezTo>
                  <a:pt x="3815" y="415"/>
                  <a:pt x="6468" y="291"/>
                  <a:pt x="9122" y="42"/>
                </a:cubicBezTo>
                <a:cubicBezTo>
                  <a:pt x="9495" y="0"/>
                  <a:pt x="9578" y="581"/>
                  <a:pt x="9205" y="664"/>
                </a:cubicBezTo>
                <a:cubicBezTo>
                  <a:pt x="8459" y="705"/>
                  <a:pt x="7712" y="788"/>
                  <a:pt x="7007" y="830"/>
                </a:cubicBezTo>
                <a:cubicBezTo>
                  <a:pt x="4768" y="954"/>
                  <a:pt x="2488" y="1203"/>
                  <a:pt x="249" y="145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463;p45">
            <a:extLst>
              <a:ext uri="{FF2B5EF4-FFF2-40B4-BE49-F238E27FC236}">
                <a16:creationId xmlns:a16="http://schemas.microsoft.com/office/drawing/2014/main" id="{4AAEFF24-277D-4279-A75D-650EA7772D66}"/>
              </a:ext>
            </a:extLst>
          </p:cNvPr>
          <p:cNvSpPr/>
          <p:nvPr/>
        </p:nvSpPr>
        <p:spPr>
          <a:xfrm>
            <a:off x="6391879" y="2825976"/>
            <a:ext cx="162237" cy="51250"/>
          </a:xfrm>
          <a:custGeom>
            <a:avLst/>
            <a:gdLst/>
            <a:ahLst/>
            <a:cxnLst/>
            <a:rect l="l" t="t" r="r" b="b"/>
            <a:pathLst>
              <a:path w="11029" h="3484" extrusionOk="0">
                <a:moveTo>
                  <a:pt x="10490" y="3400"/>
                </a:moveTo>
                <a:cubicBezTo>
                  <a:pt x="7132" y="2447"/>
                  <a:pt x="3732" y="1617"/>
                  <a:pt x="373" y="705"/>
                </a:cubicBezTo>
                <a:cubicBezTo>
                  <a:pt x="0" y="581"/>
                  <a:pt x="166" y="0"/>
                  <a:pt x="539" y="83"/>
                </a:cubicBezTo>
                <a:cubicBezTo>
                  <a:pt x="3027" y="747"/>
                  <a:pt x="5473" y="1451"/>
                  <a:pt x="7919" y="2073"/>
                </a:cubicBezTo>
                <a:cubicBezTo>
                  <a:pt x="8831" y="2281"/>
                  <a:pt x="9744" y="2529"/>
                  <a:pt x="10656" y="2820"/>
                </a:cubicBezTo>
                <a:cubicBezTo>
                  <a:pt x="11029" y="2903"/>
                  <a:pt x="10905" y="3483"/>
                  <a:pt x="10490" y="34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464;p45">
            <a:extLst>
              <a:ext uri="{FF2B5EF4-FFF2-40B4-BE49-F238E27FC236}">
                <a16:creationId xmlns:a16="http://schemas.microsoft.com/office/drawing/2014/main" id="{B12AD488-95E0-4CD0-ABE6-523E11A94953}"/>
              </a:ext>
            </a:extLst>
          </p:cNvPr>
          <p:cNvSpPr/>
          <p:nvPr/>
        </p:nvSpPr>
        <p:spPr>
          <a:xfrm>
            <a:off x="6545569" y="2868061"/>
            <a:ext cx="20756" cy="90893"/>
          </a:xfrm>
          <a:custGeom>
            <a:avLst/>
            <a:gdLst/>
            <a:ahLst/>
            <a:cxnLst/>
            <a:rect l="l" t="t" r="r" b="b"/>
            <a:pathLst>
              <a:path w="1411" h="6179" extrusionOk="0">
                <a:moveTo>
                  <a:pt x="291" y="6137"/>
                </a:moveTo>
                <a:cubicBezTo>
                  <a:pt x="125" y="6095"/>
                  <a:pt x="0" y="5888"/>
                  <a:pt x="42" y="5722"/>
                </a:cubicBezTo>
                <a:cubicBezTo>
                  <a:pt x="291" y="4561"/>
                  <a:pt x="415" y="3359"/>
                  <a:pt x="539" y="2115"/>
                </a:cubicBezTo>
                <a:cubicBezTo>
                  <a:pt x="581" y="1617"/>
                  <a:pt x="664" y="1120"/>
                  <a:pt x="581" y="622"/>
                </a:cubicBezTo>
                <a:cubicBezTo>
                  <a:pt x="166" y="664"/>
                  <a:pt x="125" y="42"/>
                  <a:pt x="539" y="0"/>
                </a:cubicBezTo>
                <a:cubicBezTo>
                  <a:pt x="1410" y="0"/>
                  <a:pt x="1244" y="1120"/>
                  <a:pt x="1203" y="1700"/>
                </a:cubicBezTo>
                <a:cubicBezTo>
                  <a:pt x="1078" y="3110"/>
                  <a:pt x="913" y="4520"/>
                  <a:pt x="664" y="5929"/>
                </a:cubicBezTo>
                <a:cubicBezTo>
                  <a:pt x="622" y="6095"/>
                  <a:pt x="415" y="6178"/>
                  <a:pt x="291" y="61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465;p45">
            <a:extLst>
              <a:ext uri="{FF2B5EF4-FFF2-40B4-BE49-F238E27FC236}">
                <a16:creationId xmlns:a16="http://schemas.microsoft.com/office/drawing/2014/main" id="{9D51C983-2F7A-4405-90B3-3F42E07B9F45}"/>
              </a:ext>
            </a:extLst>
          </p:cNvPr>
          <p:cNvSpPr/>
          <p:nvPr/>
        </p:nvSpPr>
        <p:spPr>
          <a:xfrm>
            <a:off x="6545569" y="2951614"/>
            <a:ext cx="134802" cy="70770"/>
          </a:xfrm>
          <a:custGeom>
            <a:avLst/>
            <a:gdLst/>
            <a:ahLst/>
            <a:cxnLst/>
            <a:rect l="l" t="t" r="r" b="b"/>
            <a:pathLst>
              <a:path w="9164" h="4811" extrusionOk="0">
                <a:moveTo>
                  <a:pt x="8666" y="4686"/>
                </a:moveTo>
                <a:cubicBezTo>
                  <a:pt x="7505" y="4064"/>
                  <a:pt x="6344" y="3608"/>
                  <a:pt x="5225" y="2986"/>
                </a:cubicBezTo>
                <a:cubicBezTo>
                  <a:pt x="3608" y="2239"/>
                  <a:pt x="1991" y="1410"/>
                  <a:pt x="374" y="705"/>
                </a:cubicBezTo>
                <a:cubicBezTo>
                  <a:pt x="0" y="581"/>
                  <a:pt x="166" y="0"/>
                  <a:pt x="539" y="83"/>
                </a:cubicBezTo>
                <a:cubicBezTo>
                  <a:pt x="1535" y="498"/>
                  <a:pt x="2405" y="996"/>
                  <a:pt x="3359" y="1410"/>
                </a:cubicBezTo>
                <a:cubicBezTo>
                  <a:pt x="4478" y="1949"/>
                  <a:pt x="5556" y="2447"/>
                  <a:pt x="6593" y="3027"/>
                </a:cubicBezTo>
                <a:cubicBezTo>
                  <a:pt x="7339" y="3359"/>
                  <a:pt x="8044" y="3649"/>
                  <a:pt x="8749" y="4022"/>
                </a:cubicBezTo>
                <a:cubicBezTo>
                  <a:pt x="8873" y="4105"/>
                  <a:pt x="8998" y="4147"/>
                  <a:pt x="9081" y="4271"/>
                </a:cubicBezTo>
                <a:cubicBezTo>
                  <a:pt x="9164" y="4520"/>
                  <a:pt x="8915" y="4810"/>
                  <a:pt x="8666" y="46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466;p45">
            <a:extLst>
              <a:ext uri="{FF2B5EF4-FFF2-40B4-BE49-F238E27FC236}">
                <a16:creationId xmlns:a16="http://schemas.microsoft.com/office/drawing/2014/main" id="{2743EC21-4579-41EE-B2FC-7CEDFEFD7948}"/>
              </a:ext>
            </a:extLst>
          </p:cNvPr>
          <p:cNvSpPr/>
          <p:nvPr/>
        </p:nvSpPr>
        <p:spPr>
          <a:xfrm>
            <a:off x="6550453" y="2871106"/>
            <a:ext cx="179330" cy="26243"/>
          </a:xfrm>
          <a:custGeom>
            <a:avLst/>
            <a:gdLst/>
            <a:ahLst/>
            <a:cxnLst/>
            <a:rect l="l" t="t" r="r" b="b"/>
            <a:pathLst>
              <a:path w="12191" h="1784" extrusionOk="0">
                <a:moveTo>
                  <a:pt x="11693" y="1742"/>
                </a:moveTo>
                <a:cubicBezTo>
                  <a:pt x="11071" y="1659"/>
                  <a:pt x="10407" y="1618"/>
                  <a:pt x="9744" y="1576"/>
                </a:cubicBezTo>
                <a:cubicBezTo>
                  <a:pt x="7795" y="1452"/>
                  <a:pt x="5888" y="1244"/>
                  <a:pt x="3939" y="1120"/>
                </a:cubicBezTo>
                <a:cubicBezTo>
                  <a:pt x="2695" y="996"/>
                  <a:pt x="1493" y="747"/>
                  <a:pt x="249" y="622"/>
                </a:cubicBezTo>
                <a:cubicBezTo>
                  <a:pt x="83" y="581"/>
                  <a:pt x="0" y="415"/>
                  <a:pt x="42" y="249"/>
                </a:cubicBezTo>
                <a:cubicBezTo>
                  <a:pt x="125" y="0"/>
                  <a:pt x="332" y="0"/>
                  <a:pt x="539" y="42"/>
                </a:cubicBezTo>
                <a:cubicBezTo>
                  <a:pt x="1742" y="166"/>
                  <a:pt x="2944" y="415"/>
                  <a:pt x="4146" y="498"/>
                </a:cubicBezTo>
                <a:cubicBezTo>
                  <a:pt x="5432" y="581"/>
                  <a:pt x="6759" y="705"/>
                  <a:pt x="8044" y="830"/>
                </a:cubicBezTo>
                <a:cubicBezTo>
                  <a:pt x="9288" y="954"/>
                  <a:pt x="10532" y="996"/>
                  <a:pt x="11775" y="1120"/>
                </a:cubicBezTo>
                <a:cubicBezTo>
                  <a:pt x="12190" y="1203"/>
                  <a:pt x="12107" y="1783"/>
                  <a:pt x="11693" y="17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467;p45">
            <a:extLst>
              <a:ext uri="{FF2B5EF4-FFF2-40B4-BE49-F238E27FC236}">
                <a16:creationId xmlns:a16="http://schemas.microsoft.com/office/drawing/2014/main" id="{0584462F-94A8-4F51-ADB1-3237E581A986}"/>
              </a:ext>
            </a:extLst>
          </p:cNvPr>
          <p:cNvSpPr/>
          <p:nvPr/>
        </p:nvSpPr>
        <p:spPr>
          <a:xfrm>
            <a:off x="6707806" y="2750337"/>
            <a:ext cx="179330" cy="158603"/>
          </a:xfrm>
          <a:custGeom>
            <a:avLst/>
            <a:gdLst/>
            <a:ahLst/>
            <a:cxnLst/>
            <a:rect l="l" t="t" r="r" b="b"/>
            <a:pathLst>
              <a:path w="12191" h="10782" extrusionOk="0">
                <a:moveTo>
                  <a:pt x="8210" y="10574"/>
                </a:moveTo>
                <a:cubicBezTo>
                  <a:pt x="8168" y="10408"/>
                  <a:pt x="8210" y="10242"/>
                  <a:pt x="8376" y="10159"/>
                </a:cubicBezTo>
                <a:cubicBezTo>
                  <a:pt x="8583" y="10076"/>
                  <a:pt x="8790" y="9952"/>
                  <a:pt x="8998" y="9828"/>
                </a:cubicBezTo>
                <a:cubicBezTo>
                  <a:pt x="9661" y="9330"/>
                  <a:pt x="10117" y="8667"/>
                  <a:pt x="10490" y="7962"/>
                </a:cubicBezTo>
                <a:cubicBezTo>
                  <a:pt x="11361" y="6220"/>
                  <a:pt x="10864" y="4023"/>
                  <a:pt x="9578" y="2613"/>
                </a:cubicBezTo>
                <a:cubicBezTo>
                  <a:pt x="8915" y="1867"/>
                  <a:pt x="8003" y="1494"/>
                  <a:pt x="7049" y="1328"/>
                </a:cubicBezTo>
                <a:cubicBezTo>
                  <a:pt x="5308" y="1038"/>
                  <a:pt x="3483" y="1577"/>
                  <a:pt x="2239" y="2779"/>
                </a:cubicBezTo>
                <a:cubicBezTo>
                  <a:pt x="1783" y="3152"/>
                  <a:pt x="1535" y="3733"/>
                  <a:pt x="1286" y="4230"/>
                </a:cubicBezTo>
                <a:cubicBezTo>
                  <a:pt x="457" y="5806"/>
                  <a:pt x="498" y="7050"/>
                  <a:pt x="1078" y="8667"/>
                </a:cubicBezTo>
                <a:cubicBezTo>
                  <a:pt x="1161" y="8915"/>
                  <a:pt x="1244" y="9164"/>
                  <a:pt x="1369" y="9413"/>
                </a:cubicBezTo>
                <a:cubicBezTo>
                  <a:pt x="1535" y="9786"/>
                  <a:pt x="996" y="10035"/>
                  <a:pt x="788" y="9662"/>
                </a:cubicBezTo>
                <a:cubicBezTo>
                  <a:pt x="374" y="8708"/>
                  <a:pt x="42" y="7671"/>
                  <a:pt x="0" y="6593"/>
                </a:cubicBezTo>
                <a:cubicBezTo>
                  <a:pt x="42" y="5806"/>
                  <a:pt x="249" y="4976"/>
                  <a:pt x="581" y="4272"/>
                </a:cubicBezTo>
                <a:cubicBezTo>
                  <a:pt x="871" y="3650"/>
                  <a:pt x="1120" y="3028"/>
                  <a:pt x="1576" y="2530"/>
                </a:cubicBezTo>
                <a:cubicBezTo>
                  <a:pt x="3400" y="540"/>
                  <a:pt x="6593" y="1"/>
                  <a:pt x="8956" y="1328"/>
                </a:cubicBezTo>
                <a:cubicBezTo>
                  <a:pt x="11154" y="2613"/>
                  <a:pt x="12190" y="5723"/>
                  <a:pt x="11112" y="8045"/>
                </a:cubicBezTo>
                <a:cubicBezTo>
                  <a:pt x="10739" y="8915"/>
                  <a:pt x="10159" y="9662"/>
                  <a:pt x="9454" y="10242"/>
                </a:cubicBezTo>
                <a:cubicBezTo>
                  <a:pt x="9205" y="10449"/>
                  <a:pt x="8915" y="10574"/>
                  <a:pt x="8625" y="10698"/>
                </a:cubicBezTo>
                <a:cubicBezTo>
                  <a:pt x="8459" y="10781"/>
                  <a:pt x="8293" y="10698"/>
                  <a:pt x="8210" y="105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468;p45">
            <a:extLst>
              <a:ext uri="{FF2B5EF4-FFF2-40B4-BE49-F238E27FC236}">
                <a16:creationId xmlns:a16="http://schemas.microsoft.com/office/drawing/2014/main" id="{6C92FA0F-4322-4E27-AB07-8140B741C6B8}"/>
              </a:ext>
            </a:extLst>
          </p:cNvPr>
          <p:cNvSpPr/>
          <p:nvPr/>
        </p:nvSpPr>
        <p:spPr>
          <a:xfrm>
            <a:off x="6573621" y="3016264"/>
            <a:ext cx="106147" cy="284844"/>
          </a:xfrm>
          <a:custGeom>
            <a:avLst/>
            <a:gdLst/>
            <a:ahLst/>
            <a:cxnLst/>
            <a:rect l="l" t="t" r="r" b="b"/>
            <a:pathLst>
              <a:path w="7216" h="19364" extrusionOk="0">
                <a:moveTo>
                  <a:pt x="5764" y="19322"/>
                </a:moveTo>
                <a:cubicBezTo>
                  <a:pt x="4976" y="19280"/>
                  <a:pt x="4147" y="19322"/>
                  <a:pt x="3401" y="19156"/>
                </a:cubicBezTo>
                <a:cubicBezTo>
                  <a:pt x="2779" y="19032"/>
                  <a:pt x="2157" y="18866"/>
                  <a:pt x="1576" y="18617"/>
                </a:cubicBezTo>
                <a:cubicBezTo>
                  <a:pt x="1162" y="18410"/>
                  <a:pt x="664" y="18244"/>
                  <a:pt x="291" y="17912"/>
                </a:cubicBezTo>
                <a:cubicBezTo>
                  <a:pt x="125" y="17746"/>
                  <a:pt x="1" y="17498"/>
                  <a:pt x="84" y="17207"/>
                </a:cubicBezTo>
                <a:cubicBezTo>
                  <a:pt x="208" y="16668"/>
                  <a:pt x="415" y="16129"/>
                  <a:pt x="623" y="15590"/>
                </a:cubicBezTo>
                <a:cubicBezTo>
                  <a:pt x="1784" y="12564"/>
                  <a:pt x="3110" y="9620"/>
                  <a:pt x="4230" y="6593"/>
                </a:cubicBezTo>
                <a:cubicBezTo>
                  <a:pt x="4686" y="5349"/>
                  <a:pt x="5101" y="4105"/>
                  <a:pt x="5598" y="2903"/>
                </a:cubicBezTo>
                <a:cubicBezTo>
                  <a:pt x="5930" y="2115"/>
                  <a:pt x="6262" y="1286"/>
                  <a:pt x="6552" y="457"/>
                </a:cubicBezTo>
                <a:cubicBezTo>
                  <a:pt x="6635" y="291"/>
                  <a:pt x="6676" y="0"/>
                  <a:pt x="6925" y="0"/>
                </a:cubicBezTo>
                <a:cubicBezTo>
                  <a:pt x="7091" y="0"/>
                  <a:pt x="7215" y="125"/>
                  <a:pt x="7215" y="291"/>
                </a:cubicBezTo>
                <a:cubicBezTo>
                  <a:pt x="7215" y="622"/>
                  <a:pt x="7049" y="913"/>
                  <a:pt x="6925" y="1244"/>
                </a:cubicBezTo>
                <a:cubicBezTo>
                  <a:pt x="6593" y="2157"/>
                  <a:pt x="6179" y="3069"/>
                  <a:pt x="5847" y="3981"/>
                </a:cubicBezTo>
                <a:cubicBezTo>
                  <a:pt x="4686" y="7049"/>
                  <a:pt x="3566" y="10117"/>
                  <a:pt x="2281" y="13144"/>
                </a:cubicBezTo>
                <a:cubicBezTo>
                  <a:pt x="1784" y="14305"/>
                  <a:pt x="1286" y="15466"/>
                  <a:pt x="871" y="16627"/>
                </a:cubicBezTo>
                <a:cubicBezTo>
                  <a:pt x="830" y="16876"/>
                  <a:pt x="747" y="17124"/>
                  <a:pt x="664" y="17373"/>
                </a:cubicBezTo>
                <a:cubicBezTo>
                  <a:pt x="664" y="17373"/>
                  <a:pt x="664" y="17415"/>
                  <a:pt x="706" y="17415"/>
                </a:cubicBezTo>
                <a:cubicBezTo>
                  <a:pt x="830" y="17539"/>
                  <a:pt x="996" y="17622"/>
                  <a:pt x="1120" y="17705"/>
                </a:cubicBezTo>
                <a:cubicBezTo>
                  <a:pt x="1908" y="18078"/>
                  <a:pt x="2696" y="18410"/>
                  <a:pt x="3525" y="18534"/>
                </a:cubicBezTo>
                <a:cubicBezTo>
                  <a:pt x="4271" y="18700"/>
                  <a:pt x="5059" y="18658"/>
                  <a:pt x="5847" y="18700"/>
                </a:cubicBezTo>
                <a:cubicBezTo>
                  <a:pt x="6220" y="18783"/>
                  <a:pt x="6179" y="19363"/>
                  <a:pt x="5764" y="193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469;p45">
            <a:extLst>
              <a:ext uri="{FF2B5EF4-FFF2-40B4-BE49-F238E27FC236}">
                <a16:creationId xmlns:a16="http://schemas.microsoft.com/office/drawing/2014/main" id="{5B84A63F-D77D-47B5-91B8-5A669A427F8C}"/>
              </a:ext>
            </a:extLst>
          </p:cNvPr>
          <p:cNvSpPr/>
          <p:nvPr/>
        </p:nvSpPr>
        <p:spPr>
          <a:xfrm>
            <a:off x="6658395" y="3179722"/>
            <a:ext cx="93953" cy="119548"/>
          </a:xfrm>
          <a:custGeom>
            <a:avLst/>
            <a:gdLst/>
            <a:ahLst/>
            <a:cxnLst/>
            <a:rect l="l" t="t" r="r" b="b"/>
            <a:pathLst>
              <a:path w="6387" h="8127" extrusionOk="0">
                <a:moveTo>
                  <a:pt x="42" y="7795"/>
                </a:moveTo>
                <a:cubicBezTo>
                  <a:pt x="1" y="7588"/>
                  <a:pt x="125" y="7464"/>
                  <a:pt x="208" y="7339"/>
                </a:cubicBezTo>
                <a:cubicBezTo>
                  <a:pt x="499" y="6925"/>
                  <a:pt x="830" y="6551"/>
                  <a:pt x="1120" y="6178"/>
                </a:cubicBezTo>
                <a:cubicBezTo>
                  <a:pt x="1908" y="5142"/>
                  <a:pt x="2613" y="4105"/>
                  <a:pt x="3442" y="3110"/>
                </a:cubicBezTo>
                <a:cubicBezTo>
                  <a:pt x="4272" y="2156"/>
                  <a:pt x="5018" y="1161"/>
                  <a:pt x="5764" y="166"/>
                </a:cubicBezTo>
                <a:cubicBezTo>
                  <a:pt x="5889" y="42"/>
                  <a:pt x="6054" y="0"/>
                  <a:pt x="6220" y="83"/>
                </a:cubicBezTo>
                <a:cubicBezTo>
                  <a:pt x="6345" y="208"/>
                  <a:pt x="6386" y="415"/>
                  <a:pt x="6262" y="539"/>
                </a:cubicBezTo>
                <a:cubicBezTo>
                  <a:pt x="5515" y="1534"/>
                  <a:pt x="4769" y="2530"/>
                  <a:pt x="3940" y="3483"/>
                </a:cubicBezTo>
                <a:cubicBezTo>
                  <a:pt x="2820" y="4893"/>
                  <a:pt x="1742" y="6344"/>
                  <a:pt x="664" y="7795"/>
                </a:cubicBezTo>
                <a:cubicBezTo>
                  <a:pt x="540" y="8127"/>
                  <a:pt x="125" y="8127"/>
                  <a:pt x="42" y="77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470;p45">
            <a:extLst>
              <a:ext uri="{FF2B5EF4-FFF2-40B4-BE49-F238E27FC236}">
                <a16:creationId xmlns:a16="http://schemas.microsoft.com/office/drawing/2014/main" id="{868C2095-51AC-4C4D-AA78-841D60F8CE3E}"/>
              </a:ext>
            </a:extLst>
          </p:cNvPr>
          <p:cNvSpPr/>
          <p:nvPr/>
        </p:nvSpPr>
        <p:spPr>
          <a:xfrm>
            <a:off x="6745625" y="3177280"/>
            <a:ext cx="152484" cy="146394"/>
          </a:xfrm>
          <a:custGeom>
            <a:avLst/>
            <a:gdLst/>
            <a:ahLst/>
            <a:cxnLst/>
            <a:rect l="l" t="t" r="r" b="b"/>
            <a:pathLst>
              <a:path w="10366" h="9952" extrusionOk="0">
                <a:moveTo>
                  <a:pt x="6261" y="9910"/>
                </a:moveTo>
                <a:cubicBezTo>
                  <a:pt x="5473" y="9869"/>
                  <a:pt x="4644" y="9951"/>
                  <a:pt x="3856" y="9744"/>
                </a:cubicBezTo>
                <a:cubicBezTo>
                  <a:pt x="3441" y="9578"/>
                  <a:pt x="3317" y="9081"/>
                  <a:pt x="3151" y="8708"/>
                </a:cubicBezTo>
                <a:cubicBezTo>
                  <a:pt x="2363" y="6552"/>
                  <a:pt x="1576" y="4478"/>
                  <a:pt x="829" y="2322"/>
                </a:cubicBezTo>
                <a:cubicBezTo>
                  <a:pt x="622" y="1783"/>
                  <a:pt x="456" y="1244"/>
                  <a:pt x="207" y="747"/>
                </a:cubicBezTo>
                <a:cubicBezTo>
                  <a:pt x="124" y="581"/>
                  <a:pt x="0" y="415"/>
                  <a:pt x="83" y="208"/>
                </a:cubicBezTo>
                <a:cubicBezTo>
                  <a:pt x="207" y="1"/>
                  <a:pt x="581" y="42"/>
                  <a:pt x="663" y="291"/>
                </a:cubicBezTo>
                <a:cubicBezTo>
                  <a:pt x="1534" y="2157"/>
                  <a:pt x="2032" y="4147"/>
                  <a:pt x="2820" y="6054"/>
                </a:cubicBezTo>
                <a:cubicBezTo>
                  <a:pt x="3276" y="7132"/>
                  <a:pt x="3483" y="8169"/>
                  <a:pt x="4063" y="9164"/>
                </a:cubicBezTo>
                <a:cubicBezTo>
                  <a:pt x="4644" y="9288"/>
                  <a:pt x="5224" y="9288"/>
                  <a:pt x="5846" y="9288"/>
                </a:cubicBezTo>
                <a:cubicBezTo>
                  <a:pt x="7256" y="9371"/>
                  <a:pt x="8666" y="9288"/>
                  <a:pt x="10075" y="9164"/>
                </a:cubicBezTo>
                <a:cubicBezTo>
                  <a:pt x="10241" y="9164"/>
                  <a:pt x="10366" y="9288"/>
                  <a:pt x="10366" y="9454"/>
                </a:cubicBezTo>
                <a:cubicBezTo>
                  <a:pt x="10366" y="9661"/>
                  <a:pt x="10158" y="9786"/>
                  <a:pt x="9992" y="9786"/>
                </a:cubicBezTo>
                <a:cubicBezTo>
                  <a:pt x="8749" y="9910"/>
                  <a:pt x="7505" y="9951"/>
                  <a:pt x="6261" y="99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471;p45">
            <a:extLst>
              <a:ext uri="{FF2B5EF4-FFF2-40B4-BE49-F238E27FC236}">
                <a16:creationId xmlns:a16="http://schemas.microsoft.com/office/drawing/2014/main" id="{8B8EEC7F-17B4-42F4-AA18-0F7325D0B674}"/>
              </a:ext>
            </a:extLst>
          </p:cNvPr>
          <p:cNvSpPr/>
          <p:nvPr/>
        </p:nvSpPr>
        <p:spPr>
          <a:xfrm>
            <a:off x="6856009" y="3026017"/>
            <a:ext cx="46984" cy="294612"/>
          </a:xfrm>
          <a:custGeom>
            <a:avLst/>
            <a:gdLst/>
            <a:ahLst/>
            <a:cxnLst/>
            <a:rect l="l" t="t" r="r" b="b"/>
            <a:pathLst>
              <a:path w="3194" h="20028" extrusionOk="0">
                <a:moveTo>
                  <a:pt x="2530" y="19613"/>
                </a:moveTo>
                <a:cubicBezTo>
                  <a:pt x="2488" y="19239"/>
                  <a:pt x="2447" y="18949"/>
                  <a:pt x="2447" y="18617"/>
                </a:cubicBezTo>
                <a:cubicBezTo>
                  <a:pt x="2198" y="15259"/>
                  <a:pt x="1701" y="11942"/>
                  <a:pt x="1245" y="8666"/>
                </a:cubicBezTo>
                <a:cubicBezTo>
                  <a:pt x="913" y="5930"/>
                  <a:pt x="540" y="3193"/>
                  <a:pt x="42" y="498"/>
                </a:cubicBezTo>
                <a:cubicBezTo>
                  <a:pt x="1" y="84"/>
                  <a:pt x="581" y="1"/>
                  <a:pt x="664" y="416"/>
                </a:cubicBezTo>
                <a:cubicBezTo>
                  <a:pt x="1120" y="2945"/>
                  <a:pt x="1493" y="5474"/>
                  <a:pt x="1784" y="8045"/>
                </a:cubicBezTo>
                <a:cubicBezTo>
                  <a:pt x="2240" y="11527"/>
                  <a:pt x="2820" y="15010"/>
                  <a:pt x="3027" y="18534"/>
                </a:cubicBezTo>
                <a:cubicBezTo>
                  <a:pt x="3069" y="18866"/>
                  <a:pt x="3110" y="19198"/>
                  <a:pt x="3152" y="19530"/>
                </a:cubicBezTo>
                <a:cubicBezTo>
                  <a:pt x="3193" y="19944"/>
                  <a:pt x="2613" y="20027"/>
                  <a:pt x="2530" y="1961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472;p45">
            <a:extLst>
              <a:ext uri="{FF2B5EF4-FFF2-40B4-BE49-F238E27FC236}">
                <a16:creationId xmlns:a16="http://schemas.microsoft.com/office/drawing/2014/main" id="{6CF08853-B3BC-4437-848F-03D77637DB50}"/>
              </a:ext>
            </a:extLst>
          </p:cNvPr>
          <p:cNvSpPr/>
          <p:nvPr/>
        </p:nvSpPr>
        <p:spPr>
          <a:xfrm>
            <a:off x="6827354" y="2902821"/>
            <a:ext cx="167120" cy="32347"/>
          </a:xfrm>
          <a:custGeom>
            <a:avLst/>
            <a:gdLst/>
            <a:ahLst/>
            <a:cxnLst/>
            <a:rect l="l" t="t" r="r" b="b"/>
            <a:pathLst>
              <a:path w="11361" h="2199" extrusionOk="0">
                <a:moveTo>
                  <a:pt x="10905" y="2198"/>
                </a:moveTo>
                <a:cubicBezTo>
                  <a:pt x="9080" y="1949"/>
                  <a:pt x="7256" y="1783"/>
                  <a:pt x="5432" y="1535"/>
                </a:cubicBezTo>
                <a:cubicBezTo>
                  <a:pt x="3732" y="1203"/>
                  <a:pt x="1990" y="996"/>
                  <a:pt x="249" y="705"/>
                </a:cubicBezTo>
                <a:cubicBezTo>
                  <a:pt x="83" y="664"/>
                  <a:pt x="0" y="540"/>
                  <a:pt x="41" y="374"/>
                </a:cubicBezTo>
                <a:cubicBezTo>
                  <a:pt x="124" y="1"/>
                  <a:pt x="456" y="125"/>
                  <a:pt x="705" y="166"/>
                </a:cubicBezTo>
                <a:cubicBezTo>
                  <a:pt x="2612" y="457"/>
                  <a:pt x="4395" y="747"/>
                  <a:pt x="6261" y="996"/>
                </a:cubicBezTo>
                <a:cubicBezTo>
                  <a:pt x="7505" y="1161"/>
                  <a:pt x="8707" y="1286"/>
                  <a:pt x="9909" y="1452"/>
                </a:cubicBezTo>
                <a:cubicBezTo>
                  <a:pt x="10241" y="1493"/>
                  <a:pt x="10614" y="1535"/>
                  <a:pt x="10946" y="1576"/>
                </a:cubicBezTo>
                <a:cubicBezTo>
                  <a:pt x="11029" y="1576"/>
                  <a:pt x="11112" y="1618"/>
                  <a:pt x="11153" y="1659"/>
                </a:cubicBezTo>
                <a:cubicBezTo>
                  <a:pt x="11361" y="1866"/>
                  <a:pt x="11195" y="2198"/>
                  <a:pt x="10905" y="2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473;p45">
            <a:extLst>
              <a:ext uri="{FF2B5EF4-FFF2-40B4-BE49-F238E27FC236}">
                <a16:creationId xmlns:a16="http://schemas.microsoft.com/office/drawing/2014/main" id="{7B7A1CA7-BD28-4E0E-B2E7-1906F23C225D}"/>
              </a:ext>
            </a:extLst>
          </p:cNvPr>
          <p:cNvSpPr/>
          <p:nvPr/>
        </p:nvSpPr>
        <p:spPr>
          <a:xfrm>
            <a:off x="6859672" y="2995523"/>
            <a:ext cx="142128" cy="40276"/>
          </a:xfrm>
          <a:custGeom>
            <a:avLst/>
            <a:gdLst/>
            <a:ahLst/>
            <a:cxnLst/>
            <a:rect l="l" t="t" r="r" b="b"/>
            <a:pathLst>
              <a:path w="9662" h="2738" extrusionOk="0">
                <a:moveTo>
                  <a:pt x="249" y="2737"/>
                </a:moveTo>
                <a:cubicBezTo>
                  <a:pt x="83" y="2737"/>
                  <a:pt x="1" y="2571"/>
                  <a:pt x="1" y="2406"/>
                </a:cubicBezTo>
                <a:cubicBezTo>
                  <a:pt x="42" y="2198"/>
                  <a:pt x="291" y="2115"/>
                  <a:pt x="457" y="2074"/>
                </a:cubicBezTo>
                <a:cubicBezTo>
                  <a:pt x="913" y="1950"/>
                  <a:pt x="1369" y="1867"/>
                  <a:pt x="1825" y="1742"/>
                </a:cubicBezTo>
                <a:cubicBezTo>
                  <a:pt x="2488" y="1576"/>
                  <a:pt x="3193" y="1410"/>
                  <a:pt x="3856" y="1203"/>
                </a:cubicBezTo>
                <a:cubicBezTo>
                  <a:pt x="5059" y="871"/>
                  <a:pt x="6344" y="623"/>
                  <a:pt x="7588" y="374"/>
                </a:cubicBezTo>
                <a:cubicBezTo>
                  <a:pt x="8127" y="250"/>
                  <a:pt x="8708" y="167"/>
                  <a:pt x="9247" y="42"/>
                </a:cubicBezTo>
                <a:cubicBezTo>
                  <a:pt x="9412" y="1"/>
                  <a:pt x="9578" y="125"/>
                  <a:pt x="9620" y="291"/>
                </a:cubicBezTo>
                <a:cubicBezTo>
                  <a:pt x="9661" y="457"/>
                  <a:pt x="9537" y="623"/>
                  <a:pt x="9371" y="623"/>
                </a:cubicBezTo>
                <a:cubicBezTo>
                  <a:pt x="7588" y="996"/>
                  <a:pt x="5805" y="1328"/>
                  <a:pt x="4064" y="1784"/>
                </a:cubicBezTo>
                <a:cubicBezTo>
                  <a:pt x="2820" y="2157"/>
                  <a:pt x="1493" y="2447"/>
                  <a:pt x="249" y="27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474;p45">
            <a:extLst>
              <a:ext uri="{FF2B5EF4-FFF2-40B4-BE49-F238E27FC236}">
                <a16:creationId xmlns:a16="http://schemas.microsoft.com/office/drawing/2014/main" id="{635BA427-723B-4AEA-AF03-1279865E254D}"/>
              </a:ext>
            </a:extLst>
          </p:cNvPr>
          <p:cNvSpPr/>
          <p:nvPr/>
        </p:nvSpPr>
        <p:spPr>
          <a:xfrm>
            <a:off x="6988370" y="2927828"/>
            <a:ext cx="12209" cy="79919"/>
          </a:xfrm>
          <a:custGeom>
            <a:avLst/>
            <a:gdLst/>
            <a:ahLst/>
            <a:cxnLst/>
            <a:rect l="l" t="t" r="r" b="b"/>
            <a:pathLst>
              <a:path w="830" h="5433" extrusionOk="0">
                <a:moveTo>
                  <a:pt x="207" y="5017"/>
                </a:moveTo>
                <a:cubicBezTo>
                  <a:pt x="166" y="3442"/>
                  <a:pt x="166" y="1825"/>
                  <a:pt x="0" y="249"/>
                </a:cubicBezTo>
                <a:cubicBezTo>
                  <a:pt x="41" y="83"/>
                  <a:pt x="207" y="0"/>
                  <a:pt x="373" y="0"/>
                </a:cubicBezTo>
                <a:cubicBezTo>
                  <a:pt x="539" y="42"/>
                  <a:pt x="622" y="208"/>
                  <a:pt x="622" y="374"/>
                </a:cubicBezTo>
                <a:cubicBezTo>
                  <a:pt x="705" y="830"/>
                  <a:pt x="746" y="1327"/>
                  <a:pt x="746" y="1825"/>
                </a:cubicBezTo>
                <a:cubicBezTo>
                  <a:pt x="788" y="2861"/>
                  <a:pt x="829" y="3939"/>
                  <a:pt x="829" y="4976"/>
                </a:cubicBezTo>
                <a:cubicBezTo>
                  <a:pt x="829" y="5391"/>
                  <a:pt x="249" y="5432"/>
                  <a:pt x="207" y="501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475;p45">
            <a:extLst>
              <a:ext uri="{FF2B5EF4-FFF2-40B4-BE49-F238E27FC236}">
                <a16:creationId xmlns:a16="http://schemas.microsoft.com/office/drawing/2014/main" id="{4FE7BE2E-BB69-474B-8454-CDDDEA55E1B5}"/>
              </a:ext>
            </a:extLst>
          </p:cNvPr>
          <p:cNvSpPr/>
          <p:nvPr/>
        </p:nvSpPr>
        <p:spPr>
          <a:xfrm>
            <a:off x="6987149" y="2919899"/>
            <a:ext cx="178109" cy="15269"/>
          </a:xfrm>
          <a:custGeom>
            <a:avLst/>
            <a:gdLst/>
            <a:ahLst/>
            <a:cxnLst/>
            <a:rect l="l" t="t" r="r" b="b"/>
            <a:pathLst>
              <a:path w="12108" h="1038" extrusionOk="0">
                <a:moveTo>
                  <a:pt x="290" y="954"/>
                </a:moveTo>
                <a:cubicBezTo>
                  <a:pt x="124" y="913"/>
                  <a:pt x="0" y="747"/>
                  <a:pt x="42" y="581"/>
                </a:cubicBezTo>
                <a:cubicBezTo>
                  <a:pt x="166" y="208"/>
                  <a:pt x="581" y="415"/>
                  <a:pt x="871" y="374"/>
                </a:cubicBezTo>
                <a:cubicBezTo>
                  <a:pt x="2198" y="332"/>
                  <a:pt x="3483" y="332"/>
                  <a:pt x="4810" y="291"/>
                </a:cubicBezTo>
                <a:cubicBezTo>
                  <a:pt x="6137" y="208"/>
                  <a:pt x="7463" y="208"/>
                  <a:pt x="8790" y="125"/>
                </a:cubicBezTo>
                <a:cubicBezTo>
                  <a:pt x="9785" y="83"/>
                  <a:pt x="10780" y="0"/>
                  <a:pt x="11775" y="0"/>
                </a:cubicBezTo>
                <a:cubicBezTo>
                  <a:pt x="11941" y="0"/>
                  <a:pt x="12107" y="83"/>
                  <a:pt x="12107" y="249"/>
                </a:cubicBezTo>
                <a:cubicBezTo>
                  <a:pt x="12107" y="415"/>
                  <a:pt x="11983" y="581"/>
                  <a:pt x="11817" y="581"/>
                </a:cubicBezTo>
                <a:cubicBezTo>
                  <a:pt x="9827" y="664"/>
                  <a:pt x="7878" y="830"/>
                  <a:pt x="5929" y="830"/>
                </a:cubicBezTo>
                <a:cubicBezTo>
                  <a:pt x="4644" y="913"/>
                  <a:pt x="3317" y="954"/>
                  <a:pt x="2032" y="954"/>
                </a:cubicBezTo>
                <a:cubicBezTo>
                  <a:pt x="1451" y="954"/>
                  <a:pt x="871" y="1037"/>
                  <a:pt x="290" y="9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476;p45">
            <a:extLst>
              <a:ext uri="{FF2B5EF4-FFF2-40B4-BE49-F238E27FC236}">
                <a16:creationId xmlns:a16="http://schemas.microsoft.com/office/drawing/2014/main" id="{008C159A-7256-40A7-8C76-6C3917A58743}"/>
              </a:ext>
            </a:extLst>
          </p:cNvPr>
          <p:cNvSpPr/>
          <p:nvPr/>
        </p:nvSpPr>
        <p:spPr>
          <a:xfrm>
            <a:off x="6993857" y="2996744"/>
            <a:ext cx="148821" cy="41497"/>
          </a:xfrm>
          <a:custGeom>
            <a:avLst/>
            <a:gdLst/>
            <a:ahLst/>
            <a:cxnLst/>
            <a:rect l="l" t="t" r="r" b="b"/>
            <a:pathLst>
              <a:path w="10117" h="2821" extrusionOk="0">
                <a:moveTo>
                  <a:pt x="9619" y="2779"/>
                </a:moveTo>
                <a:cubicBezTo>
                  <a:pt x="8707" y="2613"/>
                  <a:pt x="7795" y="2447"/>
                  <a:pt x="6924" y="2240"/>
                </a:cubicBezTo>
                <a:cubicBezTo>
                  <a:pt x="5971" y="1991"/>
                  <a:pt x="5017" y="1742"/>
                  <a:pt x="4063" y="1535"/>
                </a:cubicBezTo>
                <a:cubicBezTo>
                  <a:pt x="2820" y="1245"/>
                  <a:pt x="1576" y="1037"/>
                  <a:pt x="415" y="664"/>
                </a:cubicBezTo>
                <a:cubicBezTo>
                  <a:pt x="0" y="581"/>
                  <a:pt x="125" y="1"/>
                  <a:pt x="498" y="42"/>
                </a:cubicBezTo>
                <a:cubicBezTo>
                  <a:pt x="2529" y="664"/>
                  <a:pt x="4644" y="954"/>
                  <a:pt x="6717" y="1535"/>
                </a:cubicBezTo>
                <a:cubicBezTo>
                  <a:pt x="7712" y="1784"/>
                  <a:pt x="8707" y="1949"/>
                  <a:pt x="9744" y="2157"/>
                </a:cubicBezTo>
                <a:cubicBezTo>
                  <a:pt x="10117" y="2240"/>
                  <a:pt x="9993" y="2820"/>
                  <a:pt x="9619" y="27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477;p45">
            <a:extLst>
              <a:ext uri="{FF2B5EF4-FFF2-40B4-BE49-F238E27FC236}">
                <a16:creationId xmlns:a16="http://schemas.microsoft.com/office/drawing/2014/main" id="{F185EA72-E269-4127-A360-CE9FAA4233A5}"/>
              </a:ext>
            </a:extLst>
          </p:cNvPr>
          <p:cNvSpPr/>
          <p:nvPr/>
        </p:nvSpPr>
        <p:spPr>
          <a:xfrm>
            <a:off x="7066436" y="3026017"/>
            <a:ext cx="77463" cy="292170"/>
          </a:xfrm>
          <a:custGeom>
            <a:avLst/>
            <a:gdLst/>
            <a:ahLst/>
            <a:cxnLst/>
            <a:rect l="l" t="t" r="r" b="b"/>
            <a:pathLst>
              <a:path w="5266" h="19862" extrusionOk="0">
                <a:moveTo>
                  <a:pt x="290" y="19820"/>
                </a:moveTo>
                <a:cubicBezTo>
                  <a:pt x="125" y="19778"/>
                  <a:pt x="0" y="19613"/>
                  <a:pt x="42" y="19447"/>
                </a:cubicBezTo>
                <a:cubicBezTo>
                  <a:pt x="166" y="18825"/>
                  <a:pt x="332" y="18244"/>
                  <a:pt x="456" y="17622"/>
                </a:cubicBezTo>
                <a:cubicBezTo>
                  <a:pt x="1286" y="14430"/>
                  <a:pt x="1907" y="11196"/>
                  <a:pt x="2695" y="8003"/>
                </a:cubicBezTo>
                <a:cubicBezTo>
                  <a:pt x="3193" y="5764"/>
                  <a:pt x="3856" y="3567"/>
                  <a:pt x="4312" y="1328"/>
                </a:cubicBezTo>
                <a:cubicBezTo>
                  <a:pt x="4395" y="996"/>
                  <a:pt x="4437" y="664"/>
                  <a:pt x="4520" y="374"/>
                </a:cubicBezTo>
                <a:cubicBezTo>
                  <a:pt x="4727" y="1"/>
                  <a:pt x="5266" y="250"/>
                  <a:pt x="5100" y="623"/>
                </a:cubicBezTo>
                <a:cubicBezTo>
                  <a:pt x="5100" y="623"/>
                  <a:pt x="5100" y="623"/>
                  <a:pt x="5100" y="623"/>
                </a:cubicBezTo>
                <a:lnTo>
                  <a:pt x="5100" y="623"/>
                </a:lnTo>
                <a:cubicBezTo>
                  <a:pt x="4727" y="2572"/>
                  <a:pt x="4188" y="4479"/>
                  <a:pt x="3690" y="6386"/>
                </a:cubicBezTo>
                <a:cubicBezTo>
                  <a:pt x="3234" y="8335"/>
                  <a:pt x="2778" y="10284"/>
                  <a:pt x="2364" y="12232"/>
                </a:cubicBezTo>
                <a:cubicBezTo>
                  <a:pt x="1907" y="14098"/>
                  <a:pt x="1534" y="16005"/>
                  <a:pt x="1037" y="17830"/>
                </a:cubicBezTo>
                <a:cubicBezTo>
                  <a:pt x="912" y="18410"/>
                  <a:pt x="747" y="18991"/>
                  <a:pt x="664" y="19571"/>
                </a:cubicBezTo>
                <a:cubicBezTo>
                  <a:pt x="622" y="19737"/>
                  <a:pt x="456" y="19861"/>
                  <a:pt x="290" y="198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478;p45">
            <a:extLst>
              <a:ext uri="{FF2B5EF4-FFF2-40B4-BE49-F238E27FC236}">
                <a16:creationId xmlns:a16="http://schemas.microsoft.com/office/drawing/2014/main" id="{95045C7D-0649-4255-AF30-7F0153DA56E1}"/>
              </a:ext>
            </a:extLst>
          </p:cNvPr>
          <p:cNvSpPr/>
          <p:nvPr/>
        </p:nvSpPr>
        <p:spPr>
          <a:xfrm>
            <a:off x="7068260" y="3313906"/>
            <a:ext cx="98822" cy="25625"/>
          </a:xfrm>
          <a:custGeom>
            <a:avLst/>
            <a:gdLst/>
            <a:ahLst/>
            <a:cxnLst/>
            <a:rect l="l" t="t" r="r" b="b"/>
            <a:pathLst>
              <a:path w="6718" h="1742" extrusionOk="0">
                <a:moveTo>
                  <a:pt x="6261" y="1700"/>
                </a:moveTo>
                <a:cubicBezTo>
                  <a:pt x="5308" y="1617"/>
                  <a:pt x="4354" y="1451"/>
                  <a:pt x="3442" y="1368"/>
                </a:cubicBezTo>
                <a:cubicBezTo>
                  <a:pt x="2364" y="1244"/>
                  <a:pt x="1286" y="1037"/>
                  <a:pt x="249" y="705"/>
                </a:cubicBezTo>
                <a:cubicBezTo>
                  <a:pt x="83" y="622"/>
                  <a:pt x="1" y="456"/>
                  <a:pt x="42" y="290"/>
                </a:cubicBezTo>
                <a:cubicBezTo>
                  <a:pt x="208" y="0"/>
                  <a:pt x="457" y="124"/>
                  <a:pt x="705" y="207"/>
                </a:cubicBezTo>
                <a:cubicBezTo>
                  <a:pt x="2157" y="663"/>
                  <a:pt x="3732" y="746"/>
                  <a:pt x="5225" y="995"/>
                </a:cubicBezTo>
                <a:cubicBezTo>
                  <a:pt x="5598" y="1037"/>
                  <a:pt x="5971" y="1078"/>
                  <a:pt x="6303" y="1078"/>
                </a:cubicBezTo>
                <a:cubicBezTo>
                  <a:pt x="6717" y="1161"/>
                  <a:pt x="6635" y="1741"/>
                  <a:pt x="6261" y="17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479;p45">
            <a:extLst>
              <a:ext uri="{FF2B5EF4-FFF2-40B4-BE49-F238E27FC236}">
                <a16:creationId xmlns:a16="http://schemas.microsoft.com/office/drawing/2014/main" id="{577ACC0E-4B5A-4B7D-B858-9659B93F2631}"/>
              </a:ext>
            </a:extLst>
          </p:cNvPr>
          <p:cNvSpPr/>
          <p:nvPr/>
        </p:nvSpPr>
        <p:spPr>
          <a:xfrm>
            <a:off x="7158520" y="3179722"/>
            <a:ext cx="84803" cy="156147"/>
          </a:xfrm>
          <a:custGeom>
            <a:avLst/>
            <a:gdLst/>
            <a:ahLst/>
            <a:cxnLst/>
            <a:rect l="l" t="t" r="r" b="b"/>
            <a:pathLst>
              <a:path w="5765" h="10615" extrusionOk="0">
                <a:moveTo>
                  <a:pt x="333" y="10573"/>
                </a:moveTo>
                <a:cubicBezTo>
                  <a:pt x="1" y="10490"/>
                  <a:pt x="84" y="10159"/>
                  <a:pt x="208" y="9910"/>
                </a:cubicBezTo>
                <a:cubicBezTo>
                  <a:pt x="416" y="9495"/>
                  <a:pt x="664" y="9081"/>
                  <a:pt x="872" y="8666"/>
                </a:cubicBezTo>
                <a:cubicBezTo>
                  <a:pt x="1867" y="6800"/>
                  <a:pt x="2862" y="4893"/>
                  <a:pt x="3815" y="2944"/>
                </a:cubicBezTo>
                <a:cubicBezTo>
                  <a:pt x="4230" y="2032"/>
                  <a:pt x="4562" y="1203"/>
                  <a:pt x="5059" y="332"/>
                </a:cubicBezTo>
                <a:cubicBezTo>
                  <a:pt x="5225" y="0"/>
                  <a:pt x="5764" y="291"/>
                  <a:pt x="5598" y="664"/>
                </a:cubicBezTo>
                <a:cubicBezTo>
                  <a:pt x="5433" y="871"/>
                  <a:pt x="5350" y="1120"/>
                  <a:pt x="5225" y="1369"/>
                </a:cubicBezTo>
                <a:cubicBezTo>
                  <a:pt x="4147" y="3732"/>
                  <a:pt x="2945" y="6054"/>
                  <a:pt x="1742" y="8376"/>
                </a:cubicBezTo>
                <a:cubicBezTo>
                  <a:pt x="1411" y="9039"/>
                  <a:pt x="1038" y="9661"/>
                  <a:pt x="706" y="10283"/>
                </a:cubicBezTo>
                <a:cubicBezTo>
                  <a:pt x="664" y="10449"/>
                  <a:pt x="499" y="10615"/>
                  <a:pt x="333" y="105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480;p45">
            <a:extLst>
              <a:ext uri="{FF2B5EF4-FFF2-40B4-BE49-F238E27FC236}">
                <a16:creationId xmlns:a16="http://schemas.microsoft.com/office/drawing/2014/main" id="{9EE69979-EF23-4E3D-B4CB-C80C86EF4876}"/>
              </a:ext>
            </a:extLst>
          </p:cNvPr>
          <p:cNvSpPr/>
          <p:nvPr/>
        </p:nvSpPr>
        <p:spPr>
          <a:xfrm>
            <a:off x="7231717" y="3181546"/>
            <a:ext cx="75639" cy="142731"/>
          </a:xfrm>
          <a:custGeom>
            <a:avLst/>
            <a:gdLst/>
            <a:ahLst/>
            <a:cxnLst/>
            <a:rect l="l" t="t" r="r" b="b"/>
            <a:pathLst>
              <a:path w="5142" h="9703" extrusionOk="0">
                <a:moveTo>
                  <a:pt x="4437" y="9371"/>
                </a:moveTo>
                <a:cubicBezTo>
                  <a:pt x="3276" y="7215"/>
                  <a:pt x="2322" y="4976"/>
                  <a:pt x="1327" y="2779"/>
                </a:cubicBezTo>
                <a:cubicBezTo>
                  <a:pt x="1037" y="2240"/>
                  <a:pt x="705" y="1659"/>
                  <a:pt x="374" y="1120"/>
                </a:cubicBezTo>
                <a:cubicBezTo>
                  <a:pt x="249" y="913"/>
                  <a:pt x="125" y="706"/>
                  <a:pt x="42" y="457"/>
                </a:cubicBezTo>
                <a:cubicBezTo>
                  <a:pt x="0" y="125"/>
                  <a:pt x="581" y="1"/>
                  <a:pt x="664" y="374"/>
                </a:cubicBezTo>
                <a:cubicBezTo>
                  <a:pt x="954" y="913"/>
                  <a:pt x="1286" y="1452"/>
                  <a:pt x="1576" y="1991"/>
                </a:cubicBezTo>
                <a:cubicBezTo>
                  <a:pt x="2198" y="3110"/>
                  <a:pt x="2654" y="4271"/>
                  <a:pt x="3152" y="5391"/>
                </a:cubicBezTo>
                <a:cubicBezTo>
                  <a:pt x="3732" y="6635"/>
                  <a:pt x="4313" y="7879"/>
                  <a:pt x="4976" y="9081"/>
                </a:cubicBezTo>
                <a:cubicBezTo>
                  <a:pt x="5142" y="9413"/>
                  <a:pt x="4603" y="9703"/>
                  <a:pt x="4437" y="93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481;p45">
            <a:extLst>
              <a:ext uri="{FF2B5EF4-FFF2-40B4-BE49-F238E27FC236}">
                <a16:creationId xmlns:a16="http://schemas.microsoft.com/office/drawing/2014/main" id="{D1ADF6B1-9DC5-46F1-A5A6-EBD22322FB81}"/>
              </a:ext>
            </a:extLst>
          </p:cNvPr>
          <p:cNvSpPr/>
          <p:nvPr/>
        </p:nvSpPr>
        <p:spPr>
          <a:xfrm>
            <a:off x="7311004" y="3011381"/>
            <a:ext cx="93938" cy="287889"/>
          </a:xfrm>
          <a:custGeom>
            <a:avLst/>
            <a:gdLst/>
            <a:ahLst/>
            <a:cxnLst/>
            <a:rect l="l" t="t" r="r" b="b"/>
            <a:pathLst>
              <a:path w="6386" h="19571" extrusionOk="0">
                <a:moveTo>
                  <a:pt x="5681" y="19198"/>
                </a:moveTo>
                <a:cubicBezTo>
                  <a:pt x="4769" y="15093"/>
                  <a:pt x="3566" y="11071"/>
                  <a:pt x="2322" y="7049"/>
                </a:cubicBezTo>
                <a:cubicBezTo>
                  <a:pt x="1618" y="4935"/>
                  <a:pt x="1120" y="2737"/>
                  <a:pt x="208" y="664"/>
                </a:cubicBezTo>
                <a:cubicBezTo>
                  <a:pt x="1" y="332"/>
                  <a:pt x="540" y="1"/>
                  <a:pt x="747" y="374"/>
                </a:cubicBezTo>
                <a:cubicBezTo>
                  <a:pt x="1286" y="1535"/>
                  <a:pt x="1659" y="2779"/>
                  <a:pt x="2032" y="4023"/>
                </a:cubicBezTo>
                <a:cubicBezTo>
                  <a:pt x="3193" y="7671"/>
                  <a:pt x="4313" y="11361"/>
                  <a:pt x="5308" y="15052"/>
                </a:cubicBezTo>
                <a:cubicBezTo>
                  <a:pt x="5681" y="16378"/>
                  <a:pt x="5971" y="17705"/>
                  <a:pt x="6303" y="19032"/>
                </a:cubicBezTo>
                <a:cubicBezTo>
                  <a:pt x="6386" y="19447"/>
                  <a:pt x="5805" y="19571"/>
                  <a:pt x="5681" y="19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482;p45">
            <a:extLst>
              <a:ext uri="{FF2B5EF4-FFF2-40B4-BE49-F238E27FC236}">
                <a16:creationId xmlns:a16="http://schemas.microsoft.com/office/drawing/2014/main" id="{29CAECB2-F6E4-41CB-9CB9-489A9FBB52FA}"/>
              </a:ext>
            </a:extLst>
          </p:cNvPr>
          <p:cNvSpPr/>
          <p:nvPr/>
        </p:nvSpPr>
        <p:spPr>
          <a:xfrm>
            <a:off x="7296368" y="3293768"/>
            <a:ext cx="107971" cy="34171"/>
          </a:xfrm>
          <a:custGeom>
            <a:avLst/>
            <a:gdLst/>
            <a:ahLst/>
            <a:cxnLst/>
            <a:rect l="l" t="t" r="r" b="b"/>
            <a:pathLst>
              <a:path w="7340" h="2323" extrusionOk="0">
                <a:moveTo>
                  <a:pt x="954" y="2240"/>
                </a:moveTo>
                <a:cubicBezTo>
                  <a:pt x="705" y="2240"/>
                  <a:pt x="415" y="2240"/>
                  <a:pt x="249" y="2074"/>
                </a:cubicBezTo>
                <a:cubicBezTo>
                  <a:pt x="0" y="1867"/>
                  <a:pt x="291" y="1452"/>
                  <a:pt x="581" y="1576"/>
                </a:cubicBezTo>
                <a:cubicBezTo>
                  <a:pt x="1825" y="1784"/>
                  <a:pt x="3027" y="1411"/>
                  <a:pt x="4188" y="1079"/>
                </a:cubicBezTo>
                <a:cubicBezTo>
                  <a:pt x="5059" y="830"/>
                  <a:pt x="5888" y="581"/>
                  <a:pt x="6676" y="208"/>
                </a:cubicBezTo>
                <a:cubicBezTo>
                  <a:pt x="7008" y="1"/>
                  <a:pt x="7339" y="540"/>
                  <a:pt x="7008" y="747"/>
                </a:cubicBezTo>
                <a:cubicBezTo>
                  <a:pt x="5888" y="1286"/>
                  <a:pt x="4644" y="1576"/>
                  <a:pt x="3483" y="1950"/>
                </a:cubicBezTo>
                <a:cubicBezTo>
                  <a:pt x="2654" y="2157"/>
                  <a:pt x="1825" y="2323"/>
                  <a:pt x="954" y="22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483;p45">
            <a:extLst>
              <a:ext uri="{FF2B5EF4-FFF2-40B4-BE49-F238E27FC236}">
                <a16:creationId xmlns:a16="http://schemas.microsoft.com/office/drawing/2014/main" id="{9A539DC8-3C09-4169-8521-F42567104D08}"/>
              </a:ext>
            </a:extLst>
          </p:cNvPr>
          <p:cNvSpPr/>
          <p:nvPr/>
        </p:nvSpPr>
        <p:spPr>
          <a:xfrm>
            <a:off x="7393954" y="3291327"/>
            <a:ext cx="9164" cy="9164"/>
          </a:xfrm>
          <a:custGeom>
            <a:avLst/>
            <a:gdLst/>
            <a:ahLst/>
            <a:cxnLst/>
            <a:rect l="l" t="t" r="r" b="b"/>
            <a:pathLst>
              <a:path w="623" h="623" extrusionOk="0">
                <a:moveTo>
                  <a:pt x="0" y="333"/>
                </a:moveTo>
                <a:cubicBezTo>
                  <a:pt x="0" y="167"/>
                  <a:pt x="166" y="1"/>
                  <a:pt x="332" y="1"/>
                </a:cubicBezTo>
                <a:cubicBezTo>
                  <a:pt x="498" y="1"/>
                  <a:pt x="622" y="167"/>
                  <a:pt x="622" y="333"/>
                </a:cubicBezTo>
                <a:cubicBezTo>
                  <a:pt x="622" y="498"/>
                  <a:pt x="498" y="623"/>
                  <a:pt x="332" y="623"/>
                </a:cubicBezTo>
                <a:cubicBezTo>
                  <a:pt x="166" y="623"/>
                  <a:pt x="42" y="498"/>
                  <a:pt x="0" y="3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484;p45">
            <a:extLst>
              <a:ext uri="{FF2B5EF4-FFF2-40B4-BE49-F238E27FC236}">
                <a16:creationId xmlns:a16="http://schemas.microsoft.com/office/drawing/2014/main" id="{D7BC3BBD-DC4D-4ED9-B166-FCAFE331EF0E}"/>
              </a:ext>
            </a:extLst>
          </p:cNvPr>
          <p:cNvSpPr/>
          <p:nvPr/>
        </p:nvSpPr>
        <p:spPr>
          <a:xfrm>
            <a:off x="7314049" y="2976621"/>
            <a:ext cx="139083" cy="45763"/>
          </a:xfrm>
          <a:custGeom>
            <a:avLst/>
            <a:gdLst/>
            <a:ahLst/>
            <a:cxnLst/>
            <a:rect l="l" t="t" r="r" b="b"/>
            <a:pathLst>
              <a:path w="9455" h="3111" extrusionOk="0">
                <a:moveTo>
                  <a:pt x="457" y="3110"/>
                </a:moveTo>
                <a:cubicBezTo>
                  <a:pt x="1" y="3027"/>
                  <a:pt x="125" y="2405"/>
                  <a:pt x="540" y="2488"/>
                </a:cubicBezTo>
                <a:cubicBezTo>
                  <a:pt x="1452" y="2405"/>
                  <a:pt x="2323" y="2115"/>
                  <a:pt x="3193" y="1866"/>
                </a:cubicBezTo>
                <a:cubicBezTo>
                  <a:pt x="5059" y="1286"/>
                  <a:pt x="6884" y="788"/>
                  <a:pt x="8708" y="166"/>
                </a:cubicBezTo>
                <a:cubicBezTo>
                  <a:pt x="9164" y="0"/>
                  <a:pt x="9454" y="581"/>
                  <a:pt x="8998" y="747"/>
                </a:cubicBezTo>
                <a:cubicBezTo>
                  <a:pt x="7132" y="1327"/>
                  <a:pt x="5308" y="1866"/>
                  <a:pt x="3442" y="2447"/>
                </a:cubicBezTo>
                <a:cubicBezTo>
                  <a:pt x="2447" y="2695"/>
                  <a:pt x="1452" y="3110"/>
                  <a:pt x="457" y="31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485;p45">
            <a:extLst>
              <a:ext uri="{FF2B5EF4-FFF2-40B4-BE49-F238E27FC236}">
                <a16:creationId xmlns:a16="http://schemas.microsoft.com/office/drawing/2014/main" id="{09FFB682-67AA-4BF3-AA28-E3CC22478682}"/>
              </a:ext>
            </a:extLst>
          </p:cNvPr>
          <p:cNvSpPr/>
          <p:nvPr/>
        </p:nvSpPr>
        <p:spPr>
          <a:xfrm>
            <a:off x="7140236" y="2779007"/>
            <a:ext cx="169562" cy="144570"/>
          </a:xfrm>
          <a:custGeom>
            <a:avLst/>
            <a:gdLst/>
            <a:ahLst/>
            <a:cxnLst/>
            <a:rect l="l" t="t" r="r" b="b"/>
            <a:pathLst>
              <a:path w="11527" h="9828" extrusionOk="0">
                <a:moveTo>
                  <a:pt x="1617" y="9786"/>
                </a:moveTo>
                <a:cubicBezTo>
                  <a:pt x="1285" y="9744"/>
                  <a:pt x="1120" y="9413"/>
                  <a:pt x="995" y="9164"/>
                </a:cubicBezTo>
                <a:cubicBezTo>
                  <a:pt x="746" y="8542"/>
                  <a:pt x="498" y="7879"/>
                  <a:pt x="332" y="7215"/>
                </a:cubicBezTo>
                <a:cubicBezTo>
                  <a:pt x="124" y="6261"/>
                  <a:pt x="0" y="5266"/>
                  <a:pt x="249" y="4313"/>
                </a:cubicBezTo>
                <a:cubicBezTo>
                  <a:pt x="746" y="2198"/>
                  <a:pt x="2405" y="498"/>
                  <a:pt x="4561" y="125"/>
                </a:cubicBezTo>
                <a:cubicBezTo>
                  <a:pt x="5390" y="1"/>
                  <a:pt x="6219" y="42"/>
                  <a:pt x="7007" y="208"/>
                </a:cubicBezTo>
                <a:cubicBezTo>
                  <a:pt x="8127" y="498"/>
                  <a:pt x="9205" y="1037"/>
                  <a:pt x="9992" y="1866"/>
                </a:cubicBezTo>
                <a:cubicBezTo>
                  <a:pt x="11153" y="3235"/>
                  <a:pt x="11527" y="5266"/>
                  <a:pt x="10946" y="6966"/>
                </a:cubicBezTo>
                <a:cubicBezTo>
                  <a:pt x="10656" y="7837"/>
                  <a:pt x="10158" y="8625"/>
                  <a:pt x="9495" y="9247"/>
                </a:cubicBezTo>
                <a:cubicBezTo>
                  <a:pt x="9205" y="9537"/>
                  <a:pt x="8790" y="9081"/>
                  <a:pt x="9039" y="8791"/>
                </a:cubicBezTo>
                <a:cubicBezTo>
                  <a:pt x="9205" y="8666"/>
                  <a:pt x="9371" y="8500"/>
                  <a:pt x="9495" y="8335"/>
                </a:cubicBezTo>
                <a:cubicBezTo>
                  <a:pt x="10863" y="6759"/>
                  <a:pt x="10946" y="4271"/>
                  <a:pt x="9785" y="2571"/>
                </a:cubicBezTo>
                <a:cubicBezTo>
                  <a:pt x="9371" y="1949"/>
                  <a:pt x="8666" y="1576"/>
                  <a:pt x="8002" y="1245"/>
                </a:cubicBezTo>
                <a:cubicBezTo>
                  <a:pt x="7215" y="830"/>
                  <a:pt x="6344" y="664"/>
                  <a:pt x="5473" y="664"/>
                </a:cubicBezTo>
                <a:cubicBezTo>
                  <a:pt x="3151" y="623"/>
                  <a:pt x="1285" y="2447"/>
                  <a:pt x="788" y="4644"/>
                </a:cubicBezTo>
                <a:cubicBezTo>
                  <a:pt x="539" y="6179"/>
                  <a:pt x="995" y="7796"/>
                  <a:pt x="1700" y="9164"/>
                </a:cubicBezTo>
                <a:cubicBezTo>
                  <a:pt x="2073" y="9247"/>
                  <a:pt x="1990" y="9827"/>
                  <a:pt x="1576" y="97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486;p45">
            <a:extLst>
              <a:ext uri="{FF2B5EF4-FFF2-40B4-BE49-F238E27FC236}">
                <a16:creationId xmlns:a16="http://schemas.microsoft.com/office/drawing/2014/main" id="{074C3830-0088-499C-BEA9-9FA484DA0A0E}"/>
              </a:ext>
            </a:extLst>
          </p:cNvPr>
          <p:cNvSpPr/>
          <p:nvPr/>
        </p:nvSpPr>
        <p:spPr>
          <a:xfrm>
            <a:off x="7270758" y="2899776"/>
            <a:ext cx="154308" cy="16475"/>
          </a:xfrm>
          <a:custGeom>
            <a:avLst/>
            <a:gdLst/>
            <a:ahLst/>
            <a:cxnLst/>
            <a:rect l="l" t="t" r="r" b="b"/>
            <a:pathLst>
              <a:path w="10490" h="1120" extrusionOk="0">
                <a:moveTo>
                  <a:pt x="415" y="1120"/>
                </a:moveTo>
                <a:cubicBezTo>
                  <a:pt x="0" y="1078"/>
                  <a:pt x="83" y="498"/>
                  <a:pt x="456" y="539"/>
                </a:cubicBezTo>
                <a:cubicBezTo>
                  <a:pt x="1493" y="415"/>
                  <a:pt x="2529" y="332"/>
                  <a:pt x="3524" y="290"/>
                </a:cubicBezTo>
                <a:cubicBezTo>
                  <a:pt x="5722" y="208"/>
                  <a:pt x="7919" y="0"/>
                  <a:pt x="10075" y="83"/>
                </a:cubicBezTo>
                <a:cubicBezTo>
                  <a:pt x="10490" y="125"/>
                  <a:pt x="10407" y="747"/>
                  <a:pt x="9992" y="705"/>
                </a:cubicBezTo>
                <a:cubicBezTo>
                  <a:pt x="8707" y="622"/>
                  <a:pt x="7463" y="747"/>
                  <a:pt x="6178" y="788"/>
                </a:cubicBezTo>
                <a:cubicBezTo>
                  <a:pt x="4229" y="871"/>
                  <a:pt x="2322" y="954"/>
                  <a:pt x="415" y="11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487;p45">
            <a:extLst>
              <a:ext uri="{FF2B5EF4-FFF2-40B4-BE49-F238E27FC236}">
                <a16:creationId xmlns:a16="http://schemas.microsoft.com/office/drawing/2014/main" id="{FD38E174-13B7-42B9-AF12-F5A7066354A4}"/>
              </a:ext>
            </a:extLst>
          </p:cNvPr>
          <p:cNvSpPr/>
          <p:nvPr/>
        </p:nvSpPr>
        <p:spPr>
          <a:xfrm>
            <a:off x="7415298" y="2899158"/>
            <a:ext cx="32347" cy="91511"/>
          </a:xfrm>
          <a:custGeom>
            <a:avLst/>
            <a:gdLst/>
            <a:ahLst/>
            <a:cxnLst/>
            <a:rect l="l" t="t" r="r" b="b"/>
            <a:pathLst>
              <a:path w="2199" h="6221" extrusionOk="0">
                <a:moveTo>
                  <a:pt x="1535" y="5805"/>
                </a:moveTo>
                <a:cubicBezTo>
                  <a:pt x="1369" y="4106"/>
                  <a:pt x="1286" y="2364"/>
                  <a:pt x="913" y="664"/>
                </a:cubicBezTo>
                <a:cubicBezTo>
                  <a:pt x="747" y="664"/>
                  <a:pt x="581" y="664"/>
                  <a:pt x="415" y="664"/>
                </a:cubicBezTo>
                <a:cubicBezTo>
                  <a:pt x="249" y="706"/>
                  <a:pt x="42" y="623"/>
                  <a:pt x="1" y="457"/>
                </a:cubicBezTo>
                <a:cubicBezTo>
                  <a:pt x="1" y="291"/>
                  <a:pt x="42" y="125"/>
                  <a:pt x="208" y="84"/>
                </a:cubicBezTo>
                <a:cubicBezTo>
                  <a:pt x="498" y="1"/>
                  <a:pt x="830" y="42"/>
                  <a:pt x="1120" y="84"/>
                </a:cubicBezTo>
                <a:cubicBezTo>
                  <a:pt x="1493" y="125"/>
                  <a:pt x="1535" y="581"/>
                  <a:pt x="1618" y="871"/>
                </a:cubicBezTo>
                <a:cubicBezTo>
                  <a:pt x="1908" y="2488"/>
                  <a:pt x="2032" y="4106"/>
                  <a:pt x="2157" y="5723"/>
                </a:cubicBezTo>
                <a:cubicBezTo>
                  <a:pt x="2198" y="6137"/>
                  <a:pt x="1576" y="6220"/>
                  <a:pt x="1535" y="58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488;p45">
            <a:extLst>
              <a:ext uri="{FF2B5EF4-FFF2-40B4-BE49-F238E27FC236}">
                <a16:creationId xmlns:a16="http://schemas.microsoft.com/office/drawing/2014/main" id="{8A6F9820-46D3-49D4-B608-2A5178BB697C}"/>
              </a:ext>
            </a:extLst>
          </p:cNvPr>
          <p:cNvSpPr/>
          <p:nvPr/>
        </p:nvSpPr>
        <p:spPr>
          <a:xfrm>
            <a:off x="7435421" y="2977842"/>
            <a:ext cx="142731" cy="25625"/>
          </a:xfrm>
          <a:custGeom>
            <a:avLst/>
            <a:gdLst/>
            <a:ahLst/>
            <a:cxnLst/>
            <a:rect l="l" t="t" r="r" b="b"/>
            <a:pathLst>
              <a:path w="9703" h="1742" extrusionOk="0">
                <a:moveTo>
                  <a:pt x="9247" y="1659"/>
                </a:moveTo>
                <a:cubicBezTo>
                  <a:pt x="8252" y="1534"/>
                  <a:pt x="7257" y="1493"/>
                  <a:pt x="6262" y="1493"/>
                </a:cubicBezTo>
                <a:cubicBezTo>
                  <a:pt x="5598" y="1452"/>
                  <a:pt x="4935" y="1327"/>
                  <a:pt x="4271" y="1244"/>
                </a:cubicBezTo>
                <a:cubicBezTo>
                  <a:pt x="3069" y="1078"/>
                  <a:pt x="1825" y="995"/>
                  <a:pt x="623" y="705"/>
                </a:cubicBezTo>
                <a:cubicBezTo>
                  <a:pt x="208" y="871"/>
                  <a:pt x="1" y="249"/>
                  <a:pt x="415" y="83"/>
                </a:cubicBezTo>
                <a:cubicBezTo>
                  <a:pt x="540" y="0"/>
                  <a:pt x="789" y="83"/>
                  <a:pt x="954" y="125"/>
                </a:cubicBezTo>
                <a:cubicBezTo>
                  <a:pt x="2240" y="415"/>
                  <a:pt x="3567" y="498"/>
                  <a:pt x="4852" y="705"/>
                </a:cubicBezTo>
                <a:cubicBezTo>
                  <a:pt x="6345" y="954"/>
                  <a:pt x="7837" y="830"/>
                  <a:pt x="9330" y="1078"/>
                </a:cubicBezTo>
                <a:cubicBezTo>
                  <a:pt x="9703" y="1120"/>
                  <a:pt x="9620" y="1742"/>
                  <a:pt x="9247" y="16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489;p45">
            <a:extLst>
              <a:ext uri="{FF2B5EF4-FFF2-40B4-BE49-F238E27FC236}">
                <a16:creationId xmlns:a16="http://schemas.microsoft.com/office/drawing/2014/main" id="{220D21B3-1A1E-4A45-9539-2184E2FE59CF}"/>
              </a:ext>
            </a:extLst>
          </p:cNvPr>
          <p:cNvSpPr/>
          <p:nvPr/>
        </p:nvSpPr>
        <p:spPr>
          <a:xfrm>
            <a:off x="7425669" y="2876593"/>
            <a:ext cx="166517" cy="32347"/>
          </a:xfrm>
          <a:custGeom>
            <a:avLst/>
            <a:gdLst/>
            <a:ahLst/>
            <a:cxnLst/>
            <a:rect l="l" t="t" r="r" b="b"/>
            <a:pathLst>
              <a:path w="11320" h="2199" extrusionOk="0">
                <a:moveTo>
                  <a:pt x="208" y="2157"/>
                </a:moveTo>
                <a:cubicBezTo>
                  <a:pt x="0" y="1991"/>
                  <a:pt x="83" y="1618"/>
                  <a:pt x="374" y="1618"/>
                </a:cubicBezTo>
                <a:cubicBezTo>
                  <a:pt x="747" y="1576"/>
                  <a:pt x="1120" y="1493"/>
                  <a:pt x="1493" y="1452"/>
                </a:cubicBezTo>
                <a:cubicBezTo>
                  <a:pt x="3276" y="1079"/>
                  <a:pt x="5059" y="871"/>
                  <a:pt x="6842" y="581"/>
                </a:cubicBezTo>
                <a:cubicBezTo>
                  <a:pt x="8168" y="332"/>
                  <a:pt x="9495" y="166"/>
                  <a:pt x="10822" y="42"/>
                </a:cubicBezTo>
                <a:cubicBezTo>
                  <a:pt x="11237" y="1"/>
                  <a:pt x="11320" y="581"/>
                  <a:pt x="10905" y="664"/>
                </a:cubicBezTo>
                <a:cubicBezTo>
                  <a:pt x="8334" y="913"/>
                  <a:pt x="5805" y="1369"/>
                  <a:pt x="3276" y="1742"/>
                </a:cubicBezTo>
                <a:cubicBezTo>
                  <a:pt x="2654" y="1825"/>
                  <a:pt x="2032" y="1949"/>
                  <a:pt x="1452" y="2074"/>
                </a:cubicBezTo>
                <a:cubicBezTo>
                  <a:pt x="1120" y="2115"/>
                  <a:pt x="747" y="2198"/>
                  <a:pt x="415" y="2198"/>
                </a:cubicBezTo>
                <a:cubicBezTo>
                  <a:pt x="332" y="2198"/>
                  <a:pt x="249" y="2198"/>
                  <a:pt x="208" y="21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490;p45">
            <a:extLst>
              <a:ext uri="{FF2B5EF4-FFF2-40B4-BE49-F238E27FC236}">
                <a16:creationId xmlns:a16="http://schemas.microsoft.com/office/drawing/2014/main" id="{03208803-56B0-490E-A4DD-99FC8A4FFC5C}"/>
              </a:ext>
            </a:extLst>
          </p:cNvPr>
          <p:cNvSpPr/>
          <p:nvPr/>
        </p:nvSpPr>
        <p:spPr>
          <a:xfrm>
            <a:off x="7554352" y="2741202"/>
            <a:ext cx="166532" cy="145173"/>
          </a:xfrm>
          <a:custGeom>
            <a:avLst/>
            <a:gdLst/>
            <a:ahLst/>
            <a:cxnLst/>
            <a:rect l="l" t="t" r="r" b="b"/>
            <a:pathLst>
              <a:path w="11321" h="9869" extrusionOk="0">
                <a:moveTo>
                  <a:pt x="1825" y="9661"/>
                </a:moveTo>
                <a:cubicBezTo>
                  <a:pt x="1742" y="9619"/>
                  <a:pt x="1659" y="9495"/>
                  <a:pt x="1618" y="9412"/>
                </a:cubicBezTo>
                <a:cubicBezTo>
                  <a:pt x="1203" y="8749"/>
                  <a:pt x="789" y="8044"/>
                  <a:pt x="498" y="7297"/>
                </a:cubicBezTo>
                <a:cubicBezTo>
                  <a:pt x="125" y="5888"/>
                  <a:pt x="1" y="4312"/>
                  <a:pt x="664" y="2985"/>
                </a:cubicBezTo>
                <a:cubicBezTo>
                  <a:pt x="1120" y="2073"/>
                  <a:pt x="1742" y="1244"/>
                  <a:pt x="2572" y="746"/>
                </a:cubicBezTo>
                <a:cubicBezTo>
                  <a:pt x="3442" y="249"/>
                  <a:pt x="4437" y="41"/>
                  <a:pt x="5432" y="0"/>
                </a:cubicBezTo>
                <a:cubicBezTo>
                  <a:pt x="5764" y="0"/>
                  <a:pt x="6137" y="41"/>
                  <a:pt x="6428" y="124"/>
                </a:cubicBezTo>
                <a:cubicBezTo>
                  <a:pt x="7091" y="249"/>
                  <a:pt x="7754" y="415"/>
                  <a:pt x="8335" y="705"/>
                </a:cubicBezTo>
                <a:cubicBezTo>
                  <a:pt x="10491" y="1866"/>
                  <a:pt x="11320" y="4436"/>
                  <a:pt x="10740" y="6758"/>
                </a:cubicBezTo>
                <a:cubicBezTo>
                  <a:pt x="10574" y="7546"/>
                  <a:pt x="10159" y="8251"/>
                  <a:pt x="9703" y="8873"/>
                </a:cubicBezTo>
                <a:cubicBezTo>
                  <a:pt x="9620" y="8997"/>
                  <a:pt x="9413" y="8997"/>
                  <a:pt x="9288" y="8914"/>
                </a:cubicBezTo>
                <a:cubicBezTo>
                  <a:pt x="9123" y="8790"/>
                  <a:pt x="9164" y="8541"/>
                  <a:pt x="9288" y="8417"/>
                </a:cubicBezTo>
                <a:cubicBezTo>
                  <a:pt x="10740" y="6427"/>
                  <a:pt x="10657" y="3358"/>
                  <a:pt x="8708" y="1700"/>
                </a:cubicBezTo>
                <a:cubicBezTo>
                  <a:pt x="8086" y="1120"/>
                  <a:pt x="7257" y="912"/>
                  <a:pt x="6469" y="746"/>
                </a:cubicBezTo>
                <a:cubicBezTo>
                  <a:pt x="6096" y="663"/>
                  <a:pt x="5764" y="622"/>
                  <a:pt x="5391" y="622"/>
                </a:cubicBezTo>
                <a:cubicBezTo>
                  <a:pt x="4437" y="705"/>
                  <a:pt x="3359" y="912"/>
                  <a:pt x="2572" y="1493"/>
                </a:cubicBezTo>
                <a:cubicBezTo>
                  <a:pt x="1411" y="2488"/>
                  <a:pt x="706" y="3980"/>
                  <a:pt x="830" y="5473"/>
                </a:cubicBezTo>
                <a:cubicBezTo>
                  <a:pt x="830" y="6883"/>
                  <a:pt x="1411" y="7961"/>
                  <a:pt x="2157" y="9122"/>
                </a:cubicBezTo>
                <a:cubicBezTo>
                  <a:pt x="2489" y="9370"/>
                  <a:pt x="2240" y="9868"/>
                  <a:pt x="1825" y="96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491;p45">
            <a:extLst>
              <a:ext uri="{FF2B5EF4-FFF2-40B4-BE49-F238E27FC236}">
                <a16:creationId xmlns:a16="http://schemas.microsoft.com/office/drawing/2014/main" id="{184C484D-CDFB-4A28-90D4-E908F714B6B4}"/>
              </a:ext>
            </a:extLst>
          </p:cNvPr>
          <p:cNvSpPr/>
          <p:nvPr/>
        </p:nvSpPr>
        <p:spPr>
          <a:xfrm>
            <a:off x="7525697" y="2994920"/>
            <a:ext cx="52456" cy="287286"/>
          </a:xfrm>
          <a:custGeom>
            <a:avLst/>
            <a:gdLst/>
            <a:ahLst/>
            <a:cxnLst/>
            <a:rect l="l" t="t" r="r" b="b"/>
            <a:pathLst>
              <a:path w="3566" h="19530" extrusionOk="0">
                <a:moveTo>
                  <a:pt x="290" y="19488"/>
                </a:moveTo>
                <a:cubicBezTo>
                  <a:pt x="125" y="19488"/>
                  <a:pt x="0" y="19322"/>
                  <a:pt x="42" y="19156"/>
                </a:cubicBezTo>
                <a:cubicBezTo>
                  <a:pt x="125" y="18534"/>
                  <a:pt x="249" y="17953"/>
                  <a:pt x="373" y="17373"/>
                </a:cubicBezTo>
                <a:cubicBezTo>
                  <a:pt x="788" y="15466"/>
                  <a:pt x="912" y="13476"/>
                  <a:pt x="1244" y="11568"/>
                </a:cubicBezTo>
                <a:cubicBezTo>
                  <a:pt x="1742" y="8417"/>
                  <a:pt x="2239" y="5266"/>
                  <a:pt x="2654" y="2073"/>
                </a:cubicBezTo>
                <a:cubicBezTo>
                  <a:pt x="2737" y="1534"/>
                  <a:pt x="2778" y="995"/>
                  <a:pt x="2861" y="456"/>
                </a:cubicBezTo>
                <a:cubicBezTo>
                  <a:pt x="2820" y="249"/>
                  <a:pt x="2903" y="0"/>
                  <a:pt x="3151" y="0"/>
                </a:cubicBezTo>
                <a:cubicBezTo>
                  <a:pt x="3566" y="42"/>
                  <a:pt x="3442" y="498"/>
                  <a:pt x="3442" y="788"/>
                </a:cubicBezTo>
                <a:cubicBezTo>
                  <a:pt x="3359" y="1286"/>
                  <a:pt x="3317" y="1742"/>
                  <a:pt x="3276" y="2239"/>
                </a:cubicBezTo>
                <a:cubicBezTo>
                  <a:pt x="3027" y="4188"/>
                  <a:pt x="2695" y="6137"/>
                  <a:pt x="2405" y="8085"/>
                </a:cubicBezTo>
                <a:cubicBezTo>
                  <a:pt x="2198" y="9412"/>
                  <a:pt x="1990" y="10739"/>
                  <a:pt x="1783" y="12024"/>
                </a:cubicBezTo>
                <a:cubicBezTo>
                  <a:pt x="1493" y="13890"/>
                  <a:pt x="1327" y="15797"/>
                  <a:pt x="954" y="17622"/>
                </a:cubicBezTo>
                <a:cubicBezTo>
                  <a:pt x="829" y="18161"/>
                  <a:pt x="747" y="18700"/>
                  <a:pt x="622" y="19239"/>
                </a:cubicBezTo>
                <a:cubicBezTo>
                  <a:pt x="622" y="19405"/>
                  <a:pt x="456" y="19529"/>
                  <a:pt x="290" y="1952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492;p45">
            <a:extLst>
              <a:ext uri="{FF2B5EF4-FFF2-40B4-BE49-F238E27FC236}">
                <a16:creationId xmlns:a16="http://schemas.microsoft.com/office/drawing/2014/main" id="{BD3C967B-33BF-4AE1-A0B7-B286B861D78F}"/>
              </a:ext>
            </a:extLst>
          </p:cNvPr>
          <p:cNvSpPr/>
          <p:nvPr/>
        </p:nvSpPr>
        <p:spPr>
          <a:xfrm>
            <a:off x="7526300" y="3273645"/>
            <a:ext cx="102485" cy="12827"/>
          </a:xfrm>
          <a:custGeom>
            <a:avLst/>
            <a:gdLst/>
            <a:ahLst/>
            <a:cxnLst/>
            <a:rect l="l" t="t" r="r" b="b"/>
            <a:pathLst>
              <a:path w="6967" h="872" extrusionOk="0">
                <a:moveTo>
                  <a:pt x="3774" y="830"/>
                </a:moveTo>
                <a:cubicBezTo>
                  <a:pt x="2986" y="788"/>
                  <a:pt x="2240" y="788"/>
                  <a:pt x="1452" y="788"/>
                </a:cubicBezTo>
                <a:cubicBezTo>
                  <a:pt x="1120" y="788"/>
                  <a:pt x="830" y="747"/>
                  <a:pt x="498" y="747"/>
                </a:cubicBezTo>
                <a:cubicBezTo>
                  <a:pt x="374" y="705"/>
                  <a:pt x="291" y="705"/>
                  <a:pt x="208" y="622"/>
                </a:cubicBezTo>
                <a:cubicBezTo>
                  <a:pt x="1" y="374"/>
                  <a:pt x="249" y="1"/>
                  <a:pt x="581" y="125"/>
                </a:cubicBezTo>
                <a:cubicBezTo>
                  <a:pt x="1203" y="166"/>
                  <a:pt x="1825" y="166"/>
                  <a:pt x="2488" y="166"/>
                </a:cubicBezTo>
                <a:cubicBezTo>
                  <a:pt x="3815" y="208"/>
                  <a:pt x="5183" y="249"/>
                  <a:pt x="6552" y="166"/>
                </a:cubicBezTo>
                <a:cubicBezTo>
                  <a:pt x="6966" y="208"/>
                  <a:pt x="6966" y="788"/>
                  <a:pt x="6552" y="788"/>
                </a:cubicBezTo>
                <a:cubicBezTo>
                  <a:pt x="5598" y="830"/>
                  <a:pt x="4686" y="871"/>
                  <a:pt x="3774" y="83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493;p45">
            <a:extLst>
              <a:ext uri="{FF2B5EF4-FFF2-40B4-BE49-F238E27FC236}">
                <a16:creationId xmlns:a16="http://schemas.microsoft.com/office/drawing/2014/main" id="{40CB469F-77A3-4E1D-B756-BD3C09CC8D5B}"/>
              </a:ext>
            </a:extLst>
          </p:cNvPr>
          <p:cNvSpPr/>
          <p:nvPr/>
        </p:nvSpPr>
        <p:spPr>
          <a:xfrm>
            <a:off x="7618399" y="3127266"/>
            <a:ext cx="69549" cy="159809"/>
          </a:xfrm>
          <a:custGeom>
            <a:avLst/>
            <a:gdLst/>
            <a:ahLst/>
            <a:cxnLst/>
            <a:rect l="l" t="t" r="r" b="b"/>
            <a:pathLst>
              <a:path w="4728" h="10864" extrusionOk="0">
                <a:moveTo>
                  <a:pt x="208" y="10781"/>
                </a:moveTo>
                <a:cubicBezTo>
                  <a:pt x="42" y="10739"/>
                  <a:pt x="0" y="10532"/>
                  <a:pt x="42" y="10366"/>
                </a:cubicBezTo>
                <a:cubicBezTo>
                  <a:pt x="249" y="9827"/>
                  <a:pt x="498" y="9288"/>
                  <a:pt x="705" y="8749"/>
                </a:cubicBezTo>
                <a:cubicBezTo>
                  <a:pt x="954" y="8169"/>
                  <a:pt x="1161" y="7547"/>
                  <a:pt x="1410" y="6925"/>
                </a:cubicBezTo>
                <a:cubicBezTo>
                  <a:pt x="2281" y="4769"/>
                  <a:pt x="3110" y="2571"/>
                  <a:pt x="3981" y="374"/>
                </a:cubicBezTo>
                <a:cubicBezTo>
                  <a:pt x="4147" y="1"/>
                  <a:pt x="4727" y="249"/>
                  <a:pt x="4561" y="623"/>
                </a:cubicBezTo>
                <a:cubicBezTo>
                  <a:pt x="4105" y="1825"/>
                  <a:pt x="3608" y="3027"/>
                  <a:pt x="3110" y="4271"/>
                </a:cubicBezTo>
                <a:cubicBezTo>
                  <a:pt x="2322" y="6386"/>
                  <a:pt x="1452" y="8500"/>
                  <a:pt x="622" y="10656"/>
                </a:cubicBezTo>
                <a:cubicBezTo>
                  <a:pt x="539" y="10781"/>
                  <a:pt x="374" y="10864"/>
                  <a:pt x="208" y="107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94;p45">
            <a:extLst>
              <a:ext uri="{FF2B5EF4-FFF2-40B4-BE49-F238E27FC236}">
                <a16:creationId xmlns:a16="http://schemas.microsoft.com/office/drawing/2014/main" id="{9B67AEA9-24B9-4E3B-92FA-23D6D9CBC15B}"/>
              </a:ext>
            </a:extLst>
          </p:cNvPr>
          <p:cNvSpPr/>
          <p:nvPr/>
        </p:nvSpPr>
        <p:spPr>
          <a:xfrm>
            <a:off x="7679387" y="3127884"/>
            <a:ext cx="84788" cy="146997"/>
          </a:xfrm>
          <a:custGeom>
            <a:avLst/>
            <a:gdLst/>
            <a:ahLst/>
            <a:cxnLst/>
            <a:rect l="l" t="t" r="r" b="b"/>
            <a:pathLst>
              <a:path w="5764" h="9993" extrusionOk="0">
                <a:moveTo>
                  <a:pt x="5018" y="9661"/>
                </a:moveTo>
                <a:cubicBezTo>
                  <a:pt x="4437" y="8541"/>
                  <a:pt x="3857" y="7463"/>
                  <a:pt x="3235" y="6385"/>
                </a:cubicBezTo>
                <a:cubicBezTo>
                  <a:pt x="2364" y="4810"/>
                  <a:pt x="1576" y="3193"/>
                  <a:pt x="706" y="1617"/>
                </a:cubicBezTo>
                <a:cubicBezTo>
                  <a:pt x="498" y="1285"/>
                  <a:pt x="291" y="995"/>
                  <a:pt x="125" y="663"/>
                </a:cubicBezTo>
                <a:cubicBezTo>
                  <a:pt x="84" y="581"/>
                  <a:pt x="1" y="456"/>
                  <a:pt x="42" y="332"/>
                </a:cubicBezTo>
                <a:cubicBezTo>
                  <a:pt x="167" y="0"/>
                  <a:pt x="664" y="83"/>
                  <a:pt x="664" y="415"/>
                </a:cubicBezTo>
                <a:cubicBezTo>
                  <a:pt x="664" y="373"/>
                  <a:pt x="664" y="332"/>
                  <a:pt x="623" y="290"/>
                </a:cubicBezTo>
                <a:cubicBezTo>
                  <a:pt x="1659" y="1949"/>
                  <a:pt x="2488" y="3690"/>
                  <a:pt x="3442" y="5432"/>
                </a:cubicBezTo>
                <a:cubicBezTo>
                  <a:pt x="4147" y="6717"/>
                  <a:pt x="4893" y="8044"/>
                  <a:pt x="5557" y="9371"/>
                </a:cubicBezTo>
                <a:cubicBezTo>
                  <a:pt x="5764" y="9702"/>
                  <a:pt x="5225" y="9992"/>
                  <a:pt x="5018" y="96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95;p45">
            <a:extLst>
              <a:ext uri="{FF2B5EF4-FFF2-40B4-BE49-F238E27FC236}">
                <a16:creationId xmlns:a16="http://schemas.microsoft.com/office/drawing/2014/main" id="{67B7795A-EA89-4544-B7A8-3CE274CC54C3}"/>
              </a:ext>
            </a:extLst>
          </p:cNvPr>
          <p:cNvSpPr/>
          <p:nvPr/>
        </p:nvSpPr>
        <p:spPr>
          <a:xfrm>
            <a:off x="7745258" y="2969913"/>
            <a:ext cx="104926" cy="276298"/>
          </a:xfrm>
          <a:custGeom>
            <a:avLst/>
            <a:gdLst/>
            <a:ahLst/>
            <a:cxnLst/>
            <a:rect l="l" t="t" r="r" b="b"/>
            <a:pathLst>
              <a:path w="7133" h="18783" extrusionOk="0">
                <a:moveTo>
                  <a:pt x="6427" y="18368"/>
                </a:moveTo>
                <a:cubicBezTo>
                  <a:pt x="5225" y="14761"/>
                  <a:pt x="3981" y="11154"/>
                  <a:pt x="2696" y="7546"/>
                </a:cubicBezTo>
                <a:cubicBezTo>
                  <a:pt x="1825" y="5225"/>
                  <a:pt x="1079" y="2820"/>
                  <a:pt x="84" y="581"/>
                </a:cubicBezTo>
                <a:cubicBezTo>
                  <a:pt x="1" y="415"/>
                  <a:pt x="42" y="249"/>
                  <a:pt x="208" y="166"/>
                </a:cubicBezTo>
                <a:cubicBezTo>
                  <a:pt x="540" y="0"/>
                  <a:pt x="664" y="374"/>
                  <a:pt x="788" y="622"/>
                </a:cubicBezTo>
                <a:cubicBezTo>
                  <a:pt x="1783" y="2903"/>
                  <a:pt x="2530" y="5266"/>
                  <a:pt x="3359" y="7588"/>
                </a:cubicBezTo>
                <a:cubicBezTo>
                  <a:pt x="4022" y="9412"/>
                  <a:pt x="4686" y="11278"/>
                  <a:pt x="5308" y="13144"/>
                </a:cubicBezTo>
                <a:cubicBezTo>
                  <a:pt x="5888" y="14802"/>
                  <a:pt x="6510" y="16461"/>
                  <a:pt x="7008" y="18161"/>
                </a:cubicBezTo>
                <a:cubicBezTo>
                  <a:pt x="7132" y="18534"/>
                  <a:pt x="6593" y="18783"/>
                  <a:pt x="6427" y="183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96;p45">
            <a:extLst>
              <a:ext uri="{FF2B5EF4-FFF2-40B4-BE49-F238E27FC236}">
                <a16:creationId xmlns:a16="http://schemas.microsoft.com/office/drawing/2014/main" id="{AE423BA8-2D8B-475F-8460-0C267AA207D6}"/>
              </a:ext>
            </a:extLst>
          </p:cNvPr>
          <p:cNvSpPr/>
          <p:nvPr/>
        </p:nvSpPr>
        <p:spPr>
          <a:xfrm>
            <a:off x="7755629" y="3230957"/>
            <a:ext cx="89054" cy="42100"/>
          </a:xfrm>
          <a:custGeom>
            <a:avLst/>
            <a:gdLst/>
            <a:ahLst/>
            <a:cxnLst/>
            <a:rect l="l" t="t" r="r" b="b"/>
            <a:pathLst>
              <a:path w="6054" h="2862" extrusionOk="0">
                <a:moveTo>
                  <a:pt x="83" y="2654"/>
                </a:moveTo>
                <a:cubicBezTo>
                  <a:pt x="0" y="2529"/>
                  <a:pt x="83" y="2322"/>
                  <a:pt x="208" y="2239"/>
                </a:cubicBezTo>
                <a:cubicBezTo>
                  <a:pt x="291" y="2198"/>
                  <a:pt x="457" y="2198"/>
                  <a:pt x="498" y="2156"/>
                </a:cubicBezTo>
                <a:cubicBezTo>
                  <a:pt x="1410" y="1866"/>
                  <a:pt x="2322" y="1576"/>
                  <a:pt x="3235" y="1203"/>
                </a:cubicBezTo>
                <a:cubicBezTo>
                  <a:pt x="3774" y="995"/>
                  <a:pt x="4354" y="829"/>
                  <a:pt x="4893" y="581"/>
                </a:cubicBezTo>
                <a:cubicBezTo>
                  <a:pt x="5225" y="498"/>
                  <a:pt x="5805" y="0"/>
                  <a:pt x="6012" y="498"/>
                </a:cubicBezTo>
                <a:cubicBezTo>
                  <a:pt x="6054" y="622"/>
                  <a:pt x="5971" y="829"/>
                  <a:pt x="5805" y="871"/>
                </a:cubicBezTo>
                <a:cubicBezTo>
                  <a:pt x="4022" y="1576"/>
                  <a:pt x="2239" y="2281"/>
                  <a:pt x="415" y="2820"/>
                </a:cubicBezTo>
                <a:cubicBezTo>
                  <a:pt x="457" y="2820"/>
                  <a:pt x="457" y="2820"/>
                  <a:pt x="457" y="2820"/>
                </a:cubicBezTo>
                <a:lnTo>
                  <a:pt x="498" y="2820"/>
                </a:lnTo>
                <a:cubicBezTo>
                  <a:pt x="332" y="2861"/>
                  <a:pt x="166" y="2820"/>
                  <a:pt x="83" y="26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97;p45">
            <a:extLst>
              <a:ext uri="{FF2B5EF4-FFF2-40B4-BE49-F238E27FC236}">
                <a16:creationId xmlns:a16="http://schemas.microsoft.com/office/drawing/2014/main" id="{AD180BC3-42DF-4482-A7A3-EEAF33292D99}"/>
              </a:ext>
            </a:extLst>
          </p:cNvPr>
          <p:cNvSpPr/>
          <p:nvPr/>
        </p:nvSpPr>
        <p:spPr>
          <a:xfrm>
            <a:off x="7747082" y="2912574"/>
            <a:ext cx="89672" cy="66504"/>
          </a:xfrm>
          <a:custGeom>
            <a:avLst/>
            <a:gdLst/>
            <a:ahLst/>
            <a:cxnLst/>
            <a:rect l="l" t="t" r="r" b="b"/>
            <a:pathLst>
              <a:path w="6096" h="4521" extrusionOk="0">
                <a:moveTo>
                  <a:pt x="291" y="4520"/>
                </a:moveTo>
                <a:cubicBezTo>
                  <a:pt x="125" y="4520"/>
                  <a:pt x="1" y="4354"/>
                  <a:pt x="42" y="4189"/>
                </a:cubicBezTo>
                <a:cubicBezTo>
                  <a:pt x="84" y="3981"/>
                  <a:pt x="291" y="3857"/>
                  <a:pt x="457" y="3774"/>
                </a:cubicBezTo>
                <a:cubicBezTo>
                  <a:pt x="664" y="3608"/>
                  <a:pt x="872" y="3484"/>
                  <a:pt x="1079" y="3359"/>
                </a:cubicBezTo>
                <a:cubicBezTo>
                  <a:pt x="1618" y="2945"/>
                  <a:pt x="2198" y="2572"/>
                  <a:pt x="2696" y="2115"/>
                </a:cubicBezTo>
                <a:cubicBezTo>
                  <a:pt x="3359" y="1618"/>
                  <a:pt x="4023" y="1120"/>
                  <a:pt x="4728" y="664"/>
                </a:cubicBezTo>
                <a:cubicBezTo>
                  <a:pt x="5018" y="457"/>
                  <a:pt x="5308" y="250"/>
                  <a:pt x="5598" y="84"/>
                </a:cubicBezTo>
                <a:cubicBezTo>
                  <a:pt x="5723" y="1"/>
                  <a:pt x="5930" y="42"/>
                  <a:pt x="6013" y="208"/>
                </a:cubicBezTo>
                <a:cubicBezTo>
                  <a:pt x="6096" y="333"/>
                  <a:pt x="6054" y="540"/>
                  <a:pt x="5889" y="623"/>
                </a:cubicBezTo>
                <a:cubicBezTo>
                  <a:pt x="4976" y="1203"/>
                  <a:pt x="4106" y="1825"/>
                  <a:pt x="3235" y="2489"/>
                </a:cubicBezTo>
                <a:cubicBezTo>
                  <a:pt x="2655" y="2986"/>
                  <a:pt x="2033" y="3442"/>
                  <a:pt x="1411" y="3857"/>
                </a:cubicBezTo>
                <a:cubicBezTo>
                  <a:pt x="1120" y="4023"/>
                  <a:pt x="872" y="4230"/>
                  <a:pt x="581" y="4437"/>
                </a:cubicBezTo>
                <a:cubicBezTo>
                  <a:pt x="499" y="4479"/>
                  <a:pt x="416" y="4520"/>
                  <a:pt x="333" y="45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98;p45">
            <a:extLst>
              <a:ext uri="{FF2B5EF4-FFF2-40B4-BE49-F238E27FC236}">
                <a16:creationId xmlns:a16="http://schemas.microsoft.com/office/drawing/2014/main" id="{F70E3E32-3844-4053-8362-44589ACC5047}"/>
              </a:ext>
            </a:extLst>
          </p:cNvPr>
          <p:cNvSpPr/>
          <p:nvPr/>
        </p:nvSpPr>
        <p:spPr>
          <a:xfrm>
            <a:off x="7686094" y="2841215"/>
            <a:ext cx="132978" cy="34171"/>
          </a:xfrm>
          <a:custGeom>
            <a:avLst/>
            <a:gdLst/>
            <a:ahLst/>
            <a:cxnLst/>
            <a:rect l="l" t="t" r="r" b="b"/>
            <a:pathLst>
              <a:path w="9040" h="2323" extrusionOk="0">
                <a:moveTo>
                  <a:pt x="42" y="2032"/>
                </a:moveTo>
                <a:cubicBezTo>
                  <a:pt x="1" y="1867"/>
                  <a:pt x="125" y="1701"/>
                  <a:pt x="291" y="1701"/>
                </a:cubicBezTo>
                <a:cubicBezTo>
                  <a:pt x="540" y="1618"/>
                  <a:pt x="830" y="1535"/>
                  <a:pt x="1120" y="1493"/>
                </a:cubicBezTo>
                <a:cubicBezTo>
                  <a:pt x="2074" y="1286"/>
                  <a:pt x="3028" y="1079"/>
                  <a:pt x="4023" y="913"/>
                </a:cubicBezTo>
                <a:cubicBezTo>
                  <a:pt x="5598" y="664"/>
                  <a:pt x="7132" y="291"/>
                  <a:pt x="8666" y="42"/>
                </a:cubicBezTo>
                <a:cubicBezTo>
                  <a:pt x="8832" y="1"/>
                  <a:pt x="8998" y="125"/>
                  <a:pt x="9040" y="291"/>
                </a:cubicBezTo>
                <a:cubicBezTo>
                  <a:pt x="9040" y="457"/>
                  <a:pt x="8915" y="623"/>
                  <a:pt x="8749" y="623"/>
                </a:cubicBezTo>
                <a:cubicBezTo>
                  <a:pt x="8293" y="706"/>
                  <a:pt x="7837" y="789"/>
                  <a:pt x="7381" y="913"/>
                </a:cubicBezTo>
                <a:cubicBezTo>
                  <a:pt x="6510" y="1079"/>
                  <a:pt x="5681" y="1245"/>
                  <a:pt x="4810" y="1411"/>
                </a:cubicBezTo>
                <a:cubicBezTo>
                  <a:pt x="3649" y="1576"/>
                  <a:pt x="2488" y="1825"/>
                  <a:pt x="1328" y="2074"/>
                </a:cubicBezTo>
                <a:cubicBezTo>
                  <a:pt x="996" y="2115"/>
                  <a:pt x="706" y="2198"/>
                  <a:pt x="374" y="2281"/>
                </a:cubicBezTo>
                <a:cubicBezTo>
                  <a:pt x="250" y="2323"/>
                  <a:pt x="84" y="2198"/>
                  <a:pt x="42" y="2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99;p45">
            <a:extLst>
              <a:ext uri="{FF2B5EF4-FFF2-40B4-BE49-F238E27FC236}">
                <a16:creationId xmlns:a16="http://schemas.microsoft.com/office/drawing/2014/main" id="{F7F3236B-4B09-4730-9B1A-A1EF13CF6A23}"/>
              </a:ext>
            </a:extLst>
          </p:cNvPr>
          <p:cNvSpPr/>
          <p:nvPr/>
        </p:nvSpPr>
        <p:spPr>
          <a:xfrm>
            <a:off x="7813571" y="2841215"/>
            <a:ext cx="23183" cy="80523"/>
          </a:xfrm>
          <a:custGeom>
            <a:avLst/>
            <a:gdLst/>
            <a:ahLst/>
            <a:cxnLst/>
            <a:rect l="l" t="t" r="r" b="b"/>
            <a:pathLst>
              <a:path w="1576" h="5474" extrusionOk="0">
                <a:moveTo>
                  <a:pt x="871" y="5059"/>
                </a:moveTo>
                <a:cubicBezTo>
                  <a:pt x="581" y="3857"/>
                  <a:pt x="456" y="2613"/>
                  <a:pt x="291" y="1369"/>
                </a:cubicBezTo>
                <a:cubicBezTo>
                  <a:pt x="249" y="1120"/>
                  <a:pt x="208" y="872"/>
                  <a:pt x="125" y="623"/>
                </a:cubicBezTo>
                <a:cubicBezTo>
                  <a:pt x="42" y="415"/>
                  <a:pt x="0" y="167"/>
                  <a:pt x="291" y="84"/>
                </a:cubicBezTo>
                <a:cubicBezTo>
                  <a:pt x="622" y="1"/>
                  <a:pt x="705" y="374"/>
                  <a:pt x="747" y="623"/>
                </a:cubicBezTo>
                <a:cubicBezTo>
                  <a:pt x="995" y="1701"/>
                  <a:pt x="1078" y="2779"/>
                  <a:pt x="1244" y="3898"/>
                </a:cubicBezTo>
                <a:cubicBezTo>
                  <a:pt x="1327" y="4230"/>
                  <a:pt x="1369" y="4562"/>
                  <a:pt x="1452" y="4893"/>
                </a:cubicBezTo>
                <a:cubicBezTo>
                  <a:pt x="1576" y="5308"/>
                  <a:pt x="995" y="5474"/>
                  <a:pt x="871" y="50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500;p45">
            <a:extLst>
              <a:ext uri="{FF2B5EF4-FFF2-40B4-BE49-F238E27FC236}">
                <a16:creationId xmlns:a16="http://schemas.microsoft.com/office/drawing/2014/main" id="{53EA715E-82F1-4662-BF59-E628392DCEB2}"/>
              </a:ext>
            </a:extLst>
          </p:cNvPr>
          <p:cNvSpPr/>
          <p:nvPr/>
        </p:nvSpPr>
        <p:spPr>
          <a:xfrm>
            <a:off x="7825766" y="2910749"/>
            <a:ext cx="143952" cy="13430"/>
          </a:xfrm>
          <a:custGeom>
            <a:avLst/>
            <a:gdLst/>
            <a:ahLst/>
            <a:cxnLst/>
            <a:rect l="l" t="t" r="r" b="b"/>
            <a:pathLst>
              <a:path w="9786" h="913" extrusionOk="0">
                <a:moveTo>
                  <a:pt x="5557" y="871"/>
                </a:moveTo>
                <a:cubicBezTo>
                  <a:pt x="4230" y="871"/>
                  <a:pt x="2944" y="871"/>
                  <a:pt x="1618" y="788"/>
                </a:cubicBezTo>
                <a:cubicBezTo>
                  <a:pt x="1203" y="788"/>
                  <a:pt x="830" y="747"/>
                  <a:pt x="457" y="705"/>
                </a:cubicBezTo>
                <a:cubicBezTo>
                  <a:pt x="291" y="705"/>
                  <a:pt x="166" y="622"/>
                  <a:pt x="84" y="457"/>
                </a:cubicBezTo>
                <a:cubicBezTo>
                  <a:pt x="1" y="208"/>
                  <a:pt x="291" y="1"/>
                  <a:pt x="540" y="83"/>
                </a:cubicBezTo>
                <a:cubicBezTo>
                  <a:pt x="788" y="125"/>
                  <a:pt x="1037" y="166"/>
                  <a:pt x="1327" y="166"/>
                </a:cubicBezTo>
                <a:cubicBezTo>
                  <a:pt x="3898" y="332"/>
                  <a:pt x="6510" y="291"/>
                  <a:pt x="9122" y="249"/>
                </a:cubicBezTo>
                <a:cubicBezTo>
                  <a:pt x="9413" y="249"/>
                  <a:pt x="9786" y="208"/>
                  <a:pt x="9786" y="540"/>
                </a:cubicBezTo>
                <a:cubicBezTo>
                  <a:pt x="9786" y="705"/>
                  <a:pt x="9661" y="871"/>
                  <a:pt x="9495" y="871"/>
                </a:cubicBezTo>
                <a:cubicBezTo>
                  <a:pt x="8169" y="871"/>
                  <a:pt x="6883" y="913"/>
                  <a:pt x="5557" y="87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501;p45">
            <a:extLst>
              <a:ext uri="{FF2B5EF4-FFF2-40B4-BE49-F238E27FC236}">
                <a16:creationId xmlns:a16="http://schemas.microsoft.com/office/drawing/2014/main" id="{6EE05ECA-90F6-4C70-9705-9091E2DEAFC7}"/>
              </a:ext>
            </a:extLst>
          </p:cNvPr>
          <p:cNvSpPr/>
          <p:nvPr/>
        </p:nvSpPr>
        <p:spPr>
          <a:xfrm>
            <a:off x="7812350" y="2799130"/>
            <a:ext cx="170783" cy="53088"/>
          </a:xfrm>
          <a:custGeom>
            <a:avLst/>
            <a:gdLst/>
            <a:ahLst/>
            <a:cxnLst/>
            <a:rect l="l" t="t" r="r" b="b"/>
            <a:pathLst>
              <a:path w="11610" h="3609" extrusionOk="0">
                <a:moveTo>
                  <a:pt x="291" y="3442"/>
                </a:moveTo>
                <a:cubicBezTo>
                  <a:pt x="0" y="3152"/>
                  <a:pt x="291" y="2862"/>
                  <a:pt x="581" y="2779"/>
                </a:cubicBezTo>
                <a:cubicBezTo>
                  <a:pt x="1037" y="2613"/>
                  <a:pt x="1493" y="2489"/>
                  <a:pt x="1991" y="2323"/>
                </a:cubicBezTo>
                <a:cubicBezTo>
                  <a:pt x="4230" y="1618"/>
                  <a:pt x="6593" y="996"/>
                  <a:pt x="8915" y="540"/>
                </a:cubicBezTo>
                <a:cubicBezTo>
                  <a:pt x="9703" y="374"/>
                  <a:pt x="10449" y="167"/>
                  <a:pt x="11237" y="1"/>
                </a:cubicBezTo>
                <a:cubicBezTo>
                  <a:pt x="11403" y="1"/>
                  <a:pt x="11568" y="125"/>
                  <a:pt x="11610" y="291"/>
                </a:cubicBezTo>
                <a:cubicBezTo>
                  <a:pt x="11610" y="747"/>
                  <a:pt x="11029" y="623"/>
                  <a:pt x="10698" y="747"/>
                </a:cubicBezTo>
                <a:cubicBezTo>
                  <a:pt x="8625" y="1245"/>
                  <a:pt x="6551" y="1618"/>
                  <a:pt x="4520" y="2198"/>
                </a:cubicBezTo>
                <a:cubicBezTo>
                  <a:pt x="3359" y="2572"/>
                  <a:pt x="2198" y="2903"/>
                  <a:pt x="1078" y="3276"/>
                </a:cubicBezTo>
                <a:cubicBezTo>
                  <a:pt x="788" y="3318"/>
                  <a:pt x="539" y="3608"/>
                  <a:pt x="291" y="344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502;p45">
            <a:extLst>
              <a:ext uri="{FF2B5EF4-FFF2-40B4-BE49-F238E27FC236}">
                <a16:creationId xmlns:a16="http://schemas.microsoft.com/office/drawing/2014/main" id="{0375C36F-2045-4EC0-A3BA-087A4217D565}"/>
              </a:ext>
            </a:extLst>
          </p:cNvPr>
          <p:cNvSpPr/>
          <p:nvPr/>
        </p:nvSpPr>
        <p:spPr>
          <a:xfrm>
            <a:off x="7956891" y="2914412"/>
            <a:ext cx="17711" cy="285448"/>
          </a:xfrm>
          <a:custGeom>
            <a:avLst/>
            <a:gdLst/>
            <a:ahLst/>
            <a:cxnLst/>
            <a:rect l="l" t="t" r="r" b="b"/>
            <a:pathLst>
              <a:path w="1204" h="19405" extrusionOk="0">
                <a:moveTo>
                  <a:pt x="42" y="18990"/>
                </a:moveTo>
                <a:cubicBezTo>
                  <a:pt x="1" y="16419"/>
                  <a:pt x="208" y="13890"/>
                  <a:pt x="250" y="11319"/>
                </a:cubicBezTo>
                <a:cubicBezTo>
                  <a:pt x="291" y="7671"/>
                  <a:pt x="499" y="4022"/>
                  <a:pt x="499" y="415"/>
                </a:cubicBezTo>
                <a:cubicBezTo>
                  <a:pt x="581" y="0"/>
                  <a:pt x="1203" y="83"/>
                  <a:pt x="1120" y="539"/>
                </a:cubicBezTo>
                <a:cubicBezTo>
                  <a:pt x="1162" y="3151"/>
                  <a:pt x="955" y="5805"/>
                  <a:pt x="955" y="8459"/>
                </a:cubicBezTo>
                <a:cubicBezTo>
                  <a:pt x="872" y="11071"/>
                  <a:pt x="789" y="13724"/>
                  <a:pt x="664" y="16336"/>
                </a:cubicBezTo>
                <a:cubicBezTo>
                  <a:pt x="664" y="17249"/>
                  <a:pt x="664" y="18078"/>
                  <a:pt x="664" y="18949"/>
                </a:cubicBezTo>
                <a:cubicBezTo>
                  <a:pt x="664" y="19363"/>
                  <a:pt x="84" y="19405"/>
                  <a:pt x="42" y="189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503;p45">
            <a:extLst>
              <a:ext uri="{FF2B5EF4-FFF2-40B4-BE49-F238E27FC236}">
                <a16:creationId xmlns:a16="http://schemas.microsoft.com/office/drawing/2014/main" id="{BCB6159C-458B-4BA1-9480-132719940030}"/>
              </a:ext>
            </a:extLst>
          </p:cNvPr>
          <p:cNvSpPr/>
          <p:nvPr/>
        </p:nvSpPr>
        <p:spPr>
          <a:xfrm>
            <a:off x="7956288" y="3178501"/>
            <a:ext cx="109795" cy="23801"/>
          </a:xfrm>
          <a:custGeom>
            <a:avLst/>
            <a:gdLst/>
            <a:ahLst/>
            <a:cxnLst/>
            <a:rect l="l" t="t" r="r" b="b"/>
            <a:pathLst>
              <a:path w="7464" h="1618" extrusionOk="0">
                <a:moveTo>
                  <a:pt x="415" y="1576"/>
                </a:moveTo>
                <a:cubicBezTo>
                  <a:pt x="1" y="1535"/>
                  <a:pt x="83" y="913"/>
                  <a:pt x="498" y="954"/>
                </a:cubicBezTo>
                <a:cubicBezTo>
                  <a:pt x="1286" y="996"/>
                  <a:pt x="2115" y="747"/>
                  <a:pt x="2903" y="705"/>
                </a:cubicBezTo>
                <a:cubicBezTo>
                  <a:pt x="4271" y="539"/>
                  <a:pt x="5598" y="249"/>
                  <a:pt x="6966" y="42"/>
                </a:cubicBezTo>
                <a:cubicBezTo>
                  <a:pt x="7339" y="0"/>
                  <a:pt x="7464" y="581"/>
                  <a:pt x="7091" y="664"/>
                </a:cubicBezTo>
                <a:cubicBezTo>
                  <a:pt x="5308" y="954"/>
                  <a:pt x="3566" y="1244"/>
                  <a:pt x="1783" y="1452"/>
                </a:cubicBezTo>
                <a:cubicBezTo>
                  <a:pt x="1327" y="1535"/>
                  <a:pt x="871" y="1617"/>
                  <a:pt x="374" y="1576"/>
                </a:cubicBezTo>
                <a:lnTo>
                  <a:pt x="415" y="157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4;p45">
            <a:extLst>
              <a:ext uri="{FF2B5EF4-FFF2-40B4-BE49-F238E27FC236}">
                <a16:creationId xmlns:a16="http://schemas.microsoft.com/office/drawing/2014/main" id="{B19B2BA1-1742-4225-A461-4497621E564B}"/>
              </a:ext>
            </a:extLst>
          </p:cNvPr>
          <p:cNvSpPr/>
          <p:nvPr/>
        </p:nvSpPr>
        <p:spPr>
          <a:xfrm>
            <a:off x="8055095" y="3032122"/>
            <a:ext cx="51250" cy="156147"/>
          </a:xfrm>
          <a:custGeom>
            <a:avLst/>
            <a:gdLst/>
            <a:ahLst/>
            <a:cxnLst/>
            <a:rect l="l" t="t" r="r" b="b"/>
            <a:pathLst>
              <a:path w="3484" h="10615" extrusionOk="0">
                <a:moveTo>
                  <a:pt x="208" y="10573"/>
                </a:moveTo>
                <a:cubicBezTo>
                  <a:pt x="83" y="10490"/>
                  <a:pt x="0" y="10325"/>
                  <a:pt x="42" y="10159"/>
                </a:cubicBezTo>
                <a:cubicBezTo>
                  <a:pt x="166" y="9827"/>
                  <a:pt x="249" y="9495"/>
                  <a:pt x="332" y="9205"/>
                </a:cubicBezTo>
                <a:cubicBezTo>
                  <a:pt x="747" y="7795"/>
                  <a:pt x="1120" y="6303"/>
                  <a:pt x="1534" y="4893"/>
                </a:cubicBezTo>
                <a:cubicBezTo>
                  <a:pt x="1825" y="3939"/>
                  <a:pt x="2073" y="2986"/>
                  <a:pt x="2364" y="2032"/>
                </a:cubicBezTo>
                <a:cubicBezTo>
                  <a:pt x="2571" y="1452"/>
                  <a:pt x="2778" y="913"/>
                  <a:pt x="2861" y="332"/>
                </a:cubicBezTo>
                <a:cubicBezTo>
                  <a:pt x="2861" y="166"/>
                  <a:pt x="3027" y="1"/>
                  <a:pt x="3193" y="42"/>
                </a:cubicBezTo>
                <a:cubicBezTo>
                  <a:pt x="3359" y="42"/>
                  <a:pt x="3483" y="208"/>
                  <a:pt x="3483" y="374"/>
                </a:cubicBezTo>
                <a:cubicBezTo>
                  <a:pt x="3442" y="871"/>
                  <a:pt x="3276" y="1369"/>
                  <a:pt x="3110" y="1866"/>
                </a:cubicBezTo>
                <a:cubicBezTo>
                  <a:pt x="2447" y="3774"/>
                  <a:pt x="1949" y="5722"/>
                  <a:pt x="1410" y="7671"/>
                </a:cubicBezTo>
                <a:cubicBezTo>
                  <a:pt x="1244" y="8251"/>
                  <a:pt x="1078" y="8873"/>
                  <a:pt x="913" y="9454"/>
                </a:cubicBezTo>
                <a:cubicBezTo>
                  <a:pt x="830" y="9744"/>
                  <a:pt x="705" y="10076"/>
                  <a:pt x="622" y="10366"/>
                </a:cubicBezTo>
                <a:cubicBezTo>
                  <a:pt x="581" y="10532"/>
                  <a:pt x="374" y="10615"/>
                  <a:pt x="208" y="105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05;p45">
            <a:extLst>
              <a:ext uri="{FF2B5EF4-FFF2-40B4-BE49-F238E27FC236}">
                <a16:creationId xmlns:a16="http://schemas.microsoft.com/office/drawing/2014/main" id="{ED2EEA1F-7A86-48EB-B403-40C41C7E8E8E}"/>
              </a:ext>
            </a:extLst>
          </p:cNvPr>
          <p:cNvSpPr/>
          <p:nvPr/>
        </p:nvSpPr>
        <p:spPr>
          <a:xfrm>
            <a:off x="7939209" y="2649706"/>
            <a:ext cx="169577" cy="159206"/>
          </a:xfrm>
          <a:custGeom>
            <a:avLst/>
            <a:gdLst/>
            <a:ahLst/>
            <a:cxnLst/>
            <a:rect l="l" t="t" r="r" b="b"/>
            <a:pathLst>
              <a:path w="11528" h="10823" extrusionOk="0">
                <a:moveTo>
                  <a:pt x="2488" y="10491"/>
                </a:moveTo>
                <a:cubicBezTo>
                  <a:pt x="1825" y="10117"/>
                  <a:pt x="1369" y="9413"/>
                  <a:pt x="996" y="8749"/>
                </a:cubicBezTo>
                <a:cubicBezTo>
                  <a:pt x="332" y="7630"/>
                  <a:pt x="1" y="6303"/>
                  <a:pt x="83" y="5018"/>
                </a:cubicBezTo>
                <a:cubicBezTo>
                  <a:pt x="332" y="2779"/>
                  <a:pt x="2240" y="871"/>
                  <a:pt x="4354" y="374"/>
                </a:cubicBezTo>
                <a:cubicBezTo>
                  <a:pt x="5639" y="167"/>
                  <a:pt x="7008" y="1"/>
                  <a:pt x="8252" y="498"/>
                </a:cubicBezTo>
                <a:cubicBezTo>
                  <a:pt x="10490" y="1327"/>
                  <a:pt x="11527" y="3940"/>
                  <a:pt x="11361" y="6220"/>
                </a:cubicBezTo>
                <a:cubicBezTo>
                  <a:pt x="11278" y="7091"/>
                  <a:pt x="11112" y="7920"/>
                  <a:pt x="10656" y="8708"/>
                </a:cubicBezTo>
                <a:cubicBezTo>
                  <a:pt x="10573" y="8832"/>
                  <a:pt x="10408" y="8915"/>
                  <a:pt x="10242" y="8832"/>
                </a:cubicBezTo>
                <a:cubicBezTo>
                  <a:pt x="10034" y="8708"/>
                  <a:pt x="10076" y="8418"/>
                  <a:pt x="10200" y="8252"/>
                </a:cubicBezTo>
                <a:cubicBezTo>
                  <a:pt x="10325" y="8044"/>
                  <a:pt x="10408" y="7796"/>
                  <a:pt x="10490" y="7547"/>
                </a:cubicBezTo>
                <a:cubicBezTo>
                  <a:pt x="11071" y="5598"/>
                  <a:pt x="10698" y="3152"/>
                  <a:pt x="9122" y="1742"/>
                </a:cubicBezTo>
                <a:cubicBezTo>
                  <a:pt x="8252" y="913"/>
                  <a:pt x="7008" y="706"/>
                  <a:pt x="5847" y="830"/>
                </a:cubicBezTo>
                <a:cubicBezTo>
                  <a:pt x="5225" y="871"/>
                  <a:pt x="4603" y="913"/>
                  <a:pt x="3981" y="1120"/>
                </a:cubicBezTo>
                <a:cubicBezTo>
                  <a:pt x="2737" y="1576"/>
                  <a:pt x="1659" y="2571"/>
                  <a:pt x="1079" y="3774"/>
                </a:cubicBezTo>
                <a:cubicBezTo>
                  <a:pt x="291" y="5349"/>
                  <a:pt x="830" y="7215"/>
                  <a:pt x="1659" y="8666"/>
                </a:cubicBezTo>
                <a:cubicBezTo>
                  <a:pt x="1949" y="9164"/>
                  <a:pt x="2240" y="9578"/>
                  <a:pt x="2737" y="9910"/>
                </a:cubicBezTo>
                <a:cubicBezTo>
                  <a:pt x="2820" y="9993"/>
                  <a:pt x="2944" y="10035"/>
                  <a:pt x="3027" y="10159"/>
                </a:cubicBezTo>
                <a:cubicBezTo>
                  <a:pt x="3235" y="10491"/>
                  <a:pt x="2737" y="10822"/>
                  <a:pt x="2488" y="104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06;p45">
            <a:extLst>
              <a:ext uri="{FF2B5EF4-FFF2-40B4-BE49-F238E27FC236}">
                <a16:creationId xmlns:a16="http://schemas.microsoft.com/office/drawing/2014/main" id="{5E96376C-A63F-4A3F-9ACF-21E7EE5F1135}"/>
              </a:ext>
            </a:extLst>
          </p:cNvPr>
          <p:cNvSpPr/>
          <p:nvPr/>
        </p:nvSpPr>
        <p:spPr>
          <a:xfrm>
            <a:off x="8087413" y="2742408"/>
            <a:ext cx="145173" cy="37834"/>
          </a:xfrm>
          <a:custGeom>
            <a:avLst/>
            <a:gdLst/>
            <a:ahLst/>
            <a:cxnLst/>
            <a:rect l="l" t="t" r="r" b="b"/>
            <a:pathLst>
              <a:path w="9869" h="2572" extrusionOk="0">
                <a:moveTo>
                  <a:pt x="84" y="2240"/>
                </a:moveTo>
                <a:cubicBezTo>
                  <a:pt x="1" y="1908"/>
                  <a:pt x="374" y="1825"/>
                  <a:pt x="623" y="1784"/>
                </a:cubicBezTo>
                <a:cubicBezTo>
                  <a:pt x="1120" y="1659"/>
                  <a:pt x="1576" y="1577"/>
                  <a:pt x="2033" y="1452"/>
                </a:cubicBezTo>
                <a:cubicBezTo>
                  <a:pt x="3318" y="1162"/>
                  <a:pt x="4562" y="872"/>
                  <a:pt x="5847" y="664"/>
                </a:cubicBezTo>
                <a:cubicBezTo>
                  <a:pt x="6469" y="540"/>
                  <a:pt x="7132" y="416"/>
                  <a:pt x="7754" y="333"/>
                </a:cubicBezTo>
                <a:cubicBezTo>
                  <a:pt x="8335" y="208"/>
                  <a:pt x="8915" y="125"/>
                  <a:pt x="9496" y="1"/>
                </a:cubicBezTo>
                <a:cubicBezTo>
                  <a:pt x="9662" y="1"/>
                  <a:pt x="9786" y="125"/>
                  <a:pt x="9827" y="291"/>
                </a:cubicBezTo>
                <a:cubicBezTo>
                  <a:pt x="9869" y="457"/>
                  <a:pt x="9744" y="581"/>
                  <a:pt x="9579" y="623"/>
                </a:cubicBezTo>
                <a:cubicBezTo>
                  <a:pt x="8293" y="830"/>
                  <a:pt x="7049" y="1079"/>
                  <a:pt x="5764" y="1286"/>
                </a:cubicBezTo>
                <a:cubicBezTo>
                  <a:pt x="4520" y="1535"/>
                  <a:pt x="3276" y="1784"/>
                  <a:pt x="2033" y="2074"/>
                </a:cubicBezTo>
                <a:cubicBezTo>
                  <a:pt x="1618" y="2198"/>
                  <a:pt x="1162" y="2281"/>
                  <a:pt x="747" y="2364"/>
                </a:cubicBezTo>
                <a:cubicBezTo>
                  <a:pt x="498" y="2447"/>
                  <a:pt x="208" y="2572"/>
                  <a:pt x="84" y="22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07;p45">
            <a:extLst>
              <a:ext uri="{FF2B5EF4-FFF2-40B4-BE49-F238E27FC236}">
                <a16:creationId xmlns:a16="http://schemas.microsoft.com/office/drawing/2014/main" id="{287C161E-BD4F-47D6-8C67-A05F517A4793}"/>
              </a:ext>
            </a:extLst>
          </p:cNvPr>
          <p:cNvSpPr/>
          <p:nvPr/>
        </p:nvSpPr>
        <p:spPr>
          <a:xfrm>
            <a:off x="8225260" y="2742408"/>
            <a:ext cx="28067" cy="93335"/>
          </a:xfrm>
          <a:custGeom>
            <a:avLst/>
            <a:gdLst/>
            <a:ahLst/>
            <a:cxnLst/>
            <a:rect l="l" t="t" r="r" b="b"/>
            <a:pathLst>
              <a:path w="1908" h="6345" extrusionOk="0">
                <a:moveTo>
                  <a:pt x="1244" y="5930"/>
                </a:moveTo>
                <a:cubicBezTo>
                  <a:pt x="912" y="4106"/>
                  <a:pt x="498" y="2281"/>
                  <a:pt x="42" y="457"/>
                </a:cubicBezTo>
                <a:cubicBezTo>
                  <a:pt x="0" y="42"/>
                  <a:pt x="581" y="1"/>
                  <a:pt x="664" y="416"/>
                </a:cubicBezTo>
                <a:cubicBezTo>
                  <a:pt x="1078" y="2240"/>
                  <a:pt x="1534" y="4023"/>
                  <a:pt x="1866" y="5847"/>
                </a:cubicBezTo>
                <a:cubicBezTo>
                  <a:pt x="1908" y="6262"/>
                  <a:pt x="1327" y="6345"/>
                  <a:pt x="1244" y="593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08;p45">
            <a:extLst>
              <a:ext uri="{FF2B5EF4-FFF2-40B4-BE49-F238E27FC236}">
                <a16:creationId xmlns:a16="http://schemas.microsoft.com/office/drawing/2014/main" id="{8708F382-A409-461E-891D-67540E671104}"/>
              </a:ext>
            </a:extLst>
          </p:cNvPr>
          <p:cNvSpPr/>
          <p:nvPr/>
        </p:nvSpPr>
        <p:spPr>
          <a:xfrm>
            <a:off x="8217934" y="2827197"/>
            <a:ext cx="34171" cy="30509"/>
          </a:xfrm>
          <a:custGeom>
            <a:avLst/>
            <a:gdLst/>
            <a:ahLst/>
            <a:cxnLst/>
            <a:rect l="l" t="t" r="r" b="b"/>
            <a:pathLst>
              <a:path w="2323" h="2074" extrusionOk="0">
                <a:moveTo>
                  <a:pt x="84" y="1907"/>
                </a:moveTo>
                <a:cubicBezTo>
                  <a:pt x="1" y="1783"/>
                  <a:pt x="1" y="1576"/>
                  <a:pt x="167" y="1451"/>
                </a:cubicBezTo>
                <a:cubicBezTo>
                  <a:pt x="498" y="1161"/>
                  <a:pt x="871" y="871"/>
                  <a:pt x="1245" y="581"/>
                </a:cubicBezTo>
                <a:cubicBezTo>
                  <a:pt x="1452" y="373"/>
                  <a:pt x="1659" y="83"/>
                  <a:pt x="1991" y="42"/>
                </a:cubicBezTo>
                <a:cubicBezTo>
                  <a:pt x="2157" y="0"/>
                  <a:pt x="2281" y="125"/>
                  <a:pt x="2323" y="290"/>
                </a:cubicBezTo>
                <a:cubicBezTo>
                  <a:pt x="2323" y="456"/>
                  <a:pt x="2240" y="622"/>
                  <a:pt x="2074" y="664"/>
                </a:cubicBezTo>
                <a:cubicBezTo>
                  <a:pt x="1991" y="705"/>
                  <a:pt x="1908" y="788"/>
                  <a:pt x="1867" y="829"/>
                </a:cubicBezTo>
                <a:cubicBezTo>
                  <a:pt x="1452" y="1203"/>
                  <a:pt x="996" y="1576"/>
                  <a:pt x="540" y="1949"/>
                </a:cubicBezTo>
                <a:cubicBezTo>
                  <a:pt x="415" y="2073"/>
                  <a:pt x="208" y="2032"/>
                  <a:pt x="84" y="19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09;p45">
            <a:extLst>
              <a:ext uri="{FF2B5EF4-FFF2-40B4-BE49-F238E27FC236}">
                <a16:creationId xmlns:a16="http://schemas.microsoft.com/office/drawing/2014/main" id="{57B7E10B-6991-4681-BAA9-9C97F8624859}"/>
              </a:ext>
            </a:extLst>
          </p:cNvPr>
          <p:cNvSpPr/>
          <p:nvPr/>
        </p:nvSpPr>
        <p:spPr>
          <a:xfrm>
            <a:off x="8077057" y="2882698"/>
            <a:ext cx="235434" cy="1995632"/>
          </a:xfrm>
          <a:custGeom>
            <a:avLst/>
            <a:gdLst/>
            <a:ahLst/>
            <a:cxnLst/>
            <a:rect l="l" t="t" r="r" b="b"/>
            <a:pathLst>
              <a:path w="16005" h="135665" extrusionOk="0">
                <a:moveTo>
                  <a:pt x="15341" y="135250"/>
                </a:moveTo>
                <a:cubicBezTo>
                  <a:pt x="15424" y="126543"/>
                  <a:pt x="14885" y="117877"/>
                  <a:pt x="14470" y="109170"/>
                </a:cubicBezTo>
                <a:cubicBezTo>
                  <a:pt x="14263" y="105190"/>
                  <a:pt x="14222" y="101210"/>
                  <a:pt x="14014" y="97271"/>
                </a:cubicBezTo>
                <a:cubicBezTo>
                  <a:pt x="13765" y="92254"/>
                  <a:pt x="13392" y="87278"/>
                  <a:pt x="12853" y="82344"/>
                </a:cubicBezTo>
                <a:cubicBezTo>
                  <a:pt x="12605" y="79981"/>
                  <a:pt x="12314" y="77700"/>
                  <a:pt x="11858" y="75379"/>
                </a:cubicBezTo>
                <a:cubicBezTo>
                  <a:pt x="11402" y="72974"/>
                  <a:pt x="10822" y="70610"/>
                  <a:pt x="10241" y="68247"/>
                </a:cubicBezTo>
                <a:cubicBezTo>
                  <a:pt x="9785" y="66464"/>
                  <a:pt x="9370" y="64681"/>
                  <a:pt x="8831" y="62898"/>
                </a:cubicBezTo>
                <a:cubicBezTo>
                  <a:pt x="8044" y="60411"/>
                  <a:pt x="7049" y="57964"/>
                  <a:pt x="6344" y="55435"/>
                </a:cubicBezTo>
                <a:cubicBezTo>
                  <a:pt x="5473" y="52367"/>
                  <a:pt x="4768" y="49216"/>
                  <a:pt x="4561" y="46023"/>
                </a:cubicBezTo>
                <a:cubicBezTo>
                  <a:pt x="4354" y="43453"/>
                  <a:pt x="4478" y="40841"/>
                  <a:pt x="4685" y="38270"/>
                </a:cubicBezTo>
                <a:cubicBezTo>
                  <a:pt x="4934" y="35285"/>
                  <a:pt x="5390" y="32216"/>
                  <a:pt x="5390" y="29190"/>
                </a:cubicBezTo>
                <a:cubicBezTo>
                  <a:pt x="5307" y="25375"/>
                  <a:pt x="5100" y="21519"/>
                  <a:pt x="4271" y="17788"/>
                </a:cubicBezTo>
                <a:cubicBezTo>
                  <a:pt x="3566" y="15383"/>
                  <a:pt x="2156" y="13268"/>
                  <a:pt x="1410" y="10905"/>
                </a:cubicBezTo>
                <a:cubicBezTo>
                  <a:pt x="663" y="8624"/>
                  <a:pt x="0" y="6261"/>
                  <a:pt x="207" y="3815"/>
                </a:cubicBezTo>
                <a:cubicBezTo>
                  <a:pt x="290" y="2612"/>
                  <a:pt x="456" y="1410"/>
                  <a:pt x="912" y="249"/>
                </a:cubicBezTo>
                <a:cubicBezTo>
                  <a:pt x="995" y="83"/>
                  <a:pt x="1161" y="0"/>
                  <a:pt x="1327" y="42"/>
                </a:cubicBezTo>
                <a:cubicBezTo>
                  <a:pt x="1493" y="125"/>
                  <a:pt x="1576" y="291"/>
                  <a:pt x="1534" y="456"/>
                </a:cubicBezTo>
                <a:cubicBezTo>
                  <a:pt x="995" y="1700"/>
                  <a:pt x="829" y="3151"/>
                  <a:pt x="788" y="4478"/>
                </a:cubicBezTo>
                <a:cubicBezTo>
                  <a:pt x="746" y="6593"/>
                  <a:pt x="1327" y="8666"/>
                  <a:pt x="1990" y="10698"/>
                </a:cubicBezTo>
                <a:cubicBezTo>
                  <a:pt x="2737" y="12895"/>
                  <a:pt x="3939" y="14844"/>
                  <a:pt x="4685" y="17041"/>
                </a:cubicBezTo>
                <a:cubicBezTo>
                  <a:pt x="5349" y="19197"/>
                  <a:pt x="5514" y="21478"/>
                  <a:pt x="5722" y="23717"/>
                </a:cubicBezTo>
                <a:cubicBezTo>
                  <a:pt x="5929" y="26080"/>
                  <a:pt x="6053" y="28485"/>
                  <a:pt x="5971" y="30890"/>
                </a:cubicBezTo>
                <a:cubicBezTo>
                  <a:pt x="5805" y="34165"/>
                  <a:pt x="5349" y="37358"/>
                  <a:pt x="5141" y="40592"/>
                </a:cubicBezTo>
                <a:cubicBezTo>
                  <a:pt x="5017" y="43204"/>
                  <a:pt x="5058" y="45816"/>
                  <a:pt x="5432" y="48387"/>
                </a:cubicBezTo>
                <a:cubicBezTo>
                  <a:pt x="5722" y="50501"/>
                  <a:pt x="6219" y="52574"/>
                  <a:pt x="6758" y="54647"/>
                </a:cubicBezTo>
                <a:cubicBezTo>
                  <a:pt x="7463" y="57177"/>
                  <a:pt x="8417" y="59623"/>
                  <a:pt x="9246" y="62152"/>
                </a:cubicBezTo>
                <a:cubicBezTo>
                  <a:pt x="9827" y="63976"/>
                  <a:pt x="10241" y="65842"/>
                  <a:pt x="10739" y="67667"/>
                </a:cubicBezTo>
                <a:cubicBezTo>
                  <a:pt x="11568" y="70984"/>
                  <a:pt x="12356" y="74259"/>
                  <a:pt x="12895" y="77618"/>
                </a:cubicBezTo>
                <a:cubicBezTo>
                  <a:pt x="13848" y="84334"/>
                  <a:pt x="14304" y="91134"/>
                  <a:pt x="14678" y="97893"/>
                </a:cubicBezTo>
                <a:cubicBezTo>
                  <a:pt x="14843" y="101831"/>
                  <a:pt x="14885" y="105770"/>
                  <a:pt x="15092" y="109709"/>
                </a:cubicBezTo>
                <a:cubicBezTo>
                  <a:pt x="15382" y="114975"/>
                  <a:pt x="15673" y="120241"/>
                  <a:pt x="15839" y="125506"/>
                </a:cubicBezTo>
                <a:cubicBezTo>
                  <a:pt x="15880" y="128326"/>
                  <a:pt x="16004" y="131104"/>
                  <a:pt x="15963" y="133923"/>
                </a:cubicBezTo>
                <a:cubicBezTo>
                  <a:pt x="15963" y="134255"/>
                  <a:pt x="15963" y="134545"/>
                  <a:pt x="15963" y="134835"/>
                </a:cubicBezTo>
                <a:cubicBezTo>
                  <a:pt x="15921" y="135043"/>
                  <a:pt x="16004" y="135291"/>
                  <a:pt x="15880" y="135457"/>
                </a:cubicBezTo>
                <a:cubicBezTo>
                  <a:pt x="15714" y="135665"/>
                  <a:pt x="15341" y="135540"/>
                  <a:pt x="15341" y="1352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10;p45">
            <a:extLst>
              <a:ext uri="{FF2B5EF4-FFF2-40B4-BE49-F238E27FC236}">
                <a16:creationId xmlns:a16="http://schemas.microsoft.com/office/drawing/2014/main" id="{163931B4-44DD-4BE9-9CB4-C6426E456C1F}"/>
              </a:ext>
            </a:extLst>
          </p:cNvPr>
          <p:cNvSpPr/>
          <p:nvPr/>
        </p:nvSpPr>
        <p:spPr>
          <a:xfrm>
            <a:off x="8090472" y="2839994"/>
            <a:ext cx="454392" cy="445860"/>
          </a:xfrm>
          <a:custGeom>
            <a:avLst/>
            <a:gdLst/>
            <a:ahLst/>
            <a:cxnLst/>
            <a:rect l="l" t="t" r="r" b="b"/>
            <a:pathLst>
              <a:path w="30890" h="30310" extrusionOk="0">
                <a:moveTo>
                  <a:pt x="30392" y="30268"/>
                </a:moveTo>
                <a:cubicBezTo>
                  <a:pt x="28982" y="29978"/>
                  <a:pt x="27531" y="30061"/>
                  <a:pt x="26121" y="29854"/>
                </a:cubicBezTo>
                <a:cubicBezTo>
                  <a:pt x="24919" y="29688"/>
                  <a:pt x="23717" y="29356"/>
                  <a:pt x="22680" y="28693"/>
                </a:cubicBezTo>
                <a:cubicBezTo>
                  <a:pt x="20275" y="27407"/>
                  <a:pt x="18700" y="25127"/>
                  <a:pt x="17539" y="22722"/>
                </a:cubicBezTo>
                <a:cubicBezTo>
                  <a:pt x="16088" y="19778"/>
                  <a:pt x="15092" y="16627"/>
                  <a:pt x="14139" y="13476"/>
                </a:cubicBezTo>
                <a:cubicBezTo>
                  <a:pt x="13641" y="11776"/>
                  <a:pt x="13144" y="10076"/>
                  <a:pt x="12480" y="8418"/>
                </a:cubicBezTo>
                <a:cubicBezTo>
                  <a:pt x="11983" y="7132"/>
                  <a:pt x="11402" y="5847"/>
                  <a:pt x="10822" y="4603"/>
                </a:cubicBezTo>
                <a:cubicBezTo>
                  <a:pt x="9661" y="2240"/>
                  <a:pt x="8334" y="416"/>
                  <a:pt x="5473" y="706"/>
                </a:cubicBezTo>
                <a:cubicBezTo>
                  <a:pt x="3773" y="955"/>
                  <a:pt x="2156" y="1825"/>
                  <a:pt x="912" y="2986"/>
                </a:cubicBezTo>
                <a:cubicBezTo>
                  <a:pt x="829" y="3069"/>
                  <a:pt x="705" y="3194"/>
                  <a:pt x="622" y="3318"/>
                </a:cubicBezTo>
                <a:cubicBezTo>
                  <a:pt x="622" y="3484"/>
                  <a:pt x="456" y="3567"/>
                  <a:pt x="290" y="3567"/>
                </a:cubicBezTo>
                <a:cubicBezTo>
                  <a:pt x="125" y="3567"/>
                  <a:pt x="0" y="3401"/>
                  <a:pt x="0" y="3235"/>
                </a:cubicBezTo>
                <a:cubicBezTo>
                  <a:pt x="42" y="2986"/>
                  <a:pt x="249" y="2779"/>
                  <a:pt x="415" y="2572"/>
                </a:cubicBezTo>
                <a:cubicBezTo>
                  <a:pt x="664" y="2323"/>
                  <a:pt x="912" y="2115"/>
                  <a:pt x="1203" y="1950"/>
                </a:cubicBezTo>
                <a:cubicBezTo>
                  <a:pt x="2695" y="789"/>
                  <a:pt x="4520" y="1"/>
                  <a:pt x="6385" y="84"/>
                </a:cubicBezTo>
                <a:cubicBezTo>
                  <a:pt x="7380" y="125"/>
                  <a:pt x="8376" y="457"/>
                  <a:pt x="9122" y="1120"/>
                </a:cubicBezTo>
                <a:cubicBezTo>
                  <a:pt x="9744" y="1701"/>
                  <a:pt x="10324" y="2406"/>
                  <a:pt x="10739" y="3194"/>
                </a:cubicBezTo>
                <a:cubicBezTo>
                  <a:pt x="12232" y="5971"/>
                  <a:pt x="13434" y="8874"/>
                  <a:pt x="14305" y="11859"/>
                </a:cubicBezTo>
                <a:cubicBezTo>
                  <a:pt x="14678" y="13144"/>
                  <a:pt x="15051" y="14388"/>
                  <a:pt x="15466" y="15632"/>
                </a:cubicBezTo>
                <a:cubicBezTo>
                  <a:pt x="16212" y="18161"/>
                  <a:pt x="17166" y="20566"/>
                  <a:pt x="18326" y="22930"/>
                </a:cubicBezTo>
                <a:cubicBezTo>
                  <a:pt x="19612" y="25459"/>
                  <a:pt x="21270" y="27490"/>
                  <a:pt x="23924" y="28651"/>
                </a:cubicBezTo>
                <a:cubicBezTo>
                  <a:pt x="25790" y="29439"/>
                  <a:pt x="27821" y="29315"/>
                  <a:pt x="29811" y="29522"/>
                </a:cubicBezTo>
                <a:cubicBezTo>
                  <a:pt x="30060" y="29563"/>
                  <a:pt x="30268" y="29605"/>
                  <a:pt x="30516" y="29646"/>
                </a:cubicBezTo>
                <a:cubicBezTo>
                  <a:pt x="30890" y="29729"/>
                  <a:pt x="30807" y="30310"/>
                  <a:pt x="30392" y="302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11;p45">
            <a:extLst>
              <a:ext uri="{FF2B5EF4-FFF2-40B4-BE49-F238E27FC236}">
                <a16:creationId xmlns:a16="http://schemas.microsoft.com/office/drawing/2014/main" id="{B0C2F80A-E696-409D-B044-3296039989AC}"/>
              </a:ext>
            </a:extLst>
          </p:cNvPr>
          <p:cNvSpPr/>
          <p:nvPr/>
        </p:nvSpPr>
        <p:spPr>
          <a:xfrm>
            <a:off x="8400912" y="3204729"/>
            <a:ext cx="212868" cy="42703"/>
          </a:xfrm>
          <a:custGeom>
            <a:avLst/>
            <a:gdLst/>
            <a:ahLst/>
            <a:cxnLst/>
            <a:rect l="l" t="t" r="r" b="b"/>
            <a:pathLst>
              <a:path w="14471" h="2903" extrusionOk="0">
                <a:moveTo>
                  <a:pt x="208" y="2820"/>
                </a:moveTo>
                <a:cubicBezTo>
                  <a:pt x="0" y="2612"/>
                  <a:pt x="125" y="2322"/>
                  <a:pt x="415" y="2239"/>
                </a:cubicBezTo>
                <a:cubicBezTo>
                  <a:pt x="788" y="2115"/>
                  <a:pt x="1203" y="2073"/>
                  <a:pt x="1576" y="1991"/>
                </a:cubicBezTo>
                <a:cubicBezTo>
                  <a:pt x="2820" y="1617"/>
                  <a:pt x="4022" y="1078"/>
                  <a:pt x="5266" y="705"/>
                </a:cubicBezTo>
                <a:cubicBezTo>
                  <a:pt x="7173" y="208"/>
                  <a:pt x="9205" y="0"/>
                  <a:pt x="11195" y="125"/>
                </a:cubicBezTo>
                <a:cubicBezTo>
                  <a:pt x="12149" y="208"/>
                  <a:pt x="13102" y="291"/>
                  <a:pt x="14098" y="415"/>
                </a:cubicBezTo>
                <a:cubicBezTo>
                  <a:pt x="14471" y="415"/>
                  <a:pt x="14471" y="1037"/>
                  <a:pt x="14056" y="995"/>
                </a:cubicBezTo>
                <a:cubicBezTo>
                  <a:pt x="12729" y="912"/>
                  <a:pt x="11403" y="705"/>
                  <a:pt x="10076" y="705"/>
                </a:cubicBezTo>
                <a:cubicBezTo>
                  <a:pt x="8500" y="705"/>
                  <a:pt x="6883" y="912"/>
                  <a:pt x="5349" y="1327"/>
                </a:cubicBezTo>
                <a:cubicBezTo>
                  <a:pt x="3773" y="1783"/>
                  <a:pt x="2239" y="2530"/>
                  <a:pt x="581" y="2820"/>
                </a:cubicBezTo>
                <a:cubicBezTo>
                  <a:pt x="498" y="2903"/>
                  <a:pt x="332" y="2903"/>
                  <a:pt x="208" y="28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12;p45">
            <a:extLst>
              <a:ext uri="{FF2B5EF4-FFF2-40B4-BE49-F238E27FC236}">
                <a16:creationId xmlns:a16="http://schemas.microsoft.com/office/drawing/2014/main" id="{77A85C9B-92AB-4D52-A56E-5FF71F2A1C94}"/>
              </a:ext>
            </a:extLst>
          </p:cNvPr>
          <p:cNvSpPr/>
          <p:nvPr/>
        </p:nvSpPr>
        <p:spPr>
          <a:xfrm>
            <a:off x="8475315" y="3033343"/>
            <a:ext cx="176285" cy="198232"/>
          </a:xfrm>
          <a:custGeom>
            <a:avLst/>
            <a:gdLst/>
            <a:ahLst/>
            <a:cxnLst/>
            <a:rect l="l" t="t" r="r" b="b"/>
            <a:pathLst>
              <a:path w="11984" h="13476" extrusionOk="0">
                <a:moveTo>
                  <a:pt x="84" y="12605"/>
                </a:moveTo>
                <a:cubicBezTo>
                  <a:pt x="1" y="12398"/>
                  <a:pt x="208" y="12315"/>
                  <a:pt x="333" y="12190"/>
                </a:cubicBezTo>
                <a:cubicBezTo>
                  <a:pt x="789" y="11734"/>
                  <a:pt x="1120" y="11195"/>
                  <a:pt x="1452" y="10656"/>
                </a:cubicBezTo>
                <a:cubicBezTo>
                  <a:pt x="2240" y="9288"/>
                  <a:pt x="2613" y="7795"/>
                  <a:pt x="3359" y="6427"/>
                </a:cubicBezTo>
                <a:cubicBezTo>
                  <a:pt x="4520" y="4437"/>
                  <a:pt x="6262" y="2861"/>
                  <a:pt x="8169" y="1617"/>
                </a:cubicBezTo>
                <a:cubicBezTo>
                  <a:pt x="9164" y="913"/>
                  <a:pt x="10366" y="415"/>
                  <a:pt x="11527" y="42"/>
                </a:cubicBezTo>
                <a:cubicBezTo>
                  <a:pt x="11693" y="0"/>
                  <a:pt x="11859" y="83"/>
                  <a:pt x="11942" y="249"/>
                </a:cubicBezTo>
                <a:cubicBezTo>
                  <a:pt x="11983" y="415"/>
                  <a:pt x="11900" y="581"/>
                  <a:pt x="11735" y="622"/>
                </a:cubicBezTo>
                <a:cubicBezTo>
                  <a:pt x="10822" y="913"/>
                  <a:pt x="9952" y="1244"/>
                  <a:pt x="9123" y="1742"/>
                </a:cubicBezTo>
                <a:cubicBezTo>
                  <a:pt x="8376" y="2198"/>
                  <a:pt x="7630" y="2695"/>
                  <a:pt x="6966" y="3234"/>
                </a:cubicBezTo>
                <a:cubicBezTo>
                  <a:pt x="6966" y="3234"/>
                  <a:pt x="6966" y="3234"/>
                  <a:pt x="6966" y="3234"/>
                </a:cubicBezTo>
                <a:lnTo>
                  <a:pt x="6966" y="3234"/>
                </a:lnTo>
                <a:cubicBezTo>
                  <a:pt x="5598" y="4313"/>
                  <a:pt x="4396" y="5722"/>
                  <a:pt x="3608" y="7298"/>
                </a:cubicBezTo>
                <a:cubicBezTo>
                  <a:pt x="2945" y="8749"/>
                  <a:pt x="2530" y="10242"/>
                  <a:pt x="1618" y="11527"/>
                </a:cubicBezTo>
                <a:cubicBezTo>
                  <a:pt x="1369" y="11859"/>
                  <a:pt x="374" y="13476"/>
                  <a:pt x="42" y="126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13;p45">
            <a:extLst>
              <a:ext uri="{FF2B5EF4-FFF2-40B4-BE49-F238E27FC236}">
                <a16:creationId xmlns:a16="http://schemas.microsoft.com/office/drawing/2014/main" id="{1D900C67-5CE0-4AA9-B6C7-CE86C9D099FF}"/>
              </a:ext>
            </a:extLst>
          </p:cNvPr>
          <p:cNvSpPr/>
          <p:nvPr/>
        </p:nvSpPr>
        <p:spPr>
          <a:xfrm>
            <a:off x="8232571" y="2754618"/>
            <a:ext cx="626396" cy="549536"/>
          </a:xfrm>
          <a:custGeom>
            <a:avLst/>
            <a:gdLst/>
            <a:ahLst/>
            <a:cxnLst/>
            <a:rect l="l" t="t" r="r" b="b"/>
            <a:pathLst>
              <a:path w="42583" h="37358" extrusionOk="0">
                <a:moveTo>
                  <a:pt x="40924" y="37275"/>
                </a:moveTo>
                <a:cubicBezTo>
                  <a:pt x="40551" y="37026"/>
                  <a:pt x="41007" y="36653"/>
                  <a:pt x="41090" y="36404"/>
                </a:cubicBezTo>
                <a:cubicBezTo>
                  <a:pt x="41339" y="35989"/>
                  <a:pt x="41463" y="35533"/>
                  <a:pt x="41546" y="35077"/>
                </a:cubicBezTo>
                <a:cubicBezTo>
                  <a:pt x="41753" y="34248"/>
                  <a:pt x="41878" y="33377"/>
                  <a:pt x="41836" y="32507"/>
                </a:cubicBezTo>
                <a:cubicBezTo>
                  <a:pt x="41795" y="31926"/>
                  <a:pt x="41587" y="31346"/>
                  <a:pt x="41422" y="30765"/>
                </a:cubicBezTo>
                <a:cubicBezTo>
                  <a:pt x="41173" y="30060"/>
                  <a:pt x="40924" y="29273"/>
                  <a:pt x="40592" y="28568"/>
                </a:cubicBezTo>
                <a:cubicBezTo>
                  <a:pt x="39846" y="26951"/>
                  <a:pt x="38892" y="25417"/>
                  <a:pt x="38105" y="23800"/>
                </a:cubicBezTo>
                <a:cubicBezTo>
                  <a:pt x="37358" y="22307"/>
                  <a:pt x="36653" y="20814"/>
                  <a:pt x="35907" y="19322"/>
                </a:cubicBezTo>
                <a:cubicBezTo>
                  <a:pt x="34373" y="16212"/>
                  <a:pt x="32880" y="13061"/>
                  <a:pt x="30973" y="10158"/>
                </a:cubicBezTo>
                <a:cubicBezTo>
                  <a:pt x="30102" y="8707"/>
                  <a:pt x="29190" y="7298"/>
                  <a:pt x="27988" y="6137"/>
                </a:cubicBezTo>
                <a:cubicBezTo>
                  <a:pt x="27366" y="5515"/>
                  <a:pt x="26620" y="5059"/>
                  <a:pt x="25873" y="4644"/>
                </a:cubicBezTo>
                <a:cubicBezTo>
                  <a:pt x="24339" y="3856"/>
                  <a:pt x="22681" y="3317"/>
                  <a:pt x="21064" y="2820"/>
                </a:cubicBezTo>
                <a:cubicBezTo>
                  <a:pt x="19447" y="2364"/>
                  <a:pt x="17830" y="1949"/>
                  <a:pt x="16213" y="1659"/>
                </a:cubicBezTo>
                <a:cubicBezTo>
                  <a:pt x="13476" y="1078"/>
                  <a:pt x="10657" y="871"/>
                  <a:pt x="7879" y="788"/>
                </a:cubicBezTo>
                <a:cubicBezTo>
                  <a:pt x="6262" y="747"/>
                  <a:pt x="4645" y="664"/>
                  <a:pt x="3069" y="747"/>
                </a:cubicBezTo>
                <a:cubicBezTo>
                  <a:pt x="2157" y="788"/>
                  <a:pt x="1245" y="788"/>
                  <a:pt x="333" y="871"/>
                </a:cubicBezTo>
                <a:cubicBezTo>
                  <a:pt x="167" y="871"/>
                  <a:pt x="1" y="705"/>
                  <a:pt x="1" y="539"/>
                </a:cubicBezTo>
                <a:cubicBezTo>
                  <a:pt x="1" y="373"/>
                  <a:pt x="167" y="249"/>
                  <a:pt x="333" y="249"/>
                </a:cubicBezTo>
                <a:cubicBezTo>
                  <a:pt x="1203" y="166"/>
                  <a:pt x="2033" y="208"/>
                  <a:pt x="2903" y="125"/>
                </a:cubicBezTo>
                <a:cubicBezTo>
                  <a:pt x="5101" y="0"/>
                  <a:pt x="7298" y="166"/>
                  <a:pt x="9496" y="249"/>
                </a:cubicBezTo>
                <a:cubicBezTo>
                  <a:pt x="12191" y="415"/>
                  <a:pt x="14969" y="664"/>
                  <a:pt x="17622" y="1286"/>
                </a:cubicBezTo>
                <a:cubicBezTo>
                  <a:pt x="19737" y="1783"/>
                  <a:pt x="21851" y="2364"/>
                  <a:pt x="23925" y="3151"/>
                </a:cubicBezTo>
                <a:cubicBezTo>
                  <a:pt x="26329" y="3939"/>
                  <a:pt x="28568" y="5349"/>
                  <a:pt x="29978" y="7505"/>
                </a:cubicBezTo>
                <a:cubicBezTo>
                  <a:pt x="33295" y="12107"/>
                  <a:pt x="35617" y="17331"/>
                  <a:pt x="38105" y="22431"/>
                </a:cubicBezTo>
                <a:cubicBezTo>
                  <a:pt x="39017" y="24421"/>
                  <a:pt x="40219" y="26287"/>
                  <a:pt x="41173" y="28277"/>
                </a:cubicBezTo>
                <a:cubicBezTo>
                  <a:pt x="41712" y="29480"/>
                  <a:pt x="42126" y="30724"/>
                  <a:pt x="42417" y="32009"/>
                </a:cubicBezTo>
                <a:cubicBezTo>
                  <a:pt x="42583" y="33129"/>
                  <a:pt x="42375" y="34248"/>
                  <a:pt x="42168" y="35326"/>
                </a:cubicBezTo>
                <a:cubicBezTo>
                  <a:pt x="42002" y="35989"/>
                  <a:pt x="41753" y="36611"/>
                  <a:pt x="41380" y="37192"/>
                </a:cubicBezTo>
                <a:cubicBezTo>
                  <a:pt x="41256" y="37316"/>
                  <a:pt x="41090" y="37358"/>
                  <a:pt x="40924" y="372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514;p45">
            <a:extLst>
              <a:ext uri="{FF2B5EF4-FFF2-40B4-BE49-F238E27FC236}">
                <a16:creationId xmlns:a16="http://schemas.microsoft.com/office/drawing/2014/main" id="{7A4A060F-DD24-42DF-A6FD-413F807DA415}"/>
              </a:ext>
            </a:extLst>
          </p:cNvPr>
          <p:cNvSpPr/>
          <p:nvPr/>
        </p:nvSpPr>
        <p:spPr>
          <a:xfrm>
            <a:off x="8626578" y="3218144"/>
            <a:ext cx="266545" cy="1641283"/>
          </a:xfrm>
          <a:custGeom>
            <a:avLst/>
            <a:gdLst/>
            <a:ahLst/>
            <a:cxnLst/>
            <a:rect l="l" t="t" r="r" b="b"/>
            <a:pathLst>
              <a:path w="18120" h="111576" extrusionOk="0">
                <a:moveTo>
                  <a:pt x="10946" y="111327"/>
                </a:moveTo>
                <a:cubicBezTo>
                  <a:pt x="9827" y="105936"/>
                  <a:pt x="8790" y="100505"/>
                  <a:pt x="7671" y="95115"/>
                </a:cubicBezTo>
                <a:cubicBezTo>
                  <a:pt x="6593" y="89642"/>
                  <a:pt x="5639" y="84127"/>
                  <a:pt x="4520" y="78654"/>
                </a:cubicBezTo>
                <a:cubicBezTo>
                  <a:pt x="3649" y="74301"/>
                  <a:pt x="3027" y="69906"/>
                  <a:pt x="2032" y="65594"/>
                </a:cubicBezTo>
                <a:cubicBezTo>
                  <a:pt x="954" y="60701"/>
                  <a:pt x="0" y="55809"/>
                  <a:pt x="42" y="50792"/>
                </a:cubicBezTo>
                <a:cubicBezTo>
                  <a:pt x="83" y="48470"/>
                  <a:pt x="83" y="46106"/>
                  <a:pt x="539" y="43826"/>
                </a:cubicBezTo>
                <a:cubicBezTo>
                  <a:pt x="1161" y="40136"/>
                  <a:pt x="2820" y="36695"/>
                  <a:pt x="4437" y="33336"/>
                </a:cubicBezTo>
                <a:cubicBezTo>
                  <a:pt x="5930" y="30475"/>
                  <a:pt x="7505" y="27656"/>
                  <a:pt x="9205" y="24919"/>
                </a:cubicBezTo>
                <a:cubicBezTo>
                  <a:pt x="10822" y="22307"/>
                  <a:pt x="12563" y="19819"/>
                  <a:pt x="14139" y="17207"/>
                </a:cubicBezTo>
                <a:cubicBezTo>
                  <a:pt x="15715" y="14678"/>
                  <a:pt x="16917" y="11900"/>
                  <a:pt x="17166" y="8915"/>
                </a:cubicBezTo>
                <a:cubicBezTo>
                  <a:pt x="17332" y="7008"/>
                  <a:pt x="17249" y="5059"/>
                  <a:pt x="16544" y="3276"/>
                </a:cubicBezTo>
                <a:cubicBezTo>
                  <a:pt x="16254" y="2571"/>
                  <a:pt x="15880" y="1908"/>
                  <a:pt x="15507" y="1244"/>
                </a:cubicBezTo>
                <a:cubicBezTo>
                  <a:pt x="15424" y="1037"/>
                  <a:pt x="15259" y="830"/>
                  <a:pt x="15176" y="581"/>
                </a:cubicBezTo>
                <a:cubicBezTo>
                  <a:pt x="15134" y="539"/>
                  <a:pt x="15134" y="457"/>
                  <a:pt x="15134" y="457"/>
                </a:cubicBezTo>
                <a:cubicBezTo>
                  <a:pt x="15134" y="374"/>
                  <a:pt x="15134" y="291"/>
                  <a:pt x="15176" y="208"/>
                </a:cubicBezTo>
                <a:cubicBezTo>
                  <a:pt x="15300" y="0"/>
                  <a:pt x="15715" y="42"/>
                  <a:pt x="15756" y="332"/>
                </a:cubicBezTo>
                <a:cubicBezTo>
                  <a:pt x="15756" y="415"/>
                  <a:pt x="15839" y="498"/>
                  <a:pt x="15880" y="622"/>
                </a:cubicBezTo>
                <a:cubicBezTo>
                  <a:pt x="16502" y="1742"/>
                  <a:pt x="17124" y="2861"/>
                  <a:pt x="17456" y="4105"/>
                </a:cubicBezTo>
                <a:cubicBezTo>
                  <a:pt x="18119" y="6552"/>
                  <a:pt x="17912" y="9164"/>
                  <a:pt x="17332" y="11568"/>
                </a:cubicBezTo>
                <a:cubicBezTo>
                  <a:pt x="16627" y="14181"/>
                  <a:pt x="15341" y="16544"/>
                  <a:pt x="13890" y="18741"/>
                </a:cubicBezTo>
                <a:cubicBezTo>
                  <a:pt x="12605" y="20897"/>
                  <a:pt x="11154" y="22971"/>
                  <a:pt x="9827" y="25044"/>
                </a:cubicBezTo>
                <a:cubicBezTo>
                  <a:pt x="8749" y="26827"/>
                  <a:pt x="7671" y="28651"/>
                  <a:pt x="6676" y="30517"/>
                </a:cubicBezTo>
                <a:cubicBezTo>
                  <a:pt x="5639" y="32341"/>
                  <a:pt x="4644" y="34248"/>
                  <a:pt x="3774" y="36197"/>
                </a:cubicBezTo>
                <a:cubicBezTo>
                  <a:pt x="2820" y="38353"/>
                  <a:pt x="1866" y="40509"/>
                  <a:pt x="1369" y="42789"/>
                </a:cubicBezTo>
                <a:cubicBezTo>
                  <a:pt x="871" y="44946"/>
                  <a:pt x="747" y="47102"/>
                  <a:pt x="705" y="49258"/>
                </a:cubicBezTo>
                <a:cubicBezTo>
                  <a:pt x="457" y="54731"/>
                  <a:pt x="1452" y="60121"/>
                  <a:pt x="2654" y="65428"/>
                </a:cubicBezTo>
                <a:cubicBezTo>
                  <a:pt x="3359" y="68620"/>
                  <a:pt x="3898" y="71854"/>
                  <a:pt x="4478" y="75089"/>
                </a:cubicBezTo>
                <a:cubicBezTo>
                  <a:pt x="5059" y="78406"/>
                  <a:pt x="5764" y="81723"/>
                  <a:pt x="6427" y="85039"/>
                </a:cubicBezTo>
                <a:cubicBezTo>
                  <a:pt x="7215" y="89434"/>
                  <a:pt x="8003" y="93871"/>
                  <a:pt x="8956" y="98224"/>
                </a:cubicBezTo>
                <a:cubicBezTo>
                  <a:pt x="9578" y="101459"/>
                  <a:pt x="10242" y="104693"/>
                  <a:pt x="10864" y="107885"/>
                </a:cubicBezTo>
                <a:cubicBezTo>
                  <a:pt x="11112" y="109005"/>
                  <a:pt x="11320" y="110124"/>
                  <a:pt x="11568" y="111244"/>
                </a:cubicBezTo>
                <a:cubicBezTo>
                  <a:pt x="11610" y="111409"/>
                  <a:pt x="11444" y="111575"/>
                  <a:pt x="11278" y="111575"/>
                </a:cubicBezTo>
                <a:cubicBezTo>
                  <a:pt x="11112" y="111575"/>
                  <a:pt x="10988" y="111492"/>
                  <a:pt x="10946" y="11132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515;p45">
            <a:extLst>
              <a:ext uri="{FF2B5EF4-FFF2-40B4-BE49-F238E27FC236}">
                <a16:creationId xmlns:a16="http://schemas.microsoft.com/office/drawing/2014/main" id="{9F5C7B0A-DB5A-45D5-B80E-A38B29E8C4CA}"/>
              </a:ext>
            </a:extLst>
          </p:cNvPr>
          <p:cNvSpPr/>
          <p:nvPr/>
        </p:nvSpPr>
        <p:spPr>
          <a:xfrm>
            <a:off x="8247825" y="2894892"/>
            <a:ext cx="323870" cy="190303"/>
          </a:xfrm>
          <a:custGeom>
            <a:avLst/>
            <a:gdLst/>
            <a:ahLst/>
            <a:cxnLst/>
            <a:rect l="l" t="t" r="r" b="b"/>
            <a:pathLst>
              <a:path w="22017" h="12937" extrusionOk="0">
                <a:moveTo>
                  <a:pt x="21022" y="12688"/>
                </a:moveTo>
                <a:cubicBezTo>
                  <a:pt x="18866" y="11071"/>
                  <a:pt x="17580" y="8542"/>
                  <a:pt x="16668" y="6013"/>
                </a:cubicBezTo>
                <a:cubicBezTo>
                  <a:pt x="16461" y="5474"/>
                  <a:pt x="16295" y="4852"/>
                  <a:pt x="15922" y="4354"/>
                </a:cubicBezTo>
                <a:cubicBezTo>
                  <a:pt x="15300" y="3856"/>
                  <a:pt x="14429" y="3856"/>
                  <a:pt x="13683" y="3691"/>
                </a:cubicBezTo>
                <a:cubicBezTo>
                  <a:pt x="12107" y="3525"/>
                  <a:pt x="10490" y="3110"/>
                  <a:pt x="9039" y="2405"/>
                </a:cubicBezTo>
                <a:cubicBezTo>
                  <a:pt x="7090" y="1244"/>
                  <a:pt x="7547" y="1618"/>
                  <a:pt x="5391" y="1700"/>
                </a:cubicBezTo>
                <a:cubicBezTo>
                  <a:pt x="3898" y="1742"/>
                  <a:pt x="2364" y="1618"/>
                  <a:pt x="954" y="1037"/>
                </a:cubicBezTo>
                <a:cubicBezTo>
                  <a:pt x="705" y="913"/>
                  <a:pt x="457" y="788"/>
                  <a:pt x="208" y="622"/>
                </a:cubicBezTo>
                <a:cubicBezTo>
                  <a:pt x="42" y="540"/>
                  <a:pt x="0" y="332"/>
                  <a:pt x="83" y="208"/>
                </a:cubicBezTo>
                <a:cubicBezTo>
                  <a:pt x="249" y="1"/>
                  <a:pt x="498" y="83"/>
                  <a:pt x="664" y="208"/>
                </a:cubicBezTo>
                <a:cubicBezTo>
                  <a:pt x="871" y="291"/>
                  <a:pt x="1078" y="415"/>
                  <a:pt x="1286" y="498"/>
                </a:cubicBezTo>
                <a:cubicBezTo>
                  <a:pt x="1866" y="705"/>
                  <a:pt x="2447" y="871"/>
                  <a:pt x="3069" y="954"/>
                </a:cubicBezTo>
                <a:cubicBezTo>
                  <a:pt x="4022" y="1079"/>
                  <a:pt x="4976" y="1120"/>
                  <a:pt x="5971" y="1079"/>
                </a:cubicBezTo>
                <a:cubicBezTo>
                  <a:pt x="6551" y="1037"/>
                  <a:pt x="7173" y="871"/>
                  <a:pt x="7754" y="1037"/>
                </a:cubicBezTo>
                <a:cubicBezTo>
                  <a:pt x="8542" y="1327"/>
                  <a:pt x="9205" y="1866"/>
                  <a:pt x="9951" y="2157"/>
                </a:cubicBezTo>
                <a:cubicBezTo>
                  <a:pt x="10781" y="2488"/>
                  <a:pt x="11610" y="2737"/>
                  <a:pt x="12481" y="2903"/>
                </a:cubicBezTo>
                <a:cubicBezTo>
                  <a:pt x="13310" y="3069"/>
                  <a:pt x="14180" y="3110"/>
                  <a:pt x="15051" y="3276"/>
                </a:cubicBezTo>
                <a:cubicBezTo>
                  <a:pt x="15922" y="3442"/>
                  <a:pt x="16544" y="3856"/>
                  <a:pt x="16834" y="4727"/>
                </a:cubicBezTo>
                <a:cubicBezTo>
                  <a:pt x="17332" y="5930"/>
                  <a:pt x="17705" y="7173"/>
                  <a:pt x="18285" y="8293"/>
                </a:cubicBezTo>
                <a:cubicBezTo>
                  <a:pt x="19073" y="9786"/>
                  <a:pt x="20068" y="11237"/>
                  <a:pt x="21478" y="12232"/>
                </a:cubicBezTo>
                <a:cubicBezTo>
                  <a:pt x="21644" y="12149"/>
                  <a:pt x="21892" y="12232"/>
                  <a:pt x="21934" y="12439"/>
                </a:cubicBezTo>
                <a:cubicBezTo>
                  <a:pt x="22017" y="12937"/>
                  <a:pt x="21312" y="12937"/>
                  <a:pt x="21022" y="126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516;p45">
            <a:extLst>
              <a:ext uri="{FF2B5EF4-FFF2-40B4-BE49-F238E27FC236}">
                <a16:creationId xmlns:a16="http://schemas.microsoft.com/office/drawing/2014/main" id="{D21906CE-278F-4487-8BF3-B0FCF924680E}"/>
              </a:ext>
            </a:extLst>
          </p:cNvPr>
          <p:cNvSpPr/>
          <p:nvPr/>
        </p:nvSpPr>
        <p:spPr>
          <a:xfrm>
            <a:off x="8358827" y="2843054"/>
            <a:ext cx="29288" cy="71373"/>
          </a:xfrm>
          <a:custGeom>
            <a:avLst/>
            <a:gdLst/>
            <a:ahLst/>
            <a:cxnLst/>
            <a:rect l="l" t="t" r="r" b="b"/>
            <a:pathLst>
              <a:path w="1991" h="4852" extrusionOk="0">
                <a:moveTo>
                  <a:pt x="42" y="4561"/>
                </a:moveTo>
                <a:cubicBezTo>
                  <a:pt x="1" y="3939"/>
                  <a:pt x="249" y="3317"/>
                  <a:pt x="374" y="2737"/>
                </a:cubicBezTo>
                <a:cubicBezTo>
                  <a:pt x="540" y="2115"/>
                  <a:pt x="747" y="1534"/>
                  <a:pt x="954" y="912"/>
                </a:cubicBezTo>
                <a:cubicBezTo>
                  <a:pt x="1120" y="622"/>
                  <a:pt x="1203" y="0"/>
                  <a:pt x="1659" y="166"/>
                </a:cubicBezTo>
                <a:cubicBezTo>
                  <a:pt x="1991" y="332"/>
                  <a:pt x="1742" y="705"/>
                  <a:pt x="1618" y="954"/>
                </a:cubicBezTo>
                <a:cubicBezTo>
                  <a:pt x="1203" y="2073"/>
                  <a:pt x="871" y="3151"/>
                  <a:pt x="664" y="4312"/>
                </a:cubicBezTo>
                <a:cubicBezTo>
                  <a:pt x="664" y="4354"/>
                  <a:pt x="622" y="4395"/>
                  <a:pt x="622" y="4437"/>
                </a:cubicBezTo>
                <a:cubicBezTo>
                  <a:pt x="664" y="4603"/>
                  <a:pt x="540" y="4768"/>
                  <a:pt x="415" y="4810"/>
                </a:cubicBezTo>
                <a:cubicBezTo>
                  <a:pt x="249" y="4851"/>
                  <a:pt x="83" y="4727"/>
                  <a:pt x="42" y="456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517;p45">
            <a:extLst>
              <a:ext uri="{FF2B5EF4-FFF2-40B4-BE49-F238E27FC236}">
                <a16:creationId xmlns:a16="http://schemas.microsoft.com/office/drawing/2014/main" id="{201A186C-EDDF-4FF9-B6F9-EAAE71371BF4}"/>
              </a:ext>
            </a:extLst>
          </p:cNvPr>
          <p:cNvSpPr/>
          <p:nvPr/>
        </p:nvSpPr>
        <p:spPr>
          <a:xfrm>
            <a:off x="8485083" y="2886360"/>
            <a:ext cx="49411" cy="73197"/>
          </a:xfrm>
          <a:custGeom>
            <a:avLst/>
            <a:gdLst/>
            <a:ahLst/>
            <a:cxnLst/>
            <a:rect l="l" t="t" r="r" b="b"/>
            <a:pathLst>
              <a:path w="3359" h="4976" extrusionOk="0">
                <a:moveTo>
                  <a:pt x="0" y="4685"/>
                </a:moveTo>
                <a:cubicBezTo>
                  <a:pt x="0" y="4395"/>
                  <a:pt x="166" y="4105"/>
                  <a:pt x="249" y="3815"/>
                </a:cubicBezTo>
                <a:cubicBezTo>
                  <a:pt x="705" y="2695"/>
                  <a:pt x="1451" y="1659"/>
                  <a:pt x="2322" y="788"/>
                </a:cubicBezTo>
                <a:cubicBezTo>
                  <a:pt x="2571" y="581"/>
                  <a:pt x="2903" y="0"/>
                  <a:pt x="3234" y="332"/>
                </a:cubicBezTo>
                <a:cubicBezTo>
                  <a:pt x="3359" y="456"/>
                  <a:pt x="3359" y="663"/>
                  <a:pt x="3234" y="788"/>
                </a:cubicBezTo>
                <a:cubicBezTo>
                  <a:pt x="3068" y="912"/>
                  <a:pt x="2903" y="1078"/>
                  <a:pt x="2737" y="1244"/>
                </a:cubicBezTo>
                <a:lnTo>
                  <a:pt x="2737" y="1244"/>
                </a:lnTo>
                <a:lnTo>
                  <a:pt x="2737" y="1202"/>
                </a:lnTo>
                <a:cubicBezTo>
                  <a:pt x="1907" y="2073"/>
                  <a:pt x="1203" y="3068"/>
                  <a:pt x="747" y="4188"/>
                </a:cubicBezTo>
                <a:cubicBezTo>
                  <a:pt x="705" y="4354"/>
                  <a:pt x="664" y="4478"/>
                  <a:pt x="622" y="4644"/>
                </a:cubicBezTo>
                <a:cubicBezTo>
                  <a:pt x="622" y="4810"/>
                  <a:pt x="498" y="4976"/>
                  <a:pt x="332" y="4976"/>
                </a:cubicBezTo>
                <a:cubicBezTo>
                  <a:pt x="166" y="4976"/>
                  <a:pt x="0" y="4851"/>
                  <a:pt x="0" y="468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518;p45">
            <a:extLst>
              <a:ext uri="{FF2B5EF4-FFF2-40B4-BE49-F238E27FC236}">
                <a16:creationId xmlns:a16="http://schemas.microsoft.com/office/drawing/2014/main" id="{FA406991-D17C-4B24-9D3B-0980600F1025}"/>
              </a:ext>
            </a:extLst>
          </p:cNvPr>
          <p:cNvSpPr/>
          <p:nvPr/>
        </p:nvSpPr>
        <p:spPr>
          <a:xfrm>
            <a:off x="8300884" y="3023590"/>
            <a:ext cx="217149" cy="142731"/>
          </a:xfrm>
          <a:custGeom>
            <a:avLst/>
            <a:gdLst/>
            <a:ahLst/>
            <a:cxnLst/>
            <a:rect l="l" t="t" r="r" b="b"/>
            <a:pathLst>
              <a:path w="14762" h="9703" extrusionOk="0">
                <a:moveTo>
                  <a:pt x="13973" y="9619"/>
                </a:moveTo>
                <a:cubicBezTo>
                  <a:pt x="12273" y="8956"/>
                  <a:pt x="10739" y="7878"/>
                  <a:pt x="9413" y="6634"/>
                </a:cubicBezTo>
                <a:cubicBezTo>
                  <a:pt x="8500" y="5805"/>
                  <a:pt x="7754" y="4851"/>
                  <a:pt x="7008" y="3897"/>
                </a:cubicBezTo>
                <a:lnTo>
                  <a:pt x="7008" y="3897"/>
                </a:lnTo>
                <a:cubicBezTo>
                  <a:pt x="6386" y="2902"/>
                  <a:pt x="5142" y="2695"/>
                  <a:pt x="4105" y="2405"/>
                </a:cubicBezTo>
                <a:cubicBezTo>
                  <a:pt x="3110" y="2156"/>
                  <a:pt x="2157" y="1783"/>
                  <a:pt x="1286" y="1327"/>
                </a:cubicBezTo>
                <a:cubicBezTo>
                  <a:pt x="996" y="1120"/>
                  <a:pt x="1" y="705"/>
                  <a:pt x="374" y="290"/>
                </a:cubicBezTo>
                <a:cubicBezTo>
                  <a:pt x="623" y="0"/>
                  <a:pt x="830" y="290"/>
                  <a:pt x="1037" y="456"/>
                </a:cubicBezTo>
                <a:cubicBezTo>
                  <a:pt x="1825" y="954"/>
                  <a:pt x="2696" y="1327"/>
                  <a:pt x="3566" y="1617"/>
                </a:cubicBezTo>
                <a:cubicBezTo>
                  <a:pt x="4935" y="2032"/>
                  <a:pt x="6593" y="2198"/>
                  <a:pt x="7505" y="3483"/>
                </a:cubicBezTo>
                <a:cubicBezTo>
                  <a:pt x="8169" y="4312"/>
                  <a:pt x="8791" y="5183"/>
                  <a:pt x="9578" y="5929"/>
                </a:cubicBezTo>
                <a:cubicBezTo>
                  <a:pt x="10449" y="6800"/>
                  <a:pt x="11361" y="7546"/>
                  <a:pt x="12439" y="8168"/>
                </a:cubicBezTo>
                <a:cubicBezTo>
                  <a:pt x="12978" y="8458"/>
                  <a:pt x="13517" y="8749"/>
                  <a:pt x="14056" y="8956"/>
                </a:cubicBezTo>
                <a:cubicBezTo>
                  <a:pt x="14139" y="8997"/>
                  <a:pt x="14222" y="8997"/>
                  <a:pt x="14264" y="8956"/>
                </a:cubicBezTo>
                <a:cubicBezTo>
                  <a:pt x="14429" y="8956"/>
                  <a:pt x="14595" y="9039"/>
                  <a:pt x="14637" y="9163"/>
                </a:cubicBezTo>
                <a:cubicBezTo>
                  <a:pt x="14761" y="9536"/>
                  <a:pt x="14264" y="9702"/>
                  <a:pt x="13973" y="961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519;p45">
            <a:extLst>
              <a:ext uri="{FF2B5EF4-FFF2-40B4-BE49-F238E27FC236}">
                <a16:creationId xmlns:a16="http://schemas.microsoft.com/office/drawing/2014/main" id="{9816C7C5-5D20-4ECE-8A24-7D05BEF96921}"/>
              </a:ext>
            </a:extLst>
          </p:cNvPr>
          <p:cNvSpPr/>
          <p:nvPr/>
        </p:nvSpPr>
        <p:spPr>
          <a:xfrm>
            <a:off x="8391763" y="3007115"/>
            <a:ext cx="42703" cy="71991"/>
          </a:xfrm>
          <a:custGeom>
            <a:avLst/>
            <a:gdLst/>
            <a:ahLst/>
            <a:cxnLst/>
            <a:rect l="l" t="t" r="r" b="b"/>
            <a:pathLst>
              <a:path w="2903" h="4894" extrusionOk="0">
                <a:moveTo>
                  <a:pt x="42" y="3774"/>
                </a:moveTo>
                <a:cubicBezTo>
                  <a:pt x="1" y="3608"/>
                  <a:pt x="125" y="3442"/>
                  <a:pt x="291" y="3400"/>
                </a:cubicBezTo>
                <a:cubicBezTo>
                  <a:pt x="291" y="3400"/>
                  <a:pt x="332" y="3359"/>
                  <a:pt x="332" y="3359"/>
                </a:cubicBezTo>
                <a:cubicBezTo>
                  <a:pt x="788" y="2944"/>
                  <a:pt x="1161" y="2364"/>
                  <a:pt x="1452" y="1866"/>
                </a:cubicBezTo>
                <a:cubicBezTo>
                  <a:pt x="1742" y="1327"/>
                  <a:pt x="1991" y="788"/>
                  <a:pt x="2239" y="208"/>
                </a:cubicBezTo>
                <a:cubicBezTo>
                  <a:pt x="2322" y="42"/>
                  <a:pt x="2530" y="1"/>
                  <a:pt x="2654" y="83"/>
                </a:cubicBezTo>
                <a:cubicBezTo>
                  <a:pt x="2820" y="166"/>
                  <a:pt x="2903" y="332"/>
                  <a:pt x="2820" y="498"/>
                </a:cubicBezTo>
                <a:cubicBezTo>
                  <a:pt x="2654" y="788"/>
                  <a:pt x="2530" y="1120"/>
                  <a:pt x="2405" y="1410"/>
                </a:cubicBezTo>
                <a:cubicBezTo>
                  <a:pt x="2198" y="1866"/>
                  <a:pt x="540" y="4893"/>
                  <a:pt x="42" y="37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520;p45">
            <a:extLst>
              <a:ext uri="{FF2B5EF4-FFF2-40B4-BE49-F238E27FC236}">
                <a16:creationId xmlns:a16="http://schemas.microsoft.com/office/drawing/2014/main" id="{13541123-F7C4-4F7D-B702-8984076A51FE}"/>
              </a:ext>
            </a:extLst>
          </p:cNvPr>
          <p:cNvSpPr/>
          <p:nvPr/>
        </p:nvSpPr>
        <p:spPr>
          <a:xfrm>
            <a:off x="8348456" y="3165688"/>
            <a:ext cx="91511" cy="75654"/>
          </a:xfrm>
          <a:custGeom>
            <a:avLst/>
            <a:gdLst/>
            <a:ahLst/>
            <a:cxnLst/>
            <a:rect l="l" t="t" r="r" b="b"/>
            <a:pathLst>
              <a:path w="6221" h="5143" extrusionOk="0">
                <a:moveTo>
                  <a:pt x="5640" y="5059"/>
                </a:moveTo>
                <a:cubicBezTo>
                  <a:pt x="4479" y="4645"/>
                  <a:pt x="3442" y="3857"/>
                  <a:pt x="2530" y="2986"/>
                </a:cubicBezTo>
                <a:cubicBezTo>
                  <a:pt x="1742" y="2240"/>
                  <a:pt x="913" y="1452"/>
                  <a:pt x="208" y="623"/>
                </a:cubicBezTo>
                <a:cubicBezTo>
                  <a:pt x="1" y="291"/>
                  <a:pt x="540" y="1"/>
                  <a:pt x="747" y="332"/>
                </a:cubicBezTo>
                <a:cubicBezTo>
                  <a:pt x="1908" y="1493"/>
                  <a:pt x="3027" y="2779"/>
                  <a:pt x="4396" y="3691"/>
                </a:cubicBezTo>
                <a:cubicBezTo>
                  <a:pt x="4852" y="3981"/>
                  <a:pt x="5308" y="4271"/>
                  <a:pt x="5805" y="4437"/>
                </a:cubicBezTo>
                <a:cubicBezTo>
                  <a:pt x="6220" y="4562"/>
                  <a:pt x="6054" y="5142"/>
                  <a:pt x="5640" y="50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521;p45">
            <a:extLst>
              <a:ext uri="{FF2B5EF4-FFF2-40B4-BE49-F238E27FC236}">
                <a16:creationId xmlns:a16="http://schemas.microsoft.com/office/drawing/2014/main" id="{8AFB8634-84DF-4141-8273-A83858B71164}"/>
              </a:ext>
            </a:extLst>
          </p:cNvPr>
          <p:cNvSpPr/>
          <p:nvPr/>
        </p:nvSpPr>
        <p:spPr>
          <a:xfrm>
            <a:off x="8345411" y="3108967"/>
            <a:ext cx="28685" cy="54295"/>
          </a:xfrm>
          <a:custGeom>
            <a:avLst/>
            <a:gdLst/>
            <a:ahLst/>
            <a:cxnLst/>
            <a:rect l="l" t="t" r="r" b="b"/>
            <a:pathLst>
              <a:path w="1950" h="3691" extrusionOk="0">
                <a:moveTo>
                  <a:pt x="166" y="3484"/>
                </a:moveTo>
                <a:cubicBezTo>
                  <a:pt x="0" y="3110"/>
                  <a:pt x="456" y="2323"/>
                  <a:pt x="622" y="1908"/>
                </a:cubicBezTo>
                <a:cubicBezTo>
                  <a:pt x="871" y="1410"/>
                  <a:pt x="1078" y="913"/>
                  <a:pt x="1244" y="457"/>
                </a:cubicBezTo>
                <a:cubicBezTo>
                  <a:pt x="1327" y="1"/>
                  <a:pt x="1949" y="84"/>
                  <a:pt x="1866" y="540"/>
                </a:cubicBezTo>
                <a:cubicBezTo>
                  <a:pt x="1576" y="1369"/>
                  <a:pt x="1161" y="2157"/>
                  <a:pt x="830" y="2986"/>
                </a:cubicBezTo>
                <a:cubicBezTo>
                  <a:pt x="747" y="3193"/>
                  <a:pt x="788" y="3484"/>
                  <a:pt x="581" y="3608"/>
                </a:cubicBezTo>
                <a:cubicBezTo>
                  <a:pt x="456" y="3691"/>
                  <a:pt x="249" y="3649"/>
                  <a:pt x="166" y="3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522;p45">
            <a:extLst>
              <a:ext uri="{FF2B5EF4-FFF2-40B4-BE49-F238E27FC236}">
                <a16:creationId xmlns:a16="http://schemas.microsoft.com/office/drawing/2014/main" id="{0E246508-305E-40E7-A397-CE6051B04B8C}"/>
              </a:ext>
            </a:extLst>
          </p:cNvPr>
          <p:cNvSpPr/>
          <p:nvPr/>
        </p:nvSpPr>
        <p:spPr>
          <a:xfrm>
            <a:off x="8094738" y="2848541"/>
            <a:ext cx="118342" cy="123211"/>
          </a:xfrm>
          <a:custGeom>
            <a:avLst/>
            <a:gdLst/>
            <a:ahLst/>
            <a:cxnLst/>
            <a:rect l="l" t="t" r="r" b="b"/>
            <a:pathLst>
              <a:path w="8045" h="8376" extrusionOk="0">
                <a:moveTo>
                  <a:pt x="3069" y="8334"/>
                </a:moveTo>
                <a:cubicBezTo>
                  <a:pt x="2364" y="8251"/>
                  <a:pt x="1700" y="8003"/>
                  <a:pt x="1410" y="7298"/>
                </a:cubicBezTo>
                <a:cubicBezTo>
                  <a:pt x="996" y="6468"/>
                  <a:pt x="747" y="5515"/>
                  <a:pt x="457" y="4603"/>
                </a:cubicBezTo>
                <a:cubicBezTo>
                  <a:pt x="291" y="4022"/>
                  <a:pt x="125" y="3400"/>
                  <a:pt x="42" y="2820"/>
                </a:cubicBezTo>
                <a:cubicBezTo>
                  <a:pt x="0" y="2654"/>
                  <a:pt x="125" y="2488"/>
                  <a:pt x="291" y="2447"/>
                </a:cubicBezTo>
                <a:cubicBezTo>
                  <a:pt x="622" y="2447"/>
                  <a:pt x="664" y="2778"/>
                  <a:pt x="664" y="2986"/>
                </a:cubicBezTo>
                <a:cubicBezTo>
                  <a:pt x="871" y="4022"/>
                  <a:pt x="1203" y="4976"/>
                  <a:pt x="1535" y="5929"/>
                </a:cubicBezTo>
                <a:cubicBezTo>
                  <a:pt x="1700" y="6427"/>
                  <a:pt x="1825" y="6925"/>
                  <a:pt x="2156" y="7339"/>
                </a:cubicBezTo>
                <a:cubicBezTo>
                  <a:pt x="2322" y="7547"/>
                  <a:pt x="2613" y="7588"/>
                  <a:pt x="2861" y="7671"/>
                </a:cubicBezTo>
                <a:cubicBezTo>
                  <a:pt x="4437" y="7878"/>
                  <a:pt x="6261" y="7090"/>
                  <a:pt x="7090" y="5764"/>
                </a:cubicBezTo>
                <a:cubicBezTo>
                  <a:pt x="7588" y="4644"/>
                  <a:pt x="6842" y="2571"/>
                  <a:pt x="6303" y="1576"/>
                </a:cubicBezTo>
                <a:cubicBezTo>
                  <a:pt x="6095" y="1203"/>
                  <a:pt x="5888" y="871"/>
                  <a:pt x="5681" y="498"/>
                </a:cubicBezTo>
                <a:cubicBezTo>
                  <a:pt x="5598" y="374"/>
                  <a:pt x="5639" y="166"/>
                  <a:pt x="5805" y="83"/>
                </a:cubicBezTo>
                <a:cubicBezTo>
                  <a:pt x="5930" y="0"/>
                  <a:pt x="6137" y="42"/>
                  <a:pt x="6220" y="208"/>
                </a:cubicBezTo>
                <a:cubicBezTo>
                  <a:pt x="6883" y="1286"/>
                  <a:pt x="7464" y="2447"/>
                  <a:pt x="7712" y="3732"/>
                </a:cubicBezTo>
                <a:cubicBezTo>
                  <a:pt x="7920" y="4686"/>
                  <a:pt x="8044" y="5764"/>
                  <a:pt x="7298" y="6510"/>
                </a:cubicBezTo>
                <a:cubicBezTo>
                  <a:pt x="6261" y="7712"/>
                  <a:pt x="4644" y="8376"/>
                  <a:pt x="3069" y="83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523;p45">
            <a:extLst>
              <a:ext uri="{FF2B5EF4-FFF2-40B4-BE49-F238E27FC236}">
                <a16:creationId xmlns:a16="http://schemas.microsoft.com/office/drawing/2014/main" id="{41EDE9CF-7F3B-47D1-A417-792F35E72097}"/>
              </a:ext>
            </a:extLst>
          </p:cNvPr>
          <p:cNvSpPr/>
          <p:nvPr/>
        </p:nvSpPr>
        <p:spPr>
          <a:xfrm>
            <a:off x="8164272" y="3033946"/>
            <a:ext cx="79905" cy="43939"/>
          </a:xfrm>
          <a:custGeom>
            <a:avLst/>
            <a:gdLst/>
            <a:ahLst/>
            <a:cxnLst/>
            <a:rect l="l" t="t" r="r" b="b"/>
            <a:pathLst>
              <a:path w="5432" h="2987" extrusionOk="0">
                <a:moveTo>
                  <a:pt x="829" y="2903"/>
                </a:moveTo>
                <a:cubicBezTo>
                  <a:pt x="0" y="2530"/>
                  <a:pt x="1700" y="1535"/>
                  <a:pt x="2032" y="1328"/>
                </a:cubicBezTo>
                <a:cubicBezTo>
                  <a:pt x="2902" y="789"/>
                  <a:pt x="3856" y="333"/>
                  <a:pt x="4893" y="84"/>
                </a:cubicBezTo>
                <a:cubicBezTo>
                  <a:pt x="5307" y="1"/>
                  <a:pt x="5432" y="581"/>
                  <a:pt x="5058" y="664"/>
                </a:cubicBezTo>
                <a:cubicBezTo>
                  <a:pt x="4810" y="747"/>
                  <a:pt x="4602" y="789"/>
                  <a:pt x="4354" y="872"/>
                </a:cubicBezTo>
                <a:cubicBezTo>
                  <a:pt x="3317" y="1286"/>
                  <a:pt x="2281" y="1784"/>
                  <a:pt x="1410" y="2530"/>
                </a:cubicBezTo>
                <a:cubicBezTo>
                  <a:pt x="1244" y="2654"/>
                  <a:pt x="1120" y="2986"/>
                  <a:pt x="829" y="290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524;p45">
            <a:extLst>
              <a:ext uri="{FF2B5EF4-FFF2-40B4-BE49-F238E27FC236}">
                <a16:creationId xmlns:a16="http://schemas.microsoft.com/office/drawing/2014/main" id="{4822B31C-4D82-4AE4-988A-867E300592EA}"/>
              </a:ext>
            </a:extLst>
          </p:cNvPr>
          <p:cNvSpPr/>
          <p:nvPr/>
        </p:nvSpPr>
        <p:spPr>
          <a:xfrm>
            <a:off x="8197811" y="3057732"/>
            <a:ext cx="40879" cy="26243"/>
          </a:xfrm>
          <a:custGeom>
            <a:avLst/>
            <a:gdLst/>
            <a:ahLst/>
            <a:cxnLst/>
            <a:rect l="l" t="t" r="r" b="b"/>
            <a:pathLst>
              <a:path w="2779" h="1784" extrusionOk="0">
                <a:moveTo>
                  <a:pt x="83" y="1618"/>
                </a:moveTo>
                <a:cubicBezTo>
                  <a:pt x="1" y="1452"/>
                  <a:pt x="42" y="1245"/>
                  <a:pt x="166" y="1162"/>
                </a:cubicBezTo>
                <a:cubicBezTo>
                  <a:pt x="540" y="996"/>
                  <a:pt x="871" y="789"/>
                  <a:pt x="1244" y="623"/>
                </a:cubicBezTo>
                <a:cubicBezTo>
                  <a:pt x="1618" y="416"/>
                  <a:pt x="1949" y="250"/>
                  <a:pt x="2322" y="84"/>
                </a:cubicBezTo>
                <a:cubicBezTo>
                  <a:pt x="2488" y="1"/>
                  <a:pt x="2654" y="84"/>
                  <a:pt x="2696" y="250"/>
                </a:cubicBezTo>
                <a:cubicBezTo>
                  <a:pt x="2778" y="416"/>
                  <a:pt x="2696" y="581"/>
                  <a:pt x="2530" y="664"/>
                </a:cubicBezTo>
                <a:cubicBezTo>
                  <a:pt x="2322" y="747"/>
                  <a:pt x="2115" y="872"/>
                  <a:pt x="1908" y="955"/>
                </a:cubicBezTo>
                <a:cubicBezTo>
                  <a:pt x="1452" y="1203"/>
                  <a:pt x="954" y="1452"/>
                  <a:pt x="498" y="1701"/>
                </a:cubicBezTo>
                <a:cubicBezTo>
                  <a:pt x="332" y="1784"/>
                  <a:pt x="166" y="1742"/>
                  <a:pt x="83" y="16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525;p45">
            <a:extLst>
              <a:ext uri="{FF2B5EF4-FFF2-40B4-BE49-F238E27FC236}">
                <a16:creationId xmlns:a16="http://schemas.microsoft.com/office/drawing/2014/main" id="{F59381E2-E8DE-445A-A932-5141595D50D3}"/>
              </a:ext>
            </a:extLst>
          </p:cNvPr>
          <p:cNvSpPr/>
          <p:nvPr/>
        </p:nvSpPr>
        <p:spPr>
          <a:xfrm>
            <a:off x="6278436" y="2671050"/>
            <a:ext cx="96380" cy="422692"/>
          </a:xfrm>
          <a:custGeom>
            <a:avLst/>
            <a:gdLst/>
            <a:ahLst/>
            <a:cxnLst/>
            <a:rect l="l" t="t" r="r" b="b"/>
            <a:pathLst>
              <a:path w="6552" h="28735" extrusionOk="0">
                <a:moveTo>
                  <a:pt x="290" y="28693"/>
                </a:moveTo>
                <a:cubicBezTo>
                  <a:pt x="124" y="28693"/>
                  <a:pt x="0" y="28527"/>
                  <a:pt x="42" y="28361"/>
                </a:cubicBezTo>
                <a:cubicBezTo>
                  <a:pt x="166" y="27698"/>
                  <a:pt x="290" y="27034"/>
                  <a:pt x="415" y="26412"/>
                </a:cubicBezTo>
                <a:cubicBezTo>
                  <a:pt x="705" y="25086"/>
                  <a:pt x="1037" y="23800"/>
                  <a:pt x="1327" y="22473"/>
                </a:cubicBezTo>
                <a:cubicBezTo>
                  <a:pt x="2032" y="18534"/>
                  <a:pt x="3027" y="14637"/>
                  <a:pt x="3856" y="10698"/>
                </a:cubicBezTo>
                <a:cubicBezTo>
                  <a:pt x="4561" y="7298"/>
                  <a:pt x="5349" y="3940"/>
                  <a:pt x="5929" y="498"/>
                </a:cubicBezTo>
                <a:cubicBezTo>
                  <a:pt x="5888" y="84"/>
                  <a:pt x="6510" y="1"/>
                  <a:pt x="6551" y="457"/>
                </a:cubicBezTo>
                <a:cubicBezTo>
                  <a:pt x="6427" y="1659"/>
                  <a:pt x="6095" y="2903"/>
                  <a:pt x="5888" y="4106"/>
                </a:cubicBezTo>
                <a:cubicBezTo>
                  <a:pt x="5058" y="8045"/>
                  <a:pt x="4229" y="11983"/>
                  <a:pt x="3317" y="15922"/>
                </a:cubicBezTo>
                <a:cubicBezTo>
                  <a:pt x="2737" y="18410"/>
                  <a:pt x="2280" y="20939"/>
                  <a:pt x="1741" y="23468"/>
                </a:cubicBezTo>
                <a:cubicBezTo>
                  <a:pt x="1451" y="24754"/>
                  <a:pt x="1120" y="25998"/>
                  <a:pt x="871" y="27283"/>
                </a:cubicBezTo>
                <a:cubicBezTo>
                  <a:pt x="788" y="27656"/>
                  <a:pt x="705" y="28071"/>
                  <a:pt x="663" y="28444"/>
                </a:cubicBezTo>
                <a:cubicBezTo>
                  <a:pt x="622" y="28610"/>
                  <a:pt x="456" y="28734"/>
                  <a:pt x="290" y="2869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526;p45">
            <a:extLst>
              <a:ext uri="{FF2B5EF4-FFF2-40B4-BE49-F238E27FC236}">
                <a16:creationId xmlns:a16="http://schemas.microsoft.com/office/drawing/2014/main" id="{AE930A14-C4D5-44EB-A5D3-6DB1BF894F5E}"/>
              </a:ext>
            </a:extLst>
          </p:cNvPr>
          <p:cNvSpPr/>
          <p:nvPr/>
        </p:nvSpPr>
        <p:spPr>
          <a:xfrm>
            <a:off x="6747449" y="2766194"/>
            <a:ext cx="55516" cy="403775"/>
          </a:xfrm>
          <a:custGeom>
            <a:avLst/>
            <a:gdLst/>
            <a:ahLst/>
            <a:cxnLst/>
            <a:rect l="l" t="t" r="r" b="b"/>
            <a:pathLst>
              <a:path w="3774" h="27449" extrusionOk="0">
                <a:moveTo>
                  <a:pt x="291" y="27449"/>
                </a:moveTo>
                <a:cubicBezTo>
                  <a:pt x="125" y="27408"/>
                  <a:pt x="0" y="27242"/>
                  <a:pt x="42" y="27076"/>
                </a:cubicBezTo>
                <a:cubicBezTo>
                  <a:pt x="125" y="26412"/>
                  <a:pt x="208" y="25790"/>
                  <a:pt x="291" y="25127"/>
                </a:cubicBezTo>
                <a:cubicBezTo>
                  <a:pt x="539" y="23178"/>
                  <a:pt x="830" y="21230"/>
                  <a:pt x="1078" y="19281"/>
                </a:cubicBezTo>
                <a:cubicBezTo>
                  <a:pt x="1617" y="15301"/>
                  <a:pt x="1991" y="11320"/>
                  <a:pt x="2447" y="7340"/>
                </a:cubicBezTo>
                <a:cubicBezTo>
                  <a:pt x="2613" y="6013"/>
                  <a:pt x="2737" y="4686"/>
                  <a:pt x="2861" y="3359"/>
                </a:cubicBezTo>
                <a:cubicBezTo>
                  <a:pt x="2944" y="2323"/>
                  <a:pt x="3152" y="1328"/>
                  <a:pt x="3152" y="291"/>
                </a:cubicBezTo>
                <a:cubicBezTo>
                  <a:pt x="3152" y="125"/>
                  <a:pt x="3276" y="1"/>
                  <a:pt x="3442" y="1"/>
                </a:cubicBezTo>
                <a:cubicBezTo>
                  <a:pt x="3608" y="1"/>
                  <a:pt x="3774" y="125"/>
                  <a:pt x="3774" y="291"/>
                </a:cubicBezTo>
                <a:cubicBezTo>
                  <a:pt x="3774" y="913"/>
                  <a:pt x="3691" y="1535"/>
                  <a:pt x="3608" y="2157"/>
                </a:cubicBezTo>
                <a:cubicBezTo>
                  <a:pt x="3400" y="4106"/>
                  <a:pt x="3235" y="6096"/>
                  <a:pt x="2986" y="8086"/>
                </a:cubicBezTo>
                <a:cubicBezTo>
                  <a:pt x="2405" y="13393"/>
                  <a:pt x="1825" y="18659"/>
                  <a:pt x="1078" y="23925"/>
                </a:cubicBezTo>
                <a:cubicBezTo>
                  <a:pt x="954" y="25003"/>
                  <a:pt x="788" y="26081"/>
                  <a:pt x="664" y="27159"/>
                </a:cubicBezTo>
                <a:cubicBezTo>
                  <a:pt x="622" y="27325"/>
                  <a:pt x="457" y="27449"/>
                  <a:pt x="291" y="27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527;p45">
            <a:extLst>
              <a:ext uri="{FF2B5EF4-FFF2-40B4-BE49-F238E27FC236}">
                <a16:creationId xmlns:a16="http://schemas.microsoft.com/office/drawing/2014/main" id="{54C5CB7C-BF81-40F1-877C-8C2ADA339DCF}"/>
              </a:ext>
            </a:extLst>
          </p:cNvPr>
          <p:cNvSpPr/>
          <p:nvPr/>
        </p:nvSpPr>
        <p:spPr>
          <a:xfrm>
            <a:off x="7209755" y="2780845"/>
            <a:ext cx="20756" cy="236654"/>
          </a:xfrm>
          <a:custGeom>
            <a:avLst/>
            <a:gdLst/>
            <a:ahLst/>
            <a:cxnLst/>
            <a:rect l="l" t="t" r="r" b="b"/>
            <a:pathLst>
              <a:path w="1411" h="16088" extrusionOk="0">
                <a:moveTo>
                  <a:pt x="872" y="15922"/>
                </a:moveTo>
                <a:cubicBezTo>
                  <a:pt x="830" y="15839"/>
                  <a:pt x="789" y="15756"/>
                  <a:pt x="789" y="15673"/>
                </a:cubicBezTo>
                <a:cubicBezTo>
                  <a:pt x="706" y="14346"/>
                  <a:pt x="623" y="12978"/>
                  <a:pt x="540" y="11609"/>
                </a:cubicBezTo>
                <a:cubicBezTo>
                  <a:pt x="374" y="7878"/>
                  <a:pt x="415" y="4105"/>
                  <a:pt x="1" y="415"/>
                </a:cubicBezTo>
                <a:cubicBezTo>
                  <a:pt x="42" y="0"/>
                  <a:pt x="623" y="0"/>
                  <a:pt x="623" y="415"/>
                </a:cubicBezTo>
                <a:cubicBezTo>
                  <a:pt x="789" y="1741"/>
                  <a:pt x="872" y="3068"/>
                  <a:pt x="913" y="4395"/>
                </a:cubicBezTo>
                <a:cubicBezTo>
                  <a:pt x="1037" y="8168"/>
                  <a:pt x="1120" y="11941"/>
                  <a:pt x="1411" y="15673"/>
                </a:cubicBezTo>
                <a:cubicBezTo>
                  <a:pt x="1411" y="15963"/>
                  <a:pt x="1037" y="16087"/>
                  <a:pt x="872" y="1592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528;p45">
            <a:extLst>
              <a:ext uri="{FF2B5EF4-FFF2-40B4-BE49-F238E27FC236}">
                <a16:creationId xmlns:a16="http://schemas.microsoft.com/office/drawing/2014/main" id="{4CF11D66-3401-49F0-B87E-26A7E4371498}"/>
              </a:ext>
            </a:extLst>
          </p:cNvPr>
          <p:cNvSpPr/>
          <p:nvPr/>
        </p:nvSpPr>
        <p:spPr>
          <a:xfrm>
            <a:off x="7223789" y="3041271"/>
            <a:ext cx="14651" cy="151278"/>
          </a:xfrm>
          <a:custGeom>
            <a:avLst/>
            <a:gdLst/>
            <a:ahLst/>
            <a:cxnLst/>
            <a:rect l="l" t="t" r="r" b="b"/>
            <a:pathLst>
              <a:path w="996" h="10284" extrusionOk="0">
                <a:moveTo>
                  <a:pt x="374" y="9951"/>
                </a:moveTo>
                <a:cubicBezTo>
                  <a:pt x="208" y="8003"/>
                  <a:pt x="166" y="6095"/>
                  <a:pt x="83" y="4147"/>
                </a:cubicBezTo>
                <a:cubicBezTo>
                  <a:pt x="83" y="3525"/>
                  <a:pt x="42" y="2903"/>
                  <a:pt x="42" y="2281"/>
                </a:cubicBezTo>
                <a:cubicBezTo>
                  <a:pt x="42" y="1659"/>
                  <a:pt x="0" y="1037"/>
                  <a:pt x="42" y="415"/>
                </a:cubicBezTo>
                <a:cubicBezTo>
                  <a:pt x="42" y="332"/>
                  <a:pt x="83" y="249"/>
                  <a:pt x="125" y="208"/>
                </a:cubicBezTo>
                <a:cubicBezTo>
                  <a:pt x="332" y="0"/>
                  <a:pt x="705" y="166"/>
                  <a:pt x="664" y="415"/>
                </a:cubicBezTo>
                <a:cubicBezTo>
                  <a:pt x="581" y="1742"/>
                  <a:pt x="664" y="3027"/>
                  <a:pt x="705" y="4313"/>
                </a:cubicBezTo>
                <a:cubicBezTo>
                  <a:pt x="788" y="5598"/>
                  <a:pt x="788" y="6842"/>
                  <a:pt x="871" y="8086"/>
                </a:cubicBezTo>
                <a:cubicBezTo>
                  <a:pt x="913" y="8708"/>
                  <a:pt x="913" y="9288"/>
                  <a:pt x="996" y="9868"/>
                </a:cubicBezTo>
                <a:cubicBezTo>
                  <a:pt x="996" y="9951"/>
                  <a:pt x="954" y="10034"/>
                  <a:pt x="913" y="10076"/>
                </a:cubicBezTo>
                <a:cubicBezTo>
                  <a:pt x="788" y="10283"/>
                  <a:pt x="374" y="10200"/>
                  <a:pt x="374" y="995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529;p45">
            <a:extLst>
              <a:ext uri="{FF2B5EF4-FFF2-40B4-BE49-F238E27FC236}">
                <a16:creationId xmlns:a16="http://schemas.microsoft.com/office/drawing/2014/main" id="{0F03AF33-50AF-469A-B348-100483680949}"/>
              </a:ext>
            </a:extLst>
          </p:cNvPr>
          <p:cNvSpPr/>
          <p:nvPr/>
        </p:nvSpPr>
        <p:spPr>
          <a:xfrm>
            <a:off x="7621444" y="2748513"/>
            <a:ext cx="66504" cy="383034"/>
          </a:xfrm>
          <a:custGeom>
            <a:avLst/>
            <a:gdLst/>
            <a:ahLst/>
            <a:cxnLst/>
            <a:rect l="l" t="t" r="r" b="b"/>
            <a:pathLst>
              <a:path w="4521" h="26039" extrusionOk="0">
                <a:moveTo>
                  <a:pt x="3857" y="25624"/>
                </a:moveTo>
                <a:cubicBezTo>
                  <a:pt x="3276" y="22390"/>
                  <a:pt x="2903" y="19115"/>
                  <a:pt x="2406" y="15839"/>
                </a:cubicBezTo>
                <a:cubicBezTo>
                  <a:pt x="1784" y="10739"/>
                  <a:pt x="1120" y="5598"/>
                  <a:pt x="84" y="540"/>
                </a:cubicBezTo>
                <a:cubicBezTo>
                  <a:pt x="1" y="166"/>
                  <a:pt x="581" y="1"/>
                  <a:pt x="706" y="374"/>
                </a:cubicBezTo>
                <a:cubicBezTo>
                  <a:pt x="1452" y="4271"/>
                  <a:pt x="2074" y="8210"/>
                  <a:pt x="2571" y="12108"/>
                </a:cubicBezTo>
                <a:cubicBezTo>
                  <a:pt x="2862" y="14761"/>
                  <a:pt x="3318" y="17415"/>
                  <a:pt x="3649" y="20068"/>
                </a:cubicBezTo>
                <a:cubicBezTo>
                  <a:pt x="3857" y="21893"/>
                  <a:pt x="4147" y="23717"/>
                  <a:pt x="4479" y="25541"/>
                </a:cubicBezTo>
                <a:cubicBezTo>
                  <a:pt x="4520" y="25956"/>
                  <a:pt x="3940" y="26039"/>
                  <a:pt x="3857" y="256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530;p45">
            <a:extLst>
              <a:ext uri="{FF2B5EF4-FFF2-40B4-BE49-F238E27FC236}">
                <a16:creationId xmlns:a16="http://schemas.microsoft.com/office/drawing/2014/main" id="{ECCF9F6B-3BE9-4CDB-BE56-D0D1F5333CAD}"/>
              </a:ext>
            </a:extLst>
          </p:cNvPr>
          <p:cNvSpPr/>
          <p:nvPr/>
        </p:nvSpPr>
        <p:spPr>
          <a:xfrm>
            <a:off x="8003860" y="2657635"/>
            <a:ext cx="79919" cy="246422"/>
          </a:xfrm>
          <a:custGeom>
            <a:avLst/>
            <a:gdLst/>
            <a:ahLst/>
            <a:cxnLst/>
            <a:rect l="l" t="t" r="r" b="b"/>
            <a:pathLst>
              <a:path w="5433" h="16752" extrusionOk="0">
                <a:moveTo>
                  <a:pt x="4727" y="16378"/>
                </a:moveTo>
                <a:cubicBezTo>
                  <a:pt x="3898" y="13186"/>
                  <a:pt x="2861" y="10035"/>
                  <a:pt x="2032" y="6842"/>
                </a:cubicBezTo>
                <a:cubicBezTo>
                  <a:pt x="1493" y="4935"/>
                  <a:pt x="954" y="2986"/>
                  <a:pt x="291" y="1162"/>
                </a:cubicBezTo>
                <a:cubicBezTo>
                  <a:pt x="208" y="954"/>
                  <a:pt x="166" y="788"/>
                  <a:pt x="83" y="581"/>
                </a:cubicBezTo>
                <a:cubicBezTo>
                  <a:pt x="1" y="167"/>
                  <a:pt x="581" y="1"/>
                  <a:pt x="705" y="415"/>
                </a:cubicBezTo>
                <a:cubicBezTo>
                  <a:pt x="1783" y="3359"/>
                  <a:pt x="2530" y="6469"/>
                  <a:pt x="3400" y="9496"/>
                </a:cubicBezTo>
                <a:cubicBezTo>
                  <a:pt x="4105" y="11735"/>
                  <a:pt x="4727" y="13973"/>
                  <a:pt x="5349" y="16212"/>
                </a:cubicBezTo>
                <a:cubicBezTo>
                  <a:pt x="5432" y="16586"/>
                  <a:pt x="4852" y="16751"/>
                  <a:pt x="4727" y="163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536;p45">
            <a:extLst>
              <a:ext uri="{FF2B5EF4-FFF2-40B4-BE49-F238E27FC236}">
                <a16:creationId xmlns:a16="http://schemas.microsoft.com/office/drawing/2014/main" id="{95DF061A-E34C-4D82-B564-EBCBAD8A42A1}"/>
              </a:ext>
            </a:extLst>
          </p:cNvPr>
          <p:cNvGrpSpPr/>
          <p:nvPr/>
        </p:nvGrpSpPr>
        <p:grpSpPr>
          <a:xfrm flipH="1">
            <a:off x="5395209" y="1875713"/>
            <a:ext cx="668600" cy="775967"/>
            <a:chOff x="4056122" y="1492814"/>
            <a:chExt cx="668600" cy="775967"/>
          </a:xfrm>
        </p:grpSpPr>
        <p:grpSp>
          <p:nvGrpSpPr>
            <p:cNvPr id="278" name="Google Shape;2537;p45">
              <a:extLst>
                <a:ext uri="{FF2B5EF4-FFF2-40B4-BE49-F238E27FC236}">
                  <a16:creationId xmlns:a16="http://schemas.microsoft.com/office/drawing/2014/main" id="{95D1E4D7-31CE-44C8-BED6-035A9C90A099}"/>
                </a:ext>
              </a:extLst>
            </p:cNvPr>
            <p:cNvGrpSpPr/>
            <p:nvPr/>
          </p:nvGrpSpPr>
          <p:grpSpPr>
            <a:xfrm>
              <a:off x="4431072" y="2112589"/>
              <a:ext cx="170569" cy="156192"/>
              <a:chOff x="5117325" y="2664025"/>
              <a:chExt cx="110925" cy="101575"/>
            </a:xfrm>
          </p:grpSpPr>
          <p:sp>
            <p:nvSpPr>
              <p:cNvPr id="285" name="Google Shape;2538;p45">
                <a:extLst>
                  <a:ext uri="{FF2B5EF4-FFF2-40B4-BE49-F238E27FC236}">
                    <a16:creationId xmlns:a16="http://schemas.microsoft.com/office/drawing/2014/main" id="{93FF13EE-BDBD-4A43-A46B-B349F0D1966E}"/>
                  </a:ext>
                </a:extLst>
              </p:cNvPr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539;p45">
                <a:extLst>
                  <a:ext uri="{FF2B5EF4-FFF2-40B4-BE49-F238E27FC236}">
                    <a16:creationId xmlns:a16="http://schemas.microsoft.com/office/drawing/2014/main" id="{02F55458-E48B-4A92-B82F-033AEB2E59AD}"/>
                  </a:ext>
                </a:extLst>
              </p:cNvPr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540;p45">
                <a:extLst>
                  <a:ext uri="{FF2B5EF4-FFF2-40B4-BE49-F238E27FC236}">
                    <a16:creationId xmlns:a16="http://schemas.microsoft.com/office/drawing/2014/main" id="{DC0DC850-9117-4705-AFC0-EA27282434A0}"/>
                  </a:ext>
                </a:extLst>
              </p:cNvPr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541;p45">
                <a:extLst>
                  <a:ext uri="{FF2B5EF4-FFF2-40B4-BE49-F238E27FC236}">
                    <a16:creationId xmlns:a16="http://schemas.microsoft.com/office/drawing/2014/main" id="{666B2C93-90FB-41AB-890A-8D8F36C1949E}"/>
                  </a:ext>
                </a:extLst>
              </p:cNvPr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542;p45">
              <a:extLst>
                <a:ext uri="{FF2B5EF4-FFF2-40B4-BE49-F238E27FC236}">
                  <a16:creationId xmlns:a16="http://schemas.microsoft.com/office/drawing/2014/main" id="{6B927507-7D29-43E6-B263-B2551B7BAB2C}"/>
                </a:ext>
              </a:extLst>
            </p:cNvPr>
            <p:cNvSpPr/>
            <p:nvPr/>
          </p:nvSpPr>
          <p:spPr>
            <a:xfrm rot="655445">
              <a:off x="4556648" y="1610457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" name="Google Shape;2543;p45">
              <a:extLst>
                <a:ext uri="{FF2B5EF4-FFF2-40B4-BE49-F238E27FC236}">
                  <a16:creationId xmlns:a16="http://schemas.microsoft.com/office/drawing/2014/main" id="{25D781AE-BB38-4434-86C5-A5A30D5EBE3C}"/>
                </a:ext>
              </a:extLst>
            </p:cNvPr>
            <p:cNvGrpSpPr/>
            <p:nvPr/>
          </p:nvGrpSpPr>
          <p:grpSpPr>
            <a:xfrm>
              <a:off x="4056122" y="1492814"/>
              <a:ext cx="170569" cy="156192"/>
              <a:chOff x="5117325" y="2664025"/>
              <a:chExt cx="110925" cy="101575"/>
            </a:xfrm>
          </p:grpSpPr>
          <p:sp>
            <p:nvSpPr>
              <p:cNvPr id="281" name="Google Shape;2544;p45">
                <a:extLst>
                  <a:ext uri="{FF2B5EF4-FFF2-40B4-BE49-F238E27FC236}">
                    <a16:creationId xmlns:a16="http://schemas.microsoft.com/office/drawing/2014/main" id="{398FAAF0-B595-405B-A046-36852E07DA79}"/>
                  </a:ext>
                </a:extLst>
              </p:cNvPr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545;p45">
                <a:extLst>
                  <a:ext uri="{FF2B5EF4-FFF2-40B4-BE49-F238E27FC236}">
                    <a16:creationId xmlns:a16="http://schemas.microsoft.com/office/drawing/2014/main" id="{05A1EA83-3C33-4AD9-8F77-B9CBBCFF1D5E}"/>
                  </a:ext>
                </a:extLst>
              </p:cNvPr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546;p45">
                <a:extLst>
                  <a:ext uri="{FF2B5EF4-FFF2-40B4-BE49-F238E27FC236}">
                    <a16:creationId xmlns:a16="http://schemas.microsoft.com/office/drawing/2014/main" id="{39FB3F60-A6F2-4362-8A1D-6D63A6141F56}"/>
                  </a:ext>
                </a:extLst>
              </p:cNvPr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547;p45">
                <a:extLst>
                  <a:ext uri="{FF2B5EF4-FFF2-40B4-BE49-F238E27FC236}">
                    <a16:creationId xmlns:a16="http://schemas.microsoft.com/office/drawing/2014/main" id="{1E9A25A3-4864-4E80-AEFF-93DAD690DBE4}"/>
                  </a:ext>
                </a:extLst>
              </p:cNvPr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9" name="Google Shape;2548;p45">
            <a:extLst>
              <a:ext uri="{FF2B5EF4-FFF2-40B4-BE49-F238E27FC236}">
                <a16:creationId xmlns:a16="http://schemas.microsoft.com/office/drawing/2014/main" id="{25941B51-7DBF-47D3-9AA1-F444B3D091DE}"/>
              </a:ext>
            </a:extLst>
          </p:cNvPr>
          <p:cNvGrpSpPr/>
          <p:nvPr/>
        </p:nvGrpSpPr>
        <p:grpSpPr>
          <a:xfrm flipH="1">
            <a:off x="8269789" y="2273601"/>
            <a:ext cx="170569" cy="156192"/>
            <a:chOff x="5117325" y="2664025"/>
            <a:chExt cx="110925" cy="101575"/>
          </a:xfrm>
        </p:grpSpPr>
        <p:sp>
          <p:nvSpPr>
            <p:cNvPr id="290" name="Google Shape;2549;p45">
              <a:extLst>
                <a:ext uri="{FF2B5EF4-FFF2-40B4-BE49-F238E27FC236}">
                  <a16:creationId xmlns:a16="http://schemas.microsoft.com/office/drawing/2014/main" id="{862B23D2-C01B-47A2-9D5D-D033F471B82D}"/>
                </a:ext>
              </a:extLst>
            </p:cNvPr>
            <p:cNvSpPr/>
            <p:nvPr/>
          </p:nvSpPr>
          <p:spPr>
            <a:xfrm>
              <a:off x="5166625" y="2664025"/>
              <a:ext cx="9875" cy="38975"/>
            </a:xfrm>
            <a:custGeom>
              <a:avLst/>
              <a:gdLst/>
              <a:ahLst/>
              <a:cxnLst/>
              <a:rect l="l" t="t" r="r" b="b"/>
              <a:pathLst>
                <a:path w="395" h="1559" extrusionOk="0">
                  <a:moveTo>
                    <a:pt x="20" y="1302"/>
                  </a:moveTo>
                  <a:cubicBezTo>
                    <a:pt x="0" y="947"/>
                    <a:pt x="0" y="592"/>
                    <a:pt x="20" y="237"/>
                  </a:cubicBezTo>
                  <a:cubicBezTo>
                    <a:pt x="39" y="1"/>
                    <a:pt x="394" y="1"/>
                    <a:pt x="394" y="237"/>
                  </a:cubicBezTo>
                  <a:cubicBezTo>
                    <a:pt x="375" y="592"/>
                    <a:pt x="375" y="947"/>
                    <a:pt x="375" y="1302"/>
                  </a:cubicBezTo>
                  <a:cubicBezTo>
                    <a:pt x="375" y="1558"/>
                    <a:pt x="20" y="1558"/>
                    <a:pt x="20" y="1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550;p45">
              <a:extLst>
                <a:ext uri="{FF2B5EF4-FFF2-40B4-BE49-F238E27FC236}">
                  <a16:creationId xmlns:a16="http://schemas.microsoft.com/office/drawing/2014/main" id="{D28485F9-1560-4297-B30F-307C594FD95D}"/>
                </a:ext>
              </a:extLst>
            </p:cNvPr>
            <p:cNvSpPr/>
            <p:nvPr/>
          </p:nvSpPr>
          <p:spPr>
            <a:xfrm>
              <a:off x="5188800" y="2710375"/>
              <a:ext cx="39450" cy="9875"/>
            </a:xfrm>
            <a:custGeom>
              <a:avLst/>
              <a:gdLst/>
              <a:ahLst/>
              <a:cxnLst/>
              <a:rect l="l" t="t" r="r" b="b"/>
              <a:pathLst>
                <a:path w="1578" h="395" extrusionOk="0">
                  <a:moveTo>
                    <a:pt x="1400" y="375"/>
                  </a:moveTo>
                  <a:cubicBezTo>
                    <a:pt x="1006" y="375"/>
                    <a:pt x="631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631" y="0"/>
                    <a:pt x="1006" y="20"/>
                    <a:pt x="1400" y="20"/>
                  </a:cubicBezTo>
                  <a:cubicBezTo>
                    <a:pt x="1499" y="20"/>
                    <a:pt x="1577" y="99"/>
                    <a:pt x="1577" y="197"/>
                  </a:cubicBezTo>
                  <a:cubicBezTo>
                    <a:pt x="1577" y="296"/>
                    <a:pt x="1499" y="394"/>
                    <a:pt x="1400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551;p45">
              <a:extLst>
                <a:ext uri="{FF2B5EF4-FFF2-40B4-BE49-F238E27FC236}">
                  <a16:creationId xmlns:a16="http://schemas.microsoft.com/office/drawing/2014/main" id="{64254D89-95B8-4A7E-A608-F2D51B18129A}"/>
                </a:ext>
              </a:extLst>
            </p:cNvPr>
            <p:cNvSpPr/>
            <p:nvPr/>
          </p:nvSpPr>
          <p:spPr>
            <a:xfrm>
              <a:off x="5165125" y="2723675"/>
              <a:ext cx="11875" cy="41925"/>
            </a:xfrm>
            <a:custGeom>
              <a:avLst/>
              <a:gdLst/>
              <a:ahLst/>
              <a:cxnLst/>
              <a:rect l="l" t="t" r="r" b="b"/>
              <a:pathLst>
                <a:path w="475" h="1677" extrusionOk="0">
                  <a:moveTo>
                    <a:pt x="99" y="1479"/>
                  </a:moveTo>
                  <a:cubicBezTo>
                    <a:pt x="99" y="1164"/>
                    <a:pt x="80" y="848"/>
                    <a:pt x="60" y="533"/>
                  </a:cubicBezTo>
                  <a:cubicBezTo>
                    <a:pt x="60" y="474"/>
                    <a:pt x="60" y="414"/>
                    <a:pt x="40" y="355"/>
                  </a:cubicBezTo>
                  <a:cubicBezTo>
                    <a:pt x="21" y="316"/>
                    <a:pt x="1" y="276"/>
                    <a:pt x="1" y="237"/>
                  </a:cubicBezTo>
                  <a:cubicBezTo>
                    <a:pt x="1" y="60"/>
                    <a:pt x="257" y="0"/>
                    <a:pt x="336" y="138"/>
                  </a:cubicBezTo>
                  <a:cubicBezTo>
                    <a:pt x="454" y="296"/>
                    <a:pt x="415" y="513"/>
                    <a:pt x="435" y="690"/>
                  </a:cubicBezTo>
                  <a:cubicBezTo>
                    <a:pt x="454" y="966"/>
                    <a:pt x="454" y="1223"/>
                    <a:pt x="474" y="1479"/>
                  </a:cubicBezTo>
                  <a:cubicBezTo>
                    <a:pt x="474" y="1578"/>
                    <a:pt x="375" y="1676"/>
                    <a:pt x="277" y="1676"/>
                  </a:cubicBezTo>
                  <a:cubicBezTo>
                    <a:pt x="178" y="1676"/>
                    <a:pt x="99" y="1578"/>
                    <a:pt x="99" y="1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552;p45">
              <a:extLst>
                <a:ext uri="{FF2B5EF4-FFF2-40B4-BE49-F238E27FC236}">
                  <a16:creationId xmlns:a16="http://schemas.microsoft.com/office/drawing/2014/main" id="{72D24E54-713B-4D1D-9FD5-0883C7B027EA}"/>
                </a:ext>
              </a:extLst>
            </p:cNvPr>
            <p:cNvSpPr/>
            <p:nvPr/>
          </p:nvSpPr>
          <p:spPr>
            <a:xfrm>
              <a:off x="5117325" y="2702475"/>
              <a:ext cx="30575" cy="13325"/>
            </a:xfrm>
            <a:custGeom>
              <a:avLst/>
              <a:gdLst/>
              <a:ahLst/>
              <a:cxnLst/>
              <a:rect l="l" t="t" r="r" b="b"/>
              <a:pathLst>
                <a:path w="1223" h="533" extrusionOk="0">
                  <a:moveTo>
                    <a:pt x="20" y="356"/>
                  </a:moveTo>
                  <a:cubicBezTo>
                    <a:pt x="1" y="257"/>
                    <a:pt x="79" y="158"/>
                    <a:pt x="178" y="139"/>
                  </a:cubicBezTo>
                  <a:cubicBezTo>
                    <a:pt x="454" y="99"/>
                    <a:pt x="730" y="60"/>
                    <a:pt x="986" y="20"/>
                  </a:cubicBezTo>
                  <a:cubicBezTo>
                    <a:pt x="1085" y="1"/>
                    <a:pt x="1183" y="80"/>
                    <a:pt x="1203" y="178"/>
                  </a:cubicBezTo>
                  <a:cubicBezTo>
                    <a:pt x="1223" y="277"/>
                    <a:pt x="1144" y="375"/>
                    <a:pt x="1045" y="375"/>
                  </a:cubicBezTo>
                  <a:cubicBezTo>
                    <a:pt x="769" y="434"/>
                    <a:pt x="493" y="474"/>
                    <a:pt x="217" y="513"/>
                  </a:cubicBezTo>
                  <a:cubicBezTo>
                    <a:pt x="119" y="533"/>
                    <a:pt x="20" y="454"/>
                    <a:pt x="20" y="3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596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251D9-47D8-BE47-ADDB-E43248BB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Weltkarte Bildung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80C4A4-B52B-5D43-98A7-90FA835F0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" t="-6409" r="-1146" b="6409"/>
          <a:stretch/>
        </p:blipFill>
        <p:spPr>
          <a:xfrm>
            <a:off x="2684207" y="-247635"/>
            <a:ext cx="3864078" cy="3864078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1B75B7D-0E99-DD4A-8993-82D486831F7F}"/>
              </a:ext>
            </a:extLst>
          </p:cNvPr>
          <p:cNvSpPr txBox="1">
            <a:spLocks/>
          </p:cNvSpPr>
          <p:nvPr/>
        </p:nvSpPr>
        <p:spPr>
          <a:xfrm>
            <a:off x="-25" y="3616443"/>
            <a:ext cx="91439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de-AT" sz="2400" b="1" dirty="0"/>
              <a:t>„Man kann einem Menschen nichts lehren, man kann ihn nur lehren, es in sich selbst zu entdecken“</a:t>
            </a:r>
          </a:p>
        </p:txBody>
      </p:sp>
      <p:sp>
        <p:nvSpPr>
          <p:cNvPr id="8" name="Google Shape;2557;p46">
            <a:extLst>
              <a:ext uri="{FF2B5EF4-FFF2-40B4-BE49-F238E27FC236}">
                <a16:creationId xmlns:a16="http://schemas.microsoft.com/office/drawing/2014/main" id="{F591E1B2-3FD6-4A48-8DE2-7B406172345D}"/>
              </a:ext>
            </a:extLst>
          </p:cNvPr>
          <p:cNvSpPr txBox="1">
            <a:spLocks/>
          </p:cNvSpPr>
          <p:nvPr/>
        </p:nvSpPr>
        <p:spPr>
          <a:xfrm>
            <a:off x="4335303" y="4508864"/>
            <a:ext cx="4808671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 algn="ctr">
              <a:buFont typeface="Cairo"/>
              <a:buNone/>
            </a:pPr>
            <a:r>
              <a:rPr lang="de-AT" dirty="0"/>
              <a:t>Galileo Galilei (1564-1642)</a:t>
            </a:r>
          </a:p>
          <a:p>
            <a:pPr marL="0" indent="0" algn="ctr">
              <a:buFont typeface="Cairo"/>
              <a:buNone/>
            </a:pPr>
            <a:r>
              <a:rPr lang="de-AT" dirty="0"/>
              <a:t>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6857D0-3774-4F4C-BDC4-E1D5EDAD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867" y="9943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3"/>
          <p:cNvSpPr txBox="1">
            <a:spLocks noGrp="1"/>
          </p:cNvSpPr>
          <p:nvPr>
            <p:ph type="title"/>
          </p:nvPr>
        </p:nvSpPr>
        <p:spPr>
          <a:xfrm>
            <a:off x="687950" y="867352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3000" dirty="0"/>
              <a:t>Die Welt als Dorf mit 100 Menschen</a:t>
            </a:r>
            <a:endParaRPr sz="3000" dirty="0"/>
          </a:p>
        </p:txBody>
      </p:sp>
      <p:sp>
        <p:nvSpPr>
          <p:cNvPr id="1205" name="Google Shape;1205;p33"/>
          <p:cNvSpPr txBox="1">
            <a:spLocks noGrp="1"/>
          </p:cNvSpPr>
          <p:nvPr>
            <p:ph type="body" idx="1"/>
          </p:nvPr>
        </p:nvSpPr>
        <p:spPr>
          <a:xfrm>
            <a:off x="508066" y="1503513"/>
            <a:ext cx="4817199" cy="3039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Tx/>
              <a:buChar char="-"/>
            </a:pPr>
            <a:endParaRPr lang="de-A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300" dirty="0"/>
              <a:t>Niemand kann sich die Situation auf der Erde mit seinen </a:t>
            </a:r>
            <a:br>
              <a:rPr lang="de-DE" sz="1300" dirty="0"/>
            </a:br>
            <a:r>
              <a:rPr lang="de-DE" sz="1300" dirty="0"/>
              <a:t>ca. 8 Milliarden Menschen gut vorstellen. Leichter wird es, wenn man sich die Erde als ein Dorf mit 100 Einwohner*innen vorstellt. </a:t>
            </a:r>
          </a:p>
          <a:p>
            <a:pPr marL="0" lvl="0" indent="0">
              <a:buNone/>
            </a:pPr>
            <a:endParaRPr lang="de-DE" sz="13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300" dirty="0"/>
              <a:t>Von den 100 Menschen in diesem bunten und vielfältigen Dorf sind 51 Frauen und 49 Männer. </a:t>
            </a:r>
          </a:p>
          <a:p>
            <a:pPr marL="0" lvl="0" indent="0">
              <a:buNone/>
            </a:pPr>
            <a:endParaRPr lang="de-DE" sz="13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300" dirty="0"/>
              <a:t>60 von ihnen kommen aus Asien, 16 aus Afrika, 8 aus Lateinamerika, 5 aus Nordamerika, 1 aus Australien und Ozeanien und 10 aus Europa.</a:t>
            </a:r>
            <a:endParaRPr lang="de-AT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</p:txBody>
      </p:sp>
      <p:sp>
        <p:nvSpPr>
          <p:cNvPr id="1207" name="Google Shape;1207;p33"/>
          <p:cNvSpPr/>
          <p:nvPr/>
        </p:nvSpPr>
        <p:spPr>
          <a:xfrm>
            <a:off x="733335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8" name="Google Shape;1208;p33"/>
          <p:cNvSpPr/>
          <p:nvPr/>
        </p:nvSpPr>
        <p:spPr>
          <a:xfrm flipH="1">
            <a:off x="8261392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oogle Shape;1638;p40">
            <a:extLst>
              <a:ext uri="{FF2B5EF4-FFF2-40B4-BE49-F238E27FC236}">
                <a16:creationId xmlns:a16="http://schemas.microsoft.com/office/drawing/2014/main" id="{BE0F384C-9A16-3340-9E03-43DBD33DAF01}"/>
              </a:ext>
            </a:extLst>
          </p:cNvPr>
          <p:cNvGrpSpPr/>
          <p:nvPr/>
        </p:nvGrpSpPr>
        <p:grpSpPr>
          <a:xfrm>
            <a:off x="5325265" y="1848273"/>
            <a:ext cx="3303992" cy="1992610"/>
            <a:chOff x="233350" y="949250"/>
            <a:chExt cx="7137300" cy="3802300"/>
          </a:xfrm>
        </p:grpSpPr>
        <p:sp>
          <p:nvSpPr>
            <p:cNvPr id="11" name="Google Shape;1639;p40">
              <a:extLst>
                <a:ext uri="{FF2B5EF4-FFF2-40B4-BE49-F238E27FC236}">
                  <a16:creationId xmlns:a16="http://schemas.microsoft.com/office/drawing/2014/main" id="{A78EFC4B-3149-0E49-930A-F3E4001C2ED5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640;p40">
              <a:extLst>
                <a:ext uri="{FF2B5EF4-FFF2-40B4-BE49-F238E27FC236}">
                  <a16:creationId xmlns:a16="http://schemas.microsoft.com/office/drawing/2014/main" id="{E9937AEF-218C-8F49-B571-D7563863DAD7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641;p40">
              <a:extLst>
                <a:ext uri="{FF2B5EF4-FFF2-40B4-BE49-F238E27FC236}">
                  <a16:creationId xmlns:a16="http://schemas.microsoft.com/office/drawing/2014/main" id="{2DD4F9D1-ED58-8440-9411-EF0707BE925A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642;p40">
              <a:extLst>
                <a:ext uri="{FF2B5EF4-FFF2-40B4-BE49-F238E27FC236}">
                  <a16:creationId xmlns:a16="http://schemas.microsoft.com/office/drawing/2014/main" id="{443E5798-BB48-ED44-9A7E-220062EBDA44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643;p40">
              <a:extLst>
                <a:ext uri="{FF2B5EF4-FFF2-40B4-BE49-F238E27FC236}">
                  <a16:creationId xmlns:a16="http://schemas.microsoft.com/office/drawing/2014/main" id="{AA5E871D-4E6F-2643-A9B6-53F071810D24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44;p40">
              <a:extLst>
                <a:ext uri="{FF2B5EF4-FFF2-40B4-BE49-F238E27FC236}">
                  <a16:creationId xmlns:a16="http://schemas.microsoft.com/office/drawing/2014/main" id="{C6D86BC7-3C49-4D4C-9064-F163266259F6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645;p40">
              <a:extLst>
                <a:ext uri="{FF2B5EF4-FFF2-40B4-BE49-F238E27FC236}">
                  <a16:creationId xmlns:a16="http://schemas.microsoft.com/office/drawing/2014/main" id="{D11DB6BF-32A8-6A44-A9E2-9DD3A2915DAF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646;p40">
              <a:extLst>
                <a:ext uri="{FF2B5EF4-FFF2-40B4-BE49-F238E27FC236}">
                  <a16:creationId xmlns:a16="http://schemas.microsoft.com/office/drawing/2014/main" id="{BD60EC7B-B2C5-244E-B7EF-E353A528601D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647;p40">
              <a:extLst>
                <a:ext uri="{FF2B5EF4-FFF2-40B4-BE49-F238E27FC236}">
                  <a16:creationId xmlns:a16="http://schemas.microsoft.com/office/drawing/2014/main" id="{05D3DD95-EB8F-9546-8BE5-DB957EDF3D4C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648;p40">
              <a:extLst>
                <a:ext uri="{FF2B5EF4-FFF2-40B4-BE49-F238E27FC236}">
                  <a16:creationId xmlns:a16="http://schemas.microsoft.com/office/drawing/2014/main" id="{A371C8BC-42CA-394E-A341-4029F89110E9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649;p40">
              <a:extLst>
                <a:ext uri="{FF2B5EF4-FFF2-40B4-BE49-F238E27FC236}">
                  <a16:creationId xmlns:a16="http://schemas.microsoft.com/office/drawing/2014/main" id="{04A23DEB-E871-964E-B625-5BB06FFBC337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650;p40">
              <a:extLst>
                <a:ext uri="{FF2B5EF4-FFF2-40B4-BE49-F238E27FC236}">
                  <a16:creationId xmlns:a16="http://schemas.microsoft.com/office/drawing/2014/main" id="{F6569A01-9140-FB40-9948-33A7EF7D32EF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651;p40">
              <a:extLst>
                <a:ext uri="{FF2B5EF4-FFF2-40B4-BE49-F238E27FC236}">
                  <a16:creationId xmlns:a16="http://schemas.microsoft.com/office/drawing/2014/main" id="{87548753-95E9-7B4F-9239-D5A20190AFED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652;p40">
              <a:extLst>
                <a:ext uri="{FF2B5EF4-FFF2-40B4-BE49-F238E27FC236}">
                  <a16:creationId xmlns:a16="http://schemas.microsoft.com/office/drawing/2014/main" id="{410E41E8-C5CD-744E-8E23-26BAD70F43B9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653;p40">
              <a:extLst>
                <a:ext uri="{FF2B5EF4-FFF2-40B4-BE49-F238E27FC236}">
                  <a16:creationId xmlns:a16="http://schemas.microsoft.com/office/drawing/2014/main" id="{EC55AF28-B841-A646-A8EE-6D9303C94373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654;p40">
              <a:extLst>
                <a:ext uri="{FF2B5EF4-FFF2-40B4-BE49-F238E27FC236}">
                  <a16:creationId xmlns:a16="http://schemas.microsoft.com/office/drawing/2014/main" id="{7C751F3B-79E7-3A4A-B635-253F1F344B40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655;p40">
              <a:extLst>
                <a:ext uri="{FF2B5EF4-FFF2-40B4-BE49-F238E27FC236}">
                  <a16:creationId xmlns:a16="http://schemas.microsoft.com/office/drawing/2014/main" id="{7DCB06E7-B281-514A-B22A-1D269AE59290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656;p40">
              <a:extLst>
                <a:ext uri="{FF2B5EF4-FFF2-40B4-BE49-F238E27FC236}">
                  <a16:creationId xmlns:a16="http://schemas.microsoft.com/office/drawing/2014/main" id="{EC806C49-4458-AA46-B222-C239069CFFA9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657;p40">
              <a:extLst>
                <a:ext uri="{FF2B5EF4-FFF2-40B4-BE49-F238E27FC236}">
                  <a16:creationId xmlns:a16="http://schemas.microsoft.com/office/drawing/2014/main" id="{0F569451-9B1E-1640-8D87-15C4742EDCB4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658;p40">
              <a:extLst>
                <a:ext uri="{FF2B5EF4-FFF2-40B4-BE49-F238E27FC236}">
                  <a16:creationId xmlns:a16="http://schemas.microsoft.com/office/drawing/2014/main" id="{4FD9E3AA-DFE7-D145-9A1D-AEA130A8DB11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659;p40">
              <a:extLst>
                <a:ext uri="{FF2B5EF4-FFF2-40B4-BE49-F238E27FC236}">
                  <a16:creationId xmlns:a16="http://schemas.microsoft.com/office/drawing/2014/main" id="{07DD7DD7-E2A1-4C45-BF70-C980732466DE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660;p40">
              <a:extLst>
                <a:ext uri="{FF2B5EF4-FFF2-40B4-BE49-F238E27FC236}">
                  <a16:creationId xmlns:a16="http://schemas.microsoft.com/office/drawing/2014/main" id="{56BE85E2-857D-444C-B7C0-577F60846D39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661;p40">
              <a:extLst>
                <a:ext uri="{FF2B5EF4-FFF2-40B4-BE49-F238E27FC236}">
                  <a16:creationId xmlns:a16="http://schemas.microsoft.com/office/drawing/2014/main" id="{1F1E5D6B-2498-B04F-AB43-D55A59A02FEF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662;p40">
              <a:extLst>
                <a:ext uri="{FF2B5EF4-FFF2-40B4-BE49-F238E27FC236}">
                  <a16:creationId xmlns:a16="http://schemas.microsoft.com/office/drawing/2014/main" id="{9627131A-5E97-C14D-8AFB-381E5E6E0307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663;p40">
              <a:extLst>
                <a:ext uri="{FF2B5EF4-FFF2-40B4-BE49-F238E27FC236}">
                  <a16:creationId xmlns:a16="http://schemas.microsoft.com/office/drawing/2014/main" id="{40F2A7FB-A13C-1646-928F-6C7A63BD05B7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664;p40">
              <a:extLst>
                <a:ext uri="{FF2B5EF4-FFF2-40B4-BE49-F238E27FC236}">
                  <a16:creationId xmlns:a16="http://schemas.microsoft.com/office/drawing/2014/main" id="{6707C052-40BC-A545-9E39-D049C48BA29C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665;p40">
              <a:extLst>
                <a:ext uri="{FF2B5EF4-FFF2-40B4-BE49-F238E27FC236}">
                  <a16:creationId xmlns:a16="http://schemas.microsoft.com/office/drawing/2014/main" id="{E21A59DA-B838-E947-9536-574D81A0452B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666;p40">
              <a:extLst>
                <a:ext uri="{FF2B5EF4-FFF2-40B4-BE49-F238E27FC236}">
                  <a16:creationId xmlns:a16="http://schemas.microsoft.com/office/drawing/2014/main" id="{DA911038-5D5B-F845-90CF-E6E04E9A1C30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667;p40">
              <a:extLst>
                <a:ext uri="{FF2B5EF4-FFF2-40B4-BE49-F238E27FC236}">
                  <a16:creationId xmlns:a16="http://schemas.microsoft.com/office/drawing/2014/main" id="{EAAAAECB-E75B-4D48-A278-B63F1D3CC592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668;p40">
              <a:extLst>
                <a:ext uri="{FF2B5EF4-FFF2-40B4-BE49-F238E27FC236}">
                  <a16:creationId xmlns:a16="http://schemas.microsoft.com/office/drawing/2014/main" id="{E741DA74-3335-AB4D-B7D3-12F1270E1D85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669;p40">
              <a:extLst>
                <a:ext uri="{FF2B5EF4-FFF2-40B4-BE49-F238E27FC236}">
                  <a16:creationId xmlns:a16="http://schemas.microsoft.com/office/drawing/2014/main" id="{D62ACFFB-6E65-3A42-ABDD-F0E59F56DB92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670;p40">
              <a:extLst>
                <a:ext uri="{FF2B5EF4-FFF2-40B4-BE49-F238E27FC236}">
                  <a16:creationId xmlns:a16="http://schemas.microsoft.com/office/drawing/2014/main" id="{24984C11-486E-2B4E-B785-5464C51628DA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671;p40">
              <a:extLst>
                <a:ext uri="{FF2B5EF4-FFF2-40B4-BE49-F238E27FC236}">
                  <a16:creationId xmlns:a16="http://schemas.microsoft.com/office/drawing/2014/main" id="{B214DCC6-EF67-A649-B532-CB7EB391DE2C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672;p40">
              <a:extLst>
                <a:ext uri="{FF2B5EF4-FFF2-40B4-BE49-F238E27FC236}">
                  <a16:creationId xmlns:a16="http://schemas.microsoft.com/office/drawing/2014/main" id="{724B35A9-849A-914C-9FE3-48CAD7873999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673;p40">
              <a:extLst>
                <a:ext uri="{FF2B5EF4-FFF2-40B4-BE49-F238E27FC236}">
                  <a16:creationId xmlns:a16="http://schemas.microsoft.com/office/drawing/2014/main" id="{14D7782F-B150-EF4C-8359-82B1EE6ABBDB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674;p40">
              <a:extLst>
                <a:ext uri="{FF2B5EF4-FFF2-40B4-BE49-F238E27FC236}">
                  <a16:creationId xmlns:a16="http://schemas.microsoft.com/office/drawing/2014/main" id="{11FA05B0-8C46-2A4B-8B0E-8A0DC48D3404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675;p40">
              <a:extLst>
                <a:ext uri="{FF2B5EF4-FFF2-40B4-BE49-F238E27FC236}">
                  <a16:creationId xmlns:a16="http://schemas.microsoft.com/office/drawing/2014/main" id="{FA1BA26F-4771-4E47-98F3-113E79E87592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676;p40">
              <a:extLst>
                <a:ext uri="{FF2B5EF4-FFF2-40B4-BE49-F238E27FC236}">
                  <a16:creationId xmlns:a16="http://schemas.microsoft.com/office/drawing/2014/main" id="{3683A86B-10B9-414A-9EFC-405BC67DF080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677;p40">
              <a:extLst>
                <a:ext uri="{FF2B5EF4-FFF2-40B4-BE49-F238E27FC236}">
                  <a16:creationId xmlns:a16="http://schemas.microsoft.com/office/drawing/2014/main" id="{7E71A920-84A2-BA49-BBA4-420E4A391DBF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678;p40">
              <a:extLst>
                <a:ext uri="{FF2B5EF4-FFF2-40B4-BE49-F238E27FC236}">
                  <a16:creationId xmlns:a16="http://schemas.microsoft.com/office/drawing/2014/main" id="{6EFCE8AF-8FB6-044A-B07E-32654CAC43A9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679;p40">
              <a:extLst>
                <a:ext uri="{FF2B5EF4-FFF2-40B4-BE49-F238E27FC236}">
                  <a16:creationId xmlns:a16="http://schemas.microsoft.com/office/drawing/2014/main" id="{65463235-5525-8343-9DA1-2A5CAFE69F2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1680;p40">
              <a:extLst>
                <a:ext uri="{FF2B5EF4-FFF2-40B4-BE49-F238E27FC236}">
                  <a16:creationId xmlns:a16="http://schemas.microsoft.com/office/drawing/2014/main" id="{6AEEB1FE-D57B-7140-B1D8-5C8AEAB35935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681;p40">
              <a:extLst>
                <a:ext uri="{FF2B5EF4-FFF2-40B4-BE49-F238E27FC236}">
                  <a16:creationId xmlns:a16="http://schemas.microsoft.com/office/drawing/2014/main" id="{CADC1890-3726-AA49-BB1A-03119BF47508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682;p40">
              <a:extLst>
                <a:ext uri="{FF2B5EF4-FFF2-40B4-BE49-F238E27FC236}">
                  <a16:creationId xmlns:a16="http://schemas.microsoft.com/office/drawing/2014/main" id="{615BD792-AD82-D14A-A733-55BD868A57C4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683;p40">
              <a:extLst>
                <a:ext uri="{FF2B5EF4-FFF2-40B4-BE49-F238E27FC236}">
                  <a16:creationId xmlns:a16="http://schemas.microsoft.com/office/drawing/2014/main" id="{F1B8B6DE-80A7-4D4F-951A-D44707336811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684;p40">
              <a:extLst>
                <a:ext uri="{FF2B5EF4-FFF2-40B4-BE49-F238E27FC236}">
                  <a16:creationId xmlns:a16="http://schemas.microsoft.com/office/drawing/2014/main" id="{40CEE6BC-1EC8-3A40-985A-BA7103196A6E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685;p40">
              <a:extLst>
                <a:ext uri="{FF2B5EF4-FFF2-40B4-BE49-F238E27FC236}">
                  <a16:creationId xmlns:a16="http://schemas.microsoft.com/office/drawing/2014/main" id="{FFB17733-322D-7A43-A1BF-9BB69404769E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686;p40">
              <a:extLst>
                <a:ext uri="{FF2B5EF4-FFF2-40B4-BE49-F238E27FC236}">
                  <a16:creationId xmlns:a16="http://schemas.microsoft.com/office/drawing/2014/main" id="{C18BA248-D749-ED4C-8781-A3AE55497564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687;p40">
              <a:extLst>
                <a:ext uri="{FF2B5EF4-FFF2-40B4-BE49-F238E27FC236}">
                  <a16:creationId xmlns:a16="http://schemas.microsoft.com/office/drawing/2014/main" id="{A196287B-5FEC-C14D-8051-98218C9A7A88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1688;p40">
              <a:extLst>
                <a:ext uri="{FF2B5EF4-FFF2-40B4-BE49-F238E27FC236}">
                  <a16:creationId xmlns:a16="http://schemas.microsoft.com/office/drawing/2014/main" id="{7BF7B073-C654-754B-8976-D8CCC75058FA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689;p40">
              <a:extLst>
                <a:ext uri="{FF2B5EF4-FFF2-40B4-BE49-F238E27FC236}">
                  <a16:creationId xmlns:a16="http://schemas.microsoft.com/office/drawing/2014/main" id="{7548B435-A499-4D43-8732-662D092CA6D3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C71C37ED-247E-0242-9303-8C2D3CEAAA95}"/>
              </a:ext>
            </a:extLst>
          </p:cNvPr>
          <p:cNvSpPr txBox="1"/>
          <p:nvPr/>
        </p:nvSpPr>
        <p:spPr>
          <a:xfrm>
            <a:off x="801275" y="4295395"/>
            <a:ext cx="3057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Globo. Eine Welt mit 100 Menschen, 2020.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2EC510B8-6E64-D14A-9992-82F3E126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950" y="194892"/>
            <a:ext cx="952500" cy="952500"/>
          </a:xfrm>
          <a:prstGeom prst="rect">
            <a:avLst/>
          </a:prstGeom>
        </p:spPr>
      </p:pic>
      <p:sp>
        <p:nvSpPr>
          <p:cNvPr id="65" name="Google Shape;3082;p48">
            <a:extLst>
              <a:ext uri="{FF2B5EF4-FFF2-40B4-BE49-F238E27FC236}">
                <a16:creationId xmlns:a16="http://schemas.microsoft.com/office/drawing/2014/main" id="{AC0DD424-55DF-8F4C-8BA0-3C9FF677F8F0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66" name="Google Shape;1413;p36">
            <a:extLst>
              <a:ext uri="{FF2B5EF4-FFF2-40B4-BE49-F238E27FC236}">
                <a16:creationId xmlns:a16="http://schemas.microsoft.com/office/drawing/2014/main" id="{AFC67E2E-B239-6143-9612-8337B6FD19C5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67" name="Google Shape;1414;p36">
              <a:extLst>
                <a:ext uri="{FF2B5EF4-FFF2-40B4-BE49-F238E27FC236}">
                  <a16:creationId xmlns:a16="http://schemas.microsoft.com/office/drawing/2014/main" id="{BC4BCBC6-FCFF-9A45-9349-6DDB2CA99F07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415;p36">
              <a:extLst>
                <a:ext uri="{FF2B5EF4-FFF2-40B4-BE49-F238E27FC236}">
                  <a16:creationId xmlns:a16="http://schemas.microsoft.com/office/drawing/2014/main" id="{26832843-2F6D-DA40-B366-169193BD57E7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416;p36">
              <a:extLst>
                <a:ext uri="{FF2B5EF4-FFF2-40B4-BE49-F238E27FC236}">
                  <a16:creationId xmlns:a16="http://schemas.microsoft.com/office/drawing/2014/main" id="{7C02719B-9E59-7E44-8332-C6D4E873778A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417;p36">
              <a:extLst>
                <a:ext uri="{FF2B5EF4-FFF2-40B4-BE49-F238E27FC236}">
                  <a16:creationId xmlns:a16="http://schemas.microsoft.com/office/drawing/2014/main" id="{37981AE6-F2AA-AE4D-8EA4-720B929ED8BE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418;p36">
              <a:extLst>
                <a:ext uri="{FF2B5EF4-FFF2-40B4-BE49-F238E27FC236}">
                  <a16:creationId xmlns:a16="http://schemas.microsoft.com/office/drawing/2014/main" id="{D6C02404-9359-3841-966A-B41A4BB2E7B2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419;p36">
              <a:extLst>
                <a:ext uri="{FF2B5EF4-FFF2-40B4-BE49-F238E27FC236}">
                  <a16:creationId xmlns:a16="http://schemas.microsoft.com/office/drawing/2014/main" id="{BE2B4041-941D-E64E-8B2D-76BF7364CA60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420;p36">
              <a:extLst>
                <a:ext uri="{FF2B5EF4-FFF2-40B4-BE49-F238E27FC236}">
                  <a16:creationId xmlns:a16="http://schemas.microsoft.com/office/drawing/2014/main" id="{46F906E1-5F36-B64A-B4D1-64D721FFF464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421;p36">
              <a:extLst>
                <a:ext uri="{FF2B5EF4-FFF2-40B4-BE49-F238E27FC236}">
                  <a16:creationId xmlns:a16="http://schemas.microsoft.com/office/drawing/2014/main" id="{E2A8441B-CD8A-7042-91FC-4FC4971DC6E4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5" name="Google Shape;2533;p45">
            <a:extLst>
              <a:ext uri="{FF2B5EF4-FFF2-40B4-BE49-F238E27FC236}">
                <a16:creationId xmlns:a16="http://schemas.microsoft.com/office/drawing/2014/main" id="{1A354285-422E-4760-AE1C-7F8A5D796313}"/>
              </a:ext>
            </a:extLst>
          </p:cNvPr>
          <p:cNvGrpSpPr/>
          <p:nvPr/>
        </p:nvGrpSpPr>
        <p:grpSpPr>
          <a:xfrm flipV="1">
            <a:off x="1007544" y="1413604"/>
            <a:ext cx="6937117" cy="45719"/>
            <a:chOff x="775500" y="3265438"/>
            <a:chExt cx="2277457" cy="21075"/>
          </a:xfrm>
        </p:grpSpPr>
        <p:sp>
          <p:nvSpPr>
            <p:cNvPr id="76" name="Google Shape;2534;p45">
              <a:extLst>
                <a:ext uri="{FF2B5EF4-FFF2-40B4-BE49-F238E27FC236}">
                  <a16:creationId xmlns:a16="http://schemas.microsoft.com/office/drawing/2014/main" id="{D127A20E-CB69-418E-A1E9-5C650600D210}"/>
                </a:ext>
              </a:extLst>
            </p:cNvPr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2535;p45">
              <a:extLst>
                <a:ext uri="{FF2B5EF4-FFF2-40B4-BE49-F238E27FC236}">
                  <a16:creationId xmlns:a16="http://schemas.microsoft.com/office/drawing/2014/main" id="{63C33EE6-714B-42D9-9FA9-61DB3C422B2A}"/>
                </a:ext>
              </a:extLst>
            </p:cNvPr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0859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3"/>
          <p:cNvSpPr txBox="1">
            <a:spLocks noGrp="1"/>
          </p:cNvSpPr>
          <p:nvPr>
            <p:ph type="title"/>
          </p:nvPr>
        </p:nvSpPr>
        <p:spPr>
          <a:xfrm>
            <a:off x="762074" y="602739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3000" dirty="0"/>
              <a:t>Arbeit im Globalen Dorf</a:t>
            </a:r>
            <a:endParaRPr sz="3000" dirty="0"/>
          </a:p>
        </p:txBody>
      </p:sp>
      <p:sp>
        <p:nvSpPr>
          <p:cNvPr id="1205" name="Google Shape;1205;p33"/>
          <p:cNvSpPr txBox="1">
            <a:spLocks noGrp="1"/>
          </p:cNvSpPr>
          <p:nvPr>
            <p:ph type="body" idx="1"/>
          </p:nvPr>
        </p:nvSpPr>
        <p:spPr>
          <a:xfrm>
            <a:off x="508066" y="1503513"/>
            <a:ext cx="4817199" cy="3039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Tx/>
              <a:buChar char="-"/>
            </a:pPr>
            <a:endParaRPr lang="de-AT" dirty="0"/>
          </a:p>
          <a:p>
            <a:pPr marL="285750" lvl="0" indent="-285750">
              <a:buFontTx/>
              <a:buChar char="-"/>
            </a:pPr>
            <a:endParaRPr lang="de-AT" sz="1300" dirty="0"/>
          </a:p>
          <a:p>
            <a:pPr marL="285750" indent="-285750">
              <a:buFontTx/>
              <a:buChar char="-"/>
            </a:pPr>
            <a:r>
              <a:rPr lang="de-AT" sz="1300" dirty="0"/>
              <a:t> Wie viele Menschen sind nicht alphabetisiert  (können nicht Lesen u. Schreiben)?</a:t>
            </a:r>
          </a:p>
          <a:p>
            <a:pPr marL="285750" indent="-285750">
              <a:buFontTx/>
              <a:buChar char="-"/>
            </a:pPr>
            <a:endParaRPr lang="de-AT" sz="1300" dirty="0"/>
          </a:p>
          <a:p>
            <a:pPr marL="285750" lvl="0" indent="-285750">
              <a:buFontTx/>
              <a:buChar char="-"/>
            </a:pPr>
            <a:r>
              <a:rPr lang="de-AT" sz="1300" dirty="0"/>
              <a:t>Wie viele Menschen sind arbeitslos oder unterbeschäftigt?</a:t>
            </a:r>
          </a:p>
          <a:p>
            <a:pPr marL="285750" lvl="0" indent="-285750">
              <a:buFontTx/>
              <a:buChar char="-"/>
            </a:pPr>
            <a:endParaRPr lang="de-AT" sz="1300" dirty="0"/>
          </a:p>
          <a:p>
            <a:pPr marL="285750" lvl="0" indent="-285750">
              <a:buFontTx/>
              <a:buChar char="-"/>
            </a:pPr>
            <a:r>
              <a:rPr lang="de-AT" sz="1300" dirty="0"/>
              <a:t>Wie viele Menschen arbeiten im informellen Sektor (besitzen keinen gültigen Arbeitsvertrag)?</a:t>
            </a:r>
          </a:p>
          <a:p>
            <a:pPr marL="0" lvl="0" indent="0">
              <a:buNone/>
            </a:pPr>
            <a:endParaRPr lang="de-AT" sz="1300" dirty="0"/>
          </a:p>
          <a:p>
            <a:pPr marL="285750" lvl="0" indent="-285750">
              <a:buFontTx/>
              <a:buChar char="-"/>
            </a:pPr>
            <a:r>
              <a:rPr lang="de-AT" sz="1300" dirty="0"/>
              <a:t>Wie viele Menschen leben von weniger als 2,15 Dollar pro Tag und damit in absoluter Armut?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</p:txBody>
      </p:sp>
      <p:sp>
        <p:nvSpPr>
          <p:cNvPr id="1207" name="Google Shape;1207;p33"/>
          <p:cNvSpPr/>
          <p:nvPr/>
        </p:nvSpPr>
        <p:spPr>
          <a:xfrm>
            <a:off x="733335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8" name="Google Shape;1208;p33"/>
          <p:cNvSpPr/>
          <p:nvPr/>
        </p:nvSpPr>
        <p:spPr>
          <a:xfrm flipH="1">
            <a:off x="8261392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oogle Shape;1638;p40">
            <a:extLst>
              <a:ext uri="{FF2B5EF4-FFF2-40B4-BE49-F238E27FC236}">
                <a16:creationId xmlns:a16="http://schemas.microsoft.com/office/drawing/2014/main" id="{BE0F384C-9A16-3340-9E03-43DBD33DAF01}"/>
              </a:ext>
            </a:extLst>
          </p:cNvPr>
          <p:cNvGrpSpPr/>
          <p:nvPr/>
        </p:nvGrpSpPr>
        <p:grpSpPr>
          <a:xfrm>
            <a:off x="5241755" y="1872325"/>
            <a:ext cx="3303992" cy="1992610"/>
            <a:chOff x="233350" y="949250"/>
            <a:chExt cx="7137300" cy="3802300"/>
          </a:xfrm>
        </p:grpSpPr>
        <p:sp>
          <p:nvSpPr>
            <p:cNvPr id="11" name="Google Shape;1639;p40">
              <a:extLst>
                <a:ext uri="{FF2B5EF4-FFF2-40B4-BE49-F238E27FC236}">
                  <a16:creationId xmlns:a16="http://schemas.microsoft.com/office/drawing/2014/main" id="{A78EFC4B-3149-0E49-930A-F3E4001C2ED5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640;p40">
              <a:extLst>
                <a:ext uri="{FF2B5EF4-FFF2-40B4-BE49-F238E27FC236}">
                  <a16:creationId xmlns:a16="http://schemas.microsoft.com/office/drawing/2014/main" id="{E9937AEF-218C-8F49-B571-D7563863DAD7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641;p40">
              <a:extLst>
                <a:ext uri="{FF2B5EF4-FFF2-40B4-BE49-F238E27FC236}">
                  <a16:creationId xmlns:a16="http://schemas.microsoft.com/office/drawing/2014/main" id="{2DD4F9D1-ED58-8440-9411-EF0707BE925A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642;p40">
              <a:extLst>
                <a:ext uri="{FF2B5EF4-FFF2-40B4-BE49-F238E27FC236}">
                  <a16:creationId xmlns:a16="http://schemas.microsoft.com/office/drawing/2014/main" id="{443E5798-BB48-ED44-9A7E-220062EBDA44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643;p40">
              <a:extLst>
                <a:ext uri="{FF2B5EF4-FFF2-40B4-BE49-F238E27FC236}">
                  <a16:creationId xmlns:a16="http://schemas.microsoft.com/office/drawing/2014/main" id="{AA5E871D-4E6F-2643-A9B6-53F071810D24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44;p40">
              <a:extLst>
                <a:ext uri="{FF2B5EF4-FFF2-40B4-BE49-F238E27FC236}">
                  <a16:creationId xmlns:a16="http://schemas.microsoft.com/office/drawing/2014/main" id="{C6D86BC7-3C49-4D4C-9064-F163266259F6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645;p40">
              <a:extLst>
                <a:ext uri="{FF2B5EF4-FFF2-40B4-BE49-F238E27FC236}">
                  <a16:creationId xmlns:a16="http://schemas.microsoft.com/office/drawing/2014/main" id="{D11DB6BF-32A8-6A44-A9E2-9DD3A2915DAF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646;p40">
              <a:extLst>
                <a:ext uri="{FF2B5EF4-FFF2-40B4-BE49-F238E27FC236}">
                  <a16:creationId xmlns:a16="http://schemas.microsoft.com/office/drawing/2014/main" id="{BD60EC7B-B2C5-244E-B7EF-E353A528601D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647;p40">
              <a:extLst>
                <a:ext uri="{FF2B5EF4-FFF2-40B4-BE49-F238E27FC236}">
                  <a16:creationId xmlns:a16="http://schemas.microsoft.com/office/drawing/2014/main" id="{05D3DD95-EB8F-9546-8BE5-DB957EDF3D4C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648;p40">
              <a:extLst>
                <a:ext uri="{FF2B5EF4-FFF2-40B4-BE49-F238E27FC236}">
                  <a16:creationId xmlns:a16="http://schemas.microsoft.com/office/drawing/2014/main" id="{A371C8BC-42CA-394E-A341-4029F89110E9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649;p40">
              <a:extLst>
                <a:ext uri="{FF2B5EF4-FFF2-40B4-BE49-F238E27FC236}">
                  <a16:creationId xmlns:a16="http://schemas.microsoft.com/office/drawing/2014/main" id="{04A23DEB-E871-964E-B625-5BB06FFBC337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650;p40">
              <a:extLst>
                <a:ext uri="{FF2B5EF4-FFF2-40B4-BE49-F238E27FC236}">
                  <a16:creationId xmlns:a16="http://schemas.microsoft.com/office/drawing/2014/main" id="{F6569A01-9140-FB40-9948-33A7EF7D32EF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651;p40">
              <a:extLst>
                <a:ext uri="{FF2B5EF4-FFF2-40B4-BE49-F238E27FC236}">
                  <a16:creationId xmlns:a16="http://schemas.microsoft.com/office/drawing/2014/main" id="{87548753-95E9-7B4F-9239-D5A20190AFED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652;p40">
              <a:extLst>
                <a:ext uri="{FF2B5EF4-FFF2-40B4-BE49-F238E27FC236}">
                  <a16:creationId xmlns:a16="http://schemas.microsoft.com/office/drawing/2014/main" id="{410E41E8-C5CD-744E-8E23-26BAD70F43B9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653;p40">
              <a:extLst>
                <a:ext uri="{FF2B5EF4-FFF2-40B4-BE49-F238E27FC236}">
                  <a16:creationId xmlns:a16="http://schemas.microsoft.com/office/drawing/2014/main" id="{EC55AF28-B841-A646-A8EE-6D9303C94373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654;p40">
              <a:extLst>
                <a:ext uri="{FF2B5EF4-FFF2-40B4-BE49-F238E27FC236}">
                  <a16:creationId xmlns:a16="http://schemas.microsoft.com/office/drawing/2014/main" id="{7C751F3B-79E7-3A4A-B635-253F1F344B40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655;p40">
              <a:extLst>
                <a:ext uri="{FF2B5EF4-FFF2-40B4-BE49-F238E27FC236}">
                  <a16:creationId xmlns:a16="http://schemas.microsoft.com/office/drawing/2014/main" id="{7DCB06E7-B281-514A-B22A-1D269AE59290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656;p40">
              <a:extLst>
                <a:ext uri="{FF2B5EF4-FFF2-40B4-BE49-F238E27FC236}">
                  <a16:creationId xmlns:a16="http://schemas.microsoft.com/office/drawing/2014/main" id="{EC806C49-4458-AA46-B222-C239069CFFA9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657;p40">
              <a:extLst>
                <a:ext uri="{FF2B5EF4-FFF2-40B4-BE49-F238E27FC236}">
                  <a16:creationId xmlns:a16="http://schemas.microsoft.com/office/drawing/2014/main" id="{0F569451-9B1E-1640-8D87-15C4742EDCB4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658;p40">
              <a:extLst>
                <a:ext uri="{FF2B5EF4-FFF2-40B4-BE49-F238E27FC236}">
                  <a16:creationId xmlns:a16="http://schemas.microsoft.com/office/drawing/2014/main" id="{4FD9E3AA-DFE7-D145-9A1D-AEA130A8DB11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659;p40">
              <a:extLst>
                <a:ext uri="{FF2B5EF4-FFF2-40B4-BE49-F238E27FC236}">
                  <a16:creationId xmlns:a16="http://schemas.microsoft.com/office/drawing/2014/main" id="{07DD7DD7-E2A1-4C45-BF70-C980732466DE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660;p40">
              <a:extLst>
                <a:ext uri="{FF2B5EF4-FFF2-40B4-BE49-F238E27FC236}">
                  <a16:creationId xmlns:a16="http://schemas.microsoft.com/office/drawing/2014/main" id="{56BE85E2-857D-444C-B7C0-577F60846D39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661;p40">
              <a:extLst>
                <a:ext uri="{FF2B5EF4-FFF2-40B4-BE49-F238E27FC236}">
                  <a16:creationId xmlns:a16="http://schemas.microsoft.com/office/drawing/2014/main" id="{1F1E5D6B-2498-B04F-AB43-D55A59A02FEF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662;p40">
              <a:extLst>
                <a:ext uri="{FF2B5EF4-FFF2-40B4-BE49-F238E27FC236}">
                  <a16:creationId xmlns:a16="http://schemas.microsoft.com/office/drawing/2014/main" id="{9627131A-5E97-C14D-8AFB-381E5E6E0307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663;p40">
              <a:extLst>
                <a:ext uri="{FF2B5EF4-FFF2-40B4-BE49-F238E27FC236}">
                  <a16:creationId xmlns:a16="http://schemas.microsoft.com/office/drawing/2014/main" id="{40F2A7FB-A13C-1646-928F-6C7A63BD05B7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664;p40">
              <a:extLst>
                <a:ext uri="{FF2B5EF4-FFF2-40B4-BE49-F238E27FC236}">
                  <a16:creationId xmlns:a16="http://schemas.microsoft.com/office/drawing/2014/main" id="{6707C052-40BC-A545-9E39-D049C48BA29C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665;p40">
              <a:extLst>
                <a:ext uri="{FF2B5EF4-FFF2-40B4-BE49-F238E27FC236}">
                  <a16:creationId xmlns:a16="http://schemas.microsoft.com/office/drawing/2014/main" id="{E21A59DA-B838-E947-9536-574D81A0452B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666;p40">
              <a:extLst>
                <a:ext uri="{FF2B5EF4-FFF2-40B4-BE49-F238E27FC236}">
                  <a16:creationId xmlns:a16="http://schemas.microsoft.com/office/drawing/2014/main" id="{DA911038-5D5B-F845-90CF-E6E04E9A1C30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667;p40">
              <a:extLst>
                <a:ext uri="{FF2B5EF4-FFF2-40B4-BE49-F238E27FC236}">
                  <a16:creationId xmlns:a16="http://schemas.microsoft.com/office/drawing/2014/main" id="{EAAAAECB-E75B-4D48-A278-B63F1D3CC592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668;p40">
              <a:extLst>
                <a:ext uri="{FF2B5EF4-FFF2-40B4-BE49-F238E27FC236}">
                  <a16:creationId xmlns:a16="http://schemas.microsoft.com/office/drawing/2014/main" id="{E741DA74-3335-AB4D-B7D3-12F1270E1D85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669;p40">
              <a:extLst>
                <a:ext uri="{FF2B5EF4-FFF2-40B4-BE49-F238E27FC236}">
                  <a16:creationId xmlns:a16="http://schemas.microsoft.com/office/drawing/2014/main" id="{D62ACFFB-6E65-3A42-ABDD-F0E59F56DB92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670;p40">
              <a:extLst>
                <a:ext uri="{FF2B5EF4-FFF2-40B4-BE49-F238E27FC236}">
                  <a16:creationId xmlns:a16="http://schemas.microsoft.com/office/drawing/2014/main" id="{24984C11-486E-2B4E-B785-5464C51628DA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671;p40">
              <a:extLst>
                <a:ext uri="{FF2B5EF4-FFF2-40B4-BE49-F238E27FC236}">
                  <a16:creationId xmlns:a16="http://schemas.microsoft.com/office/drawing/2014/main" id="{B214DCC6-EF67-A649-B532-CB7EB391DE2C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672;p40">
              <a:extLst>
                <a:ext uri="{FF2B5EF4-FFF2-40B4-BE49-F238E27FC236}">
                  <a16:creationId xmlns:a16="http://schemas.microsoft.com/office/drawing/2014/main" id="{724B35A9-849A-914C-9FE3-48CAD7873999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673;p40">
              <a:extLst>
                <a:ext uri="{FF2B5EF4-FFF2-40B4-BE49-F238E27FC236}">
                  <a16:creationId xmlns:a16="http://schemas.microsoft.com/office/drawing/2014/main" id="{14D7782F-B150-EF4C-8359-82B1EE6ABBDB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674;p40">
              <a:extLst>
                <a:ext uri="{FF2B5EF4-FFF2-40B4-BE49-F238E27FC236}">
                  <a16:creationId xmlns:a16="http://schemas.microsoft.com/office/drawing/2014/main" id="{11FA05B0-8C46-2A4B-8B0E-8A0DC48D3404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675;p40">
              <a:extLst>
                <a:ext uri="{FF2B5EF4-FFF2-40B4-BE49-F238E27FC236}">
                  <a16:creationId xmlns:a16="http://schemas.microsoft.com/office/drawing/2014/main" id="{FA1BA26F-4771-4E47-98F3-113E79E87592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676;p40">
              <a:extLst>
                <a:ext uri="{FF2B5EF4-FFF2-40B4-BE49-F238E27FC236}">
                  <a16:creationId xmlns:a16="http://schemas.microsoft.com/office/drawing/2014/main" id="{3683A86B-10B9-414A-9EFC-405BC67DF080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677;p40">
              <a:extLst>
                <a:ext uri="{FF2B5EF4-FFF2-40B4-BE49-F238E27FC236}">
                  <a16:creationId xmlns:a16="http://schemas.microsoft.com/office/drawing/2014/main" id="{7E71A920-84A2-BA49-BBA4-420E4A391DBF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678;p40">
              <a:extLst>
                <a:ext uri="{FF2B5EF4-FFF2-40B4-BE49-F238E27FC236}">
                  <a16:creationId xmlns:a16="http://schemas.microsoft.com/office/drawing/2014/main" id="{6EFCE8AF-8FB6-044A-B07E-32654CAC43A9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679;p40">
              <a:extLst>
                <a:ext uri="{FF2B5EF4-FFF2-40B4-BE49-F238E27FC236}">
                  <a16:creationId xmlns:a16="http://schemas.microsoft.com/office/drawing/2014/main" id="{65463235-5525-8343-9DA1-2A5CAFE69F2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1680;p40">
              <a:extLst>
                <a:ext uri="{FF2B5EF4-FFF2-40B4-BE49-F238E27FC236}">
                  <a16:creationId xmlns:a16="http://schemas.microsoft.com/office/drawing/2014/main" id="{6AEEB1FE-D57B-7140-B1D8-5C8AEAB35935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681;p40">
              <a:extLst>
                <a:ext uri="{FF2B5EF4-FFF2-40B4-BE49-F238E27FC236}">
                  <a16:creationId xmlns:a16="http://schemas.microsoft.com/office/drawing/2014/main" id="{CADC1890-3726-AA49-BB1A-03119BF47508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682;p40">
              <a:extLst>
                <a:ext uri="{FF2B5EF4-FFF2-40B4-BE49-F238E27FC236}">
                  <a16:creationId xmlns:a16="http://schemas.microsoft.com/office/drawing/2014/main" id="{615BD792-AD82-D14A-A733-55BD868A57C4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683;p40">
              <a:extLst>
                <a:ext uri="{FF2B5EF4-FFF2-40B4-BE49-F238E27FC236}">
                  <a16:creationId xmlns:a16="http://schemas.microsoft.com/office/drawing/2014/main" id="{F1B8B6DE-80A7-4D4F-951A-D44707336811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684;p40">
              <a:extLst>
                <a:ext uri="{FF2B5EF4-FFF2-40B4-BE49-F238E27FC236}">
                  <a16:creationId xmlns:a16="http://schemas.microsoft.com/office/drawing/2014/main" id="{40CEE6BC-1EC8-3A40-985A-BA7103196A6E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685;p40">
              <a:extLst>
                <a:ext uri="{FF2B5EF4-FFF2-40B4-BE49-F238E27FC236}">
                  <a16:creationId xmlns:a16="http://schemas.microsoft.com/office/drawing/2014/main" id="{FFB17733-322D-7A43-A1BF-9BB69404769E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686;p40">
              <a:extLst>
                <a:ext uri="{FF2B5EF4-FFF2-40B4-BE49-F238E27FC236}">
                  <a16:creationId xmlns:a16="http://schemas.microsoft.com/office/drawing/2014/main" id="{C18BA248-D749-ED4C-8781-A3AE55497564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687;p40">
              <a:extLst>
                <a:ext uri="{FF2B5EF4-FFF2-40B4-BE49-F238E27FC236}">
                  <a16:creationId xmlns:a16="http://schemas.microsoft.com/office/drawing/2014/main" id="{A196287B-5FEC-C14D-8051-98218C9A7A88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1688;p40">
              <a:extLst>
                <a:ext uri="{FF2B5EF4-FFF2-40B4-BE49-F238E27FC236}">
                  <a16:creationId xmlns:a16="http://schemas.microsoft.com/office/drawing/2014/main" id="{7BF7B073-C654-754B-8976-D8CCC75058FA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689;p40">
              <a:extLst>
                <a:ext uri="{FF2B5EF4-FFF2-40B4-BE49-F238E27FC236}">
                  <a16:creationId xmlns:a16="http://schemas.microsoft.com/office/drawing/2014/main" id="{7548B435-A499-4D43-8732-662D092CA6D3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2" name="Google Shape;907;p30">
            <a:extLst>
              <a:ext uri="{FF2B5EF4-FFF2-40B4-BE49-F238E27FC236}">
                <a16:creationId xmlns:a16="http://schemas.microsoft.com/office/drawing/2014/main" id="{ED8A836C-5542-3544-B51A-0738D461052E}"/>
              </a:ext>
            </a:extLst>
          </p:cNvPr>
          <p:cNvSpPr txBox="1">
            <a:spLocks/>
          </p:cNvSpPr>
          <p:nvPr/>
        </p:nvSpPr>
        <p:spPr>
          <a:xfrm>
            <a:off x="1069335" y="1197179"/>
            <a:ext cx="71176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400"/>
            </a:pPr>
            <a:r>
              <a:rPr lang="de-AT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Was wäre, wenn die Welt aus 100 Menschen bestehen würde?</a:t>
            </a:r>
          </a:p>
          <a:p>
            <a:pPr algn="ctr"/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1C37ED-247E-0242-9303-8C2D3CEAAA95}"/>
              </a:ext>
            </a:extLst>
          </p:cNvPr>
          <p:cNvSpPr txBox="1"/>
          <p:nvPr/>
        </p:nvSpPr>
        <p:spPr>
          <a:xfrm>
            <a:off x="4499637" y="4654860"/>
            <a:ext cx="3706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 u.a.: Globo. Eine Welt mit 100 Menschen, 2020.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2EC510B8-6E64-D14A-9992-82F3E126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950" y="194892"/>
            <a:ext cx="952500" cy="952500"/>
          </a:xfrm>
          <a:prstGeom prst="rect">
            <a:avLst/>
          </a:prstGeom>
        </p:spPr>
      </p:pic>
      <p:sp>
        <p:nvSpPr>
          <p:cNvPr id="65" name="Google Shape;3082;p48">
            <a:extLst>
              <a:ext uri="{FF2B5EF4-FFF2-40B4-BE49-F238E27FC236}">
                <a16:creationId xmlns:a16="http://schemas.microsoft.com/office/drawing/2014/main" id="{AC0DD424-55DF-8F4C-8BA0-3C9FF677F8F0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66" name="Google Shape;1413;p36">
            <a:extLst>
              <a:ext uri="{FF2B5EF4-FFF2-40B4-BE49-F238E27FC236}">
                <a16:creationId xmlns:a16="http://schemas.microsoft.com/office/drawing/2014/main" id="{AFC67E2E-B239-6143-9612-8337B6FD19C5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67" name="Google Shape;1414;p36">
              <a:extLst>
                <a:ext uri="{FF2B5EF4-FFF2-40B4-BE49-F238E27FC236}">
                  <a16:creationId xmlns:a16="http://schemas.microsoft.com/office/drawing/2014/main" id="{BC4BCBC6-FCFF-9A45-9349-6DDB2CA99F07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415;p36">
              <a:extLst>
                <a:ext uri="{FF2B5EF4-FFF2-40B4-BE49-F238E27FC236}">
                  <a16:creationId xmlns:a16="http://schemas.microsoft.com/office/drawing/2014/main" id="{26832843-2F6D-DA40-B366-169193BD57E7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416;p36">
              <a:extLst>
                <a:ext uri="{FF2B5EF4-FFF2-40B4-BE49-F238E27FC236}">
                  <a16:creationId xmlns:a16="http://schemas.microsoft.com/office/drawing/2014/main" id="{7C02719B-9E59-7E44-8332-C6D4E873778A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417;p36">
              <a:extLst>
                <a:ext uri="{FF2B5EF4-FFF2-40B4-BE49-F238E27FC236}">
                  <a16:creationId xmlns:a16="http://schemas.microsoft.com/office/drawing/2014/main" id="{37981AE6-F2AA-AE4D-8EA4-720B929ED8BE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418;p36">
              <a:extLst>
                <a:ext uri="{FF2B5EF4-FFF2-40B4-BE49-F238E27FC236}">
                  <a16:creationId xmlns:a16="http://schemas.microsoft.com/office/drawing/2014/main" id="{D6C02404-9359-3841-966A-B41A4BB2E7B2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419;p36">
              <a:extLst>
                <a:ext uri="{FF2B5EF4-FFF2-40B4-BE49-F238E27FC236}">
                  <a16:creationId xmlns:a16="http://schemas.microsoft.com/office/drawing/2014/main" id="{BE2B4041-941D-E64E-8B2D-76BF7364CA60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420;p36">
              <a:extLst>
                <a:ext uri="{FF2B5EF4-FFF2-40B4-BE49-F238E27FC236}">
                  <a16:creationId xmlns:a16="http://schemas.microsoft.com/office/drawing/2014/main" id="{46F906E1-5F36-B64A-B4D1-64D721FFF464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421;p36">
              <a:extLst>
                <a:ext uri="{FF2B5EF4-FFF2-40B4-BE49-F238E27FC236}">
                  <a16:creationId xmlns:a16="http://schemas.microsoft.com/office/drawing/2014/main" id="{E2A8441B-CD8A-7042-91FC-4FC4971DC6E4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5" name="Google Shape;2533;p45">
            <a:extLst>
              <a:ext uri="{FF2B5EF4-FFF2-40B4-BE49-F238E27FC236}">
                <a16:creationId xmlns:a16="http://schemas.microsoft.com/office/drawing/2014/main" id="{36FAC7AA-2552-45D1-AC4A-DCD60A3112F6}"/>
              </a:ext>
            </a:extLst>
          </p:cNvPr>
          <p:cNvGrpSpPr/>
          <p:nvPr/>
        </p:nvGrpSpPr>
        <p:grpSpPr>
          <a:xfrm>
            <a:off x="1945024" y="1124766"/>
            <a:ext cx="5461935" cy="45719"/>
            <a:chOff x="775500" y="3265438"/>
            <a:chExt cx="2277457" cy="21075"/>
          </a:xfrm>
        </p:grpSpPr>
        <p:sp>
          <p:nvSpPr>
            <p:cNvPr id="76" name="Google Shape;2534;p45">
              <a:extLst>
                <a:ext uri="{FF2B5EF4-FFF2-40B4-BE49-F238E27FC236}">
                  <a16:creationId xmlns:a16="http://schemas.microsoft.com/office/drawing/2014/main" id="{4E8C6437-EFCB-403A-9C8B-8564D0DD1F56}"/>
                </a:ext>
              </a:extLst>
            </p:cNvPr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2535;p45">
              <a:extLst>
                <a:ext uri="{FF2B5EF4-FFF2-40B4-BE49-F238E27FC236}">
                  <a16:creationId xmlns:a16="http://schemas.microsoft.com/office/drawing/2014/main" id="{D501AFF0-5063-4839-9C6E-13396FA7055C}"/>
                </a:ext>
              </a:extLst>
            </p:cNvPr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9901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3"/>
          <p:cNvSpPr txBox="1">
            <a:spLocks noGrp="1"/>
          </p:cNvSpPr>
          <p:nvPr>
            <p:ph type="title"/>
          </p:nvPr>
        </p:nvSpPr>
        <p:spPr>
          <a:xfrm>
            <a:off x="762074" y="602739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3000" dirty="0"/>
              <a:t>Arbeit im Globalen Dorf</a:t>
            </a:r>
            <a:endParaRPr sz="3000" dirty="0"/>
          </a:p>
        </p:txBody>
      </p:sp>
      <p:sp>
        <p:nvSpPr>
          <p:cNvPr id="1205" name="Google Shape;1205;p33"/>
          <p:cNvSpPr txBox="1">
            <a:spLocks noGrp="1"/>
          </p:cNvSpPr>
          <p:nvPr>
            <p:ph type="body" idx="1"/>
          </p:nvPr>
        </p:nvSpPr>
        <p:spPr>
          <a:xfrm>
            <a:off x="754583" y="1483529"/>
            <a:ext cx="4600194" cy="3039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Tx/>
              <a:buChar char="-"/>
            </a:pPr>
            <a:endParaRPr lang="de-AT" dirty="0"/>
          </a:p>
          <a:p>
            <a:pPr marL="0" lvl="0" indent="0">
              <a:buNone/>
            </a:pPr>
            <a:r>
              <a:rPr lang="de-AT" sz="1300" dirty="0"/>
              <a:t>Antworten: </a:t>
            </a:r>
          </a:p>
          <a:p>
            <a:pPr marL="0" lvl="0" indent="0">
              <a:buNone/>
            </a:pPr>
            <a:endParaRPr lang="de-AT" sz="1300" dirty="0"/>
          </a:p>
          <a:p>
            <a:pPr marL="285750" indent="-285750">
              <a:buFontTx/>
              <a:buChar char="-"/>
            </a:pPr>
            <a:r>
              <a:rPr lang="de-AT" sz="1300" dirty="0"/>
              <a:t> 10 Menschen können weder Lesen noch Schreiben.</a:t>
            </a:r>
          </a:p>
          <a:p>
            <a:pPr marL="0" indent="0">
              <a:buNone/>
            </a:pPr>
            <a:endParaRPr lang="de-AT" sz="1300" dirty="0"/>
          </a:p>
          <a:p>
            <a:pPr marL="285750" lvl="0" indent="-285750">
              <a:buFontTx/>
              <a:buChar char="-"/>
            </a:pPr>
            <a:r>
              <a:rPr lang="de-AT" sz="1300" dirty="0"/>
              <a:t>Etwa 30 sind arbeitslos oder unterbeschäftigt.</a:t>
            </a:r>
          </a:p>
          <a:p>
            <a:pPr marL="0" lvl="0" indent="0">
              <a:buNone/>
            </a:pPr>
            <a:endParaRPr lang="de-AT" sz="1300" dirty="0"/>
          </a:p>
          <a:p>
            <a:pPr marL="285750" lvl="0" indent="-285750">
              <a:buFontTx/>
              <a:buChar char="-"/>
            </a:pPr>
            <a:r>
              <a:rPr lang="de-AT" sz="1300" dirty="0"/>
              <a:t>60 Menschen arbeiten im informellen Sektor. </a:t>
            </a:r>
          </a:p>
          <a:p>
            <a:pPr marL="285750" lvl="0" indent="-285750">
              <a:buFontTx/>
              <a:buChar char="-"/>
            </a:pPr>
            <a:endParaRPr lang="de-AT" sz="1300" dirty="0"/>
          </a:p>
          <a:p>
            <a:pPr marL="285750" lvl="0" indent="-285750">
              <a:buFontTx/>
              <a:buChar char="-"/>
            </a:pPr>
            <a:r>
              <a:rPr lang="de-AT" sz="1300" dirty="0"/>
              <a:t>8 Menschen leben in absoluter Arbeit.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</p:txBody>
      </p:sp>
      <p:sp>
        <p:nvSpPr>
          <p:cNvPr id="1207" name="Google Shape;1207;p33"/>
          <p:cNvSpPr/>
          <p:nvPr/>
        </p:nvSpPr>
        <p:spPr>
          <a:xfrm>
            <a:off x="733335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8" name="Google Shape;1208;p33"/>
          <p:cNvSpPr/>
          <p:nvPr/>
        </p:nvSpPr>
        <p:spPr>
          <a:xfrm flipH="1">
            <a:off x="8261392" y="743604"/>
            <a:ext cx="153885" cy="164495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oogle Shape;1638;p40">
            <a:extLst>
              <a:ext uri="{FF2B5EF4-FFF2-40B4-BE49-F238E27FC236}">
                <a16:creationId xmlns:a16="http://schemas.microsoft.com/office/drawing/2014/main" id="{BE0F384C-9A16-3340-9E03-43DBD33DAF01}"/>
              </a:ext>
            </a:extLst>
          </p:cNvPr>
          <p:cNvGrpSpPr/>
          <p:nvPr/>
        </p:nvGrpSpPr>
        <p:grpSpPr>
          <a:xfrm>
            <a:off x="5241755" y="1872325"/>
            <a:ext cx="3303992" cy="1992610"/>
            <a:chOff x="233350" y="949250"/>
            <a:chExt cx="7137300" cy="3802300"/>
          </a:xfrm>
        </p:grpSpPr>
        <p:sp>
          <p:nvSpPr>
            <p:cNvPr id="11" name="Google Shape;1639;p40">
              <a:extLst>
                <a:ext uri="{FF2B5EF4-FFF2-40B4-BE49-F238E27FC236}">
                  <a16:creationId xmlns:a16="http://schemas.microsoft.com/office/drawing/2014/main" id="{A78EFC4B-3149-0E49-930A-F3E4001C2ED5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640;p40">
              <a:extLst>
                <a:ext uri="{FF2B5EF4-FFF2-40B4-BE49-F238E27FC236}">
                  <a16:creationId xmlns:a16="http://schemas.microsoft.com/office/drawing/2014/main" id="{E9937AEF-218C-8F49-B571-D7563863DAD7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641;p40">
              <a:extLst>
                <a:ext uri="{FF2B5EF4-FFF2-40B4-BE49-F238E27FC236}">
                  <a16:creationId xmlns:a16="http://schemas.microsoft.com/office/drawing/2014/main" id="{2DD4F9D1-ED58-8440-9411-EF0707BE925A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642;p40">
              <a:extLst>
                <a:ext uri="{FF2B5EF4-FFF2-40B4-BE49-F238E27FC236}">
                  <a16:creationId xmlns:a16="http://schemas.microsoft.com/office/drawing/2014/main" id="{443E5798-BB48-ED44-9A7E-220062EBDA44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643;p40">
              <a:extLst>
                <a:ext uri="{FF2B5EF4-FFF2-40B4-BE49-F238E27FC236}">
                  <a16:creationId xmlns:a16="http://schemas.microsoft.com/office/drawing/2014/main" id="{AA5E871D-4E6F-2643-A9B6-53F071810D24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44;p40">
              <a:extLst>
                <a:ext uri="{FF2B5EF4-FFF2-40B4-BE49-F238E27FC236}">
                  <a16:creationId xmlns:a16="http://schemas.microsoft.com/office/drawing/2014/main" id="{C6D86BC7-3C49-4D4C-9064-F163266259F6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645;p40">
              <a:extLst>
                <a:ext uri="{FF2B5EF4-FFF2-40B4-BE49-F238E27FC236}">
                  <a16:creationId xmlns:a16="http://schemas.microsoft.com/office/drawing/2014/main" id="{D11DB6BF-32A8-6A44-A9E2-9DD3A2915DAF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646;p40">
              <a:extLst>
                <a:ext uri="{FF2B5EF4-FFF2-40B4-BE49-F238E27FC236}">
                  <a16:creationId xmlns:a16="http://schemas.microsoft.com/office/drawing/2014/main" id="{BD60EC7B-B2C5-244E-B7EF-E353A528601D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647;p40">
              <a:extLst>
                <a:ext uri="{FF2B5EF4-FFF2-40B4-BE49-F238E27FC236}">
                  <a16:creationId xmlns:a16="http://schemas.microsoft.com/office/drawing/2014/main" id="{05D3DD95-EB8F-9546-8BE5-DB957EDF3D4C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648;p40">
              <a:extLst>
                <a:ext uri="{FF2B5EF4-FFF2-40B4-BE49-F238E27FC236}">
                  <a16:creationId xmlns:a16="http://schemas.microsoft.com/office/drawing/2014/main" id="{A371C8BC-42CA-394E-A341-4029F89110E9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649;p40">
              <a:extLst>
                <a:ext uri="{FF2B5EF4-FFF2-40B4-BE49-F238E27FC236}">
                  <a16:creationId xmlns:a16="http://schemas.microsoft.com/office/drawing/2014/main" id="{04A23DEB-E871-964E-B625-5BB06FFBC337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650;p40">
              <a:extLst>
                <a:ext uri="{FF2B5EF4-FFF2-40B4-BE49-F238E27FC236}">
                  <a16:creationId xmlns:a16="http://schemas.microsoft.com/office/drawing/2014/main" id="{F6569A01-9140-FB40-9948-33A7EF7D32EF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651;p40">
              <a:extLst>
                <a:ext uri="{FF2B5EF4-FFF2-40B4-BE49-F238E27FC236}">
                  <a16:creationId xmlns:a16="http://schemas.microsoft.com/office/drawing/2014/main" id="{87548753-95E9-7B4F-9239-D5A20190AFED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652;p40">
              <a:extLst>
                <a:ext uri="{FF2B5EF4-FFF2-40B4-BE49-F238E27FC236}">
                  <a16:creationId xmlns:a16="http://schemas.microsoft.com/office/drawing/2014/main" id="{410E41E8-C5CD-744E-8E23-26BAD70F43B9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653;p40">
              <a:extLst>
                <a:ext uri="{FF2B5EF4-FFF2-40B4-BE49-F238E27FC236}">
                  <a16:creationId xmlns:a16="http://schemas.microsoft.com/office/drawing/2014/main" id="{EC55AF28-B841-A646-A8EE-6D9303C94373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654;p40">
              <a:extLst>
                <a:ext uri="{FF2B5EF4-FFF2-40B4-BE49-F238E27FC236}">
                  <a16:creationId xmlns:a16="http://schemas.microsoft.com/office/drawing/2014/main" id="{7C751F3B-79E7-3A4A-B635-253F1F344B40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655;p40">
              <a:extLst>
                <a:ext uri="{FF2B5EF4-FFF2-40B4-BE49-F238E27FC236}">
                  <a16:creationId xmlns:a16="http://schemas.microsoft.com/office/drawing/2014/main" id="{7DCB06E7-B281-514A-B22A-1D269AE59290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656;p40">
              <a:extLst>
                <a:ext uri="{FF2B5EF4-FFF2-40B4-BE49-F238E27FC236}">
                  <a16:creationId xmlns:a16="http://schemas.microsoft.com/office/drawing/2014/main" id="{EC806C49-4458-AA46-B222-C239069CFFA9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657;p40">
              <a:extLst>
                <a:ext uri="{FF2B5EF4-FFF2-40B4-BE49-F238E27FC236}">
                  <a16:creationId xmlns:a16="http://schemas.microsoft.com/office/drawing/2014/main" id="{0F569451-9B1E-1640-8D87-15C4742EDCB4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658;p40">
              <a:extLst>
                <a:ext uri="{FF2B5EF4-FFF2-40B4-BE49-F238E27FC236}">
                  <a16:creationId xmlns:a16="http://schemas.microsoft.com/office/drawing/2014/main" id="{4FD9E3AA-DFE7-D145-9A1D-AEA130A8DB11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659;p40">
              <a:extLst>
                <a:ext uri="{FF2B5EF4-FFF2-40B4-BE49-F238E27FC236}">
                  <a16:creationId xmlns:a16="http://schemas.microsoft.com/office/drawing/2014/main" id="{07DD7DD7-E2A1-4C45-BF70-C980732466DE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660;p40">
              <a:extLst>
                <a:ext uri="{FF2B5EF4-FFF2-40B4-BE49-F238E27FC236}">
                  <a16:creationId xmlns:a16="http://schemas.microsoft.com/office/drawing/2014/main" id="{56BE85E2-857D-444C-B7C0-577F60846D39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661;p40">
              <a:extLst>
                <a:ext uri="{FF2B5EF4-FFF2-40B4-BE49-F238E27FC236}">
                  <a16:creationId xmlns:a16="http://schemas.microsoft.com/office/drawing/2014/main" id="{1F1E5D6B-2498-B04F-AB43-D55A59A02FEF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662;p40">
              <a:extLst>
                <a:ext uri="{FF2B5EF4-FFF2-40B4-BE49-F238E27FC236}">
                  <a16:creationId xmlns:a16="http://schemas.microsoft.com/office/drawing/2014/main" id="{9627131A-5E97-C14D-8AFB-381E5E6E0307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663;p40">
              <a:extLst>
                <a:ext uri="{FF2B5EF4-FFF2-40B4-BE49-F238E27FC236}">
                  <a16:creationId xmlns:a16="http://schemas.microsoft.com/office/drawing/2014/main" id="{40F2A7FB-A13C-1646-928F-6C7A63BD05B7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664;p40">
              <a:extLst>
                <a:ext uri="{FF2B5EF4-FFF2-40B4-BE49-F238E27FC236}">
                  <a16:creationId xmlns:a16="http://schemas.microsoft.com/office/drawing/2014/main" id="{6707C052-40BC-A545-9E39-D049C48BA29C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665;p40">
              <a:extLst>
                <a:ext uri="{FF2B5EF4-FFF2-40B4-BE49-F238E27FC236}">
                  <a16:creationId xmlns:a16="http://schemas.microsoft.com/office/drawing/2014/main" id="{E21A59DA-B838-E947-9536-574D81A0452B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666;p40">
              <a:extLst>
                <a:ext uri="{FF2B5EF4-FFF2-40B4-BE49-F238E27FC236}">
                  <a16:creationId xmlns:a16="http://schemas.microsoft.com/office/drawing/2014/main" id="{DA911038-5D5B-F845-90CF-E6E04E9A1C30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667;p40">
              <a:extLst>
                <a:ext uri="{FF2B5EF4-FFF2-40B4-BE49-F238E27FC236}">
                  <a16:creationId xmlns:a16="http://schemas.microsoft.com/office/drawing/2014/main" id="{EAAAAECB-E75B-4D48-A278-B63F1D3CC592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668;p40">
              <a:extLst>
                <a:ext uri="{FF2B5EF4-FFF2-40B4-BE49-F238E27FC236}">
                  <a16:creationId xmlns:a16="http://schemas.microsoft.com/office/drawing/2014/main" id="{E741DA74-3335-AB4D-B7D3-12F1270E1D85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669;p40">
              <a:extLst>
                <a:ext uri="{FF2B5EF4-FFF2-40B4-BE49-F238E27FC236}">
                  <a16:creationId xmlns:a16="http://schemas.microsoft.com/office/drawing/2014/main" id="{D62ACFFB-6E65-3A42-ABDD-F0E59F56DB92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670;p40">
              <a:extLst>
                <a:ext uri="{FF2B5EF4-FFF2-40B4-BE49-F238E27FC236}">
                  <a16:creationId xmlns:a16="http://schemas.microsoft.com/office/drawing/2014/main" id="{24984C11-486E-2B4E-B785-5464C51628DA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671;p40">
              <a:extLst>
                <a:ext uri="{FF2B5EF4-FFF2-40B4-BE49-F238E27FC236}">
                  <a16:creationId xmlns:a16="http://schemas.microsoft.com/office/drawing/2014/main" id="{B214DCC6-EF67-A649-B532-CB7EB391DE2C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672;p40">
              <a:extLst>
                <a:ext uri="{FF2B5EF4-FFF2-40B4-BE49-F238E27FC236}">
                  <a16:creationId xmlns:a16="http://schemas.microsoft.com/office/drawing/2014/main" id="{724B35A9-849A-914C-9FE3-48CAD7873999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673;p40">
              <a:extLst>
                <a:ext uri="{FF2B5EF4-FFF2-40B4-BE49-F238E27FC236}">
                  <a16:creationId xmlns:a16="http://schemas.microsoft.com/office/drawing/2014/main" id="{14D7782F-B150-EF4C-8359-82B1EE6ABBDB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674;p40">
              <a:extLst>
                <a:ext uri="{FF2B5EF4-FFF2-40B4-BE49-F238E27FC236}">
                  <a16:creationId xmlns:a16="http://schemas.microsoft.com/office/drawing/2014/main" id="{11FA05B0-8C46-2A4B-8B0E-8A0DC48D3404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675;p40">
              <a:extLst>
                <a:ext uri="{FF2B5EF4-FFF2-40B4-BE49-F238E27FC236}">
                  <a16:creationId xmlns:a16="http://schemas.microsoft.com/office/drawing/2014/main" id="{FA1BA26F-4771-4E47-98F3-113E79E87592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676;p40">
              <a:extLst>
                <a:ext uri="{FF2B5EF4-FFF2-40B4-BE49-F238E27FC236}">
                  <a16:creationId xmlns:a16="http://schemas.microsoft.com/office/drawing/2014/main" id="{3683A86B-10B9-414A-9EFC-405BC67DF080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1677;p40">
              <a:extLst>
                <a:ext uri="{FF2B5EF4-FFF2-40B4-BE49-F238E27FC236}">
                  <a16:creationId xmlns:a16="http://schemas.microsoft.com/office/drawing/2014/main" id="{7E71A920-84A2-BA49-BBA4-420E4A391DBF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678;p40">
              <a:extLst>
                <a:ext uri="{FF2B5EF4-FFF2-40B4-BE49-F238E27FC236}">
                  <a16:creationId xmlns:a16="http://schemas.microsoft.com/office/drawing/2014/main" id="{6EFCE8AF-8FB6-044A-B07E-32654CAC43A9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679;p40">
              <a:extLst>
                <a:ext uri="{FF2B5EF4-FFF2-40B4-BE49-F238E27FC236}">
                  <a16:creationId xmlns:a16="http://schemas.microsoft.com/office/drawing/2014/main" id="{65463235-5525-8343-9DA1-2A5CAFE69F27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1680;p40">
              <a:extLst>
                <a:ext uri="{FF2B5EF4-FFF2-40B4-BE49-F238E27FC236}">
                  <a16:creationId xmlns:a16="http://schemas.microsoft.com/office/drawing/2014/main" id="{6AEEB1FE-D57B-7140-B1D8-5C8AEAB35935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681;p40">
              <a:extLst>
                <a:ext uri="{FF2B5EF4-FFF2-40B4-BE49-F238E27FC236}">
                  <a16:creationId xmlns:a16="http://schemas.microsoft.com/office/drawing/2014/main" id="{CADC1890-3726-AA49-BB1A-03119BF47508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682;p40">
              <a:extLst>
                <a:ext uri="{FF2B5EF4-FFF2-40B4-BE49-F238E27FC236}">
                  <a16:creationId xmlns:a16="http://schemas.microsoft.com/office/drawing/2014/main" id="{615BD792-AD82-D14A-A733-55BD868A57C4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683;p40">
              <a:extLst>
                <a:ext uri="{FF2B5EF4-FFF2-40B4-BE49-F238E27FC236}">
                  <a16:creationId xmlns:a16="http://schemas.microsoft.com/office/drawing/2014/main" id="{F1B8B6DE-80A7-4D4F-951A-D44707336811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684;p40">
              <a:extLst>
                <a:ext uri="{FF2B5EF4-FFF2-40B4-BE49-F238E27FC236}">
                  <a16:creationId xmlns:a16="http://schemas.microsoft.com/office/drawing/2014/main" id="{40CEE6BC-1EC8-3A40-985A-BA7103196A6E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685;p40">
              <a:extLst>
                <a:ext uri="{FF2B5EF4-FFF2-40B4-BE49-F238E27FC236}">
                  <a16:creationId xmlns:a16="http://schemas.microsoft.com/office/drawing/2014/main" id="{FFB17733-322D-7A43-A1BF-9BB69404769E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686;p40">
              <a:extLst>
                <a:ext uri="{FF2B5EF4-FFF2-40B4-BE49-F238E27FC236}">
                  <a16:creationId xmlns:a16="http://schemas.microsoft.com/office/drawing/2014/main" id="{C18BA248-D749-ED4C-8781-A3AE55497564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687;p40">
              <a:extLst>
                <a:ext uri="{FF2B5EF4-FFF2-40B4-BE49-F238E27FC236}">
                  <a16:creationId xmlns:a16="http://schemas.microsoft.com/office/drawing/2014/main" id="{A196287B-5FEC-C14D-8051-98218C9A7A88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1688;p40">
              <a:extLst>
                <a:ext uri="{FF2B5EF4-FFF2-40B4-BE49-F238E27FC236}">
                  <a16:creationId xmlns:a16="http://schemas.microsoft.com/office/drawing/2014/main" id="{7BF7B073-C654-754B-8976-D8CCC75058FA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689;p40">
              <a:extLst>
                <a:ext uri="{FF2B5EF4-FFF2-40B4-BE49-F238E27FC236}">
                  <a16:creationId xmlns:a16="http://schemas.microsoft.com/office/drawing/2014/main" id="{7548B435-A499-4D43-8732-662D092CA6D3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2" name="Google Shape;907;p30">
            <a:extLst>
              <a:ext uri="{FF2B5EF4-FFF2-40B4-BE49-F238E27FC236}">
                <a16:creationId xmlns:a16="http://schemas.microsoft.com/office/drawing/2014/main" id="{ED8A836C-5542-3544-B51A-0738D461052E}"/>
              </a:ext>
            </a:extLst>
          </p:cNvPr>
          <p:cNvSpPr txBox="1">
            <a:spLocks/>
          </p:cNvSpPr>
          <p:nvPr/>
        </p:nvSpPr>
        <p:spPr>
          <a:xfrm>
            <a:off x="1069335" y="1197179"/>
            <a:ext cx="71176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400"/>
            </a:pPr>
            <a:r>
              <a:rPr lang="de-AT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Was wäre, wenn die Welt aus 100 Menschen bestehen würde?</a:t>
            </a:r>
          </a:p>
          <a:p>
            <a:pPr algn="ctr"/>
            <a:endParaRPr lang="de-AT" dirty="0"/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2EC510B8-6E64-D14A-9992-82F3E126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950" y="194892"/>
            <a:ext cx="952500" cy="952500"/>
          </a:xfrm>
          <a:prstGeom prst="rect">
            <a:avLst/>
          </a:prstGeom>
        </p:spPr>
      </p:pic>
      <p:sp>
        <p:nvSpPr>
          <p:cNvPr id="65" name="Google Shape;3082;p48">
            <a:extLst>
              <a:ext uri="{FF2B5EF4-FFF2-40B4-BE49-F238E27FC236}">
                <a16:creationId xmlns:a16="http://schemas.microsoft.com/office/drawing/2014/main" id="{AC0DD424-55DF-8F4C-8BA0-3C9FF677F8F0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66" name="Google Shape;1413;p36">
            <a:extLst>
              <a:ext uri="{FF2B5EF4-FFF2-40B4-BE49-F238E27FC236}">
                <a16:creationId xmlns:a16="http://schemas.microsoft.com/office/drawing/2014/main" id="{AFC67E2E-B239-6143-9612-8337B6FD19C5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67" name="Google Shape;1414;p36">
              <a:extLst>
                <a:ext uri="{FF2B5EF4-FFF2-40B4-BE49-F238E27FC236}">
                  <a16:creationId xmlns:a16="http://schemas.microsoft.com/office/drawing/2014/main" id="{BC4BCBC6-FCFF-9A45-9349-6DDB2CA99F07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415;p36">
              <a:extLst>
                <a:ext uri="{FF2B5EF4-FFF2-40B4-BE49-F238E27FC236}">
                  <a16:creationId xmlns:a16="http://schemas.microsoft.com/office/drawing/2014/main" id="{26832843-2F6D-DA40-B366-169193BD57E7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416;p36">
              <a:extLst>
                <a:ext uri="{FF2B5EF4-FFF2-40B4-BE49-F238E27FC236}">
                  <a16:creationId xmlns:a16="http://schemas.microsoft.com/office/drawing/2014/main" id="{7C02719B-9E59-7E44-8332-C6D4E873778A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417;p36">
              <a:extLst>
                <a:ext uri="{FF2B5EF4-FFF2-40B4-BE49-F238E27FC236}">
                  <a16:creationId xmlns:a16="http://schemas.microsoft.com/office/drawing/2014/main" id="{37981AE6-F2AA-AE4D-8EA4-720B929ED8BE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418;p36">
              <a:extLst>
                <a:ext uri="{FF2B5EF4-FFF2-40B4-BE49-F238E27FC236}">
                  <a16:creationId xmlns:a16="http://schemas.microsoft.com/office/drawing/2014/main" id="{D6C02404-9359-3841-966A-B41A4BB2E7B2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419;p36">
              <a:extLst>
                <a:ext uri="{FF2B5EF4-FFF2-40B4-BE49-F238E27FC236}">
                  <a16:creationId xmlns:a16="http://schemas.microsoft.com/office/drawing/2014/main" id="{BE2B4041-941D-E64E-8B2D-76BF7364CA60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420;p36">
              <a:extLst>
                <a:ext uri="{FF2B5EF4-FFF2-40B4-BE49-F238E27FC236}">
                  <a16:creationId xmlns:a16="http://schemas.microsoft.com/office/drawing/2014/main" id="{46F906E1-5F36-B64A-B4D1-64D721FFF464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421;p36">
              <a:extLst>
                <a:ext uri="{FF2B5EF4-FFF2-40B4-BE49-F238E27FC236}">
                  <a16:creationId xmlns:a16="http://schemas.microsoft.com/office/drawing/2014/main" id="{E2A8441B-CD8A-7042-91FC-4FC4971DC6E4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5" name="Google Shape;2533;p45">
            <a:extLst>
              <a:ext uri="{FF2B5EF4-FFF2-40B4-BE49-F238E27FC236}">
                <a16:creationId xmlns:a16="http://schemas.microsoft.com/office/drawing/2014/main" id="{286EF689-9F92-4089-826A-279E8A9F753C}"/>
              </a:ext>
            </a:extLst>
          </p:cNvPr>
          <p:cNvGrpSpPr/>
          <p:nvPr/>
        </p:nvGrpSpPr>
        <p:grpSpPr>
          <a:xfrm>
            <a:off x="1945024" y="1124766"/>
            <a:ext cx="5461935" cy="45719"/>
            <a:chOff x="775500" y="3265438"/>
            <a:chExt cx="2277457" cy="21075"/>
          </a:xfrm>
        </p:grpSpPr>
        <p:sp>
          <p:nvSpPr>
            <p:cNvPr id="76" name="Google Shape;2534;p45">
              <a:extLst>
                <a:ext uri="{FF2B5EF4-FFF2-40B4-BE49-F238E27FC236}">
                  <a16:creationId xmlns:a16="http://schemas.microsoft.com/office/drawing/2014/main" id="{D9A797EA-FF23-45E0-BB2E-EA283F5E7426}"/>
                </a:ext>
              </a:extLst>
            </p:cNvPr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2535;p45">
              <a:extLst>
                <a:ext uri="{FF2B5EF4-FFF2-40B4-BE49-F238E27FC236}">
                  <a16:creationId xmlns:a16="http://schemas.microsoft.com/office/drawing/2014/main" id="{25289DCE-BF69-48CE-B366-808BAC08675B}"/>
                </a:ext>
              </a:extLst>
            </p:cNvPr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2046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0"/>
          <p:cNvSpPr txBox="1">
            <a:spLocks noGrp="1"/>
          </p:cNvSpPr>
          <p:nvPr>
            <p:ph type="title" idx="2"/>
          </p:nvPr>
        </p:nvSpPr>
        <p:spPr>
          <a:xfrm>
            <a:off x="626913" y="2617706"/>
            <a:ext cx="599977" cy="562555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906" name="Google Shape;906;p30"/>
          <p:cNvSpPr txBox="1">
            <a:spLocks noGrp="1"/>
          </p:cNvSpPr>
          <p:nvPr>
            <p:ph type="title" idx="4"/>
          </p:nvPr>
        </p:nvSpPr>
        <p:spPr>
          <a:xfrm>
            <a:off x="3136448" y="2644391"/>
            <a:ext cx="559522" cy="548814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907" name="Google Shape;907;p30"/>
          <p:cNvSpPr txBox="1">
            <a:spLocks noGrp="1"/>
          </p:cNvSpPr>
          <p:nvPr>
            <p:ph type="subTitle" idx="5"/>
          </p:nvPr>
        </p:nvSpPr>
        <p:spPr>
          <a:xfrm>
            <a:off x="801275" y="1642089"/>
            <a:ext cx="7751610" cy="1142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 sz="1300" dirty="0">
                <a:latin typeface="Cairo" panose="020B0604020202020204" charset="-78"/>
                <a:cs typeface="Cairo" panose="020B0604020202020204" charset="-78"/>
              </a:rPr>
              <a:t>Die menschliche Arbeit kann viele verschiedene Bedeutungen* haben. 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de-AT" sz="1300" dirty="0">
                <a:latin typeface="Cairo" panose="020B0604020202020204" charset="-78"/>
                <a:cs typeface="Cairo" panose="020B0604020202020204" charset="-78"/>
              </a:rPr>
              <a:t>Diskutiert, welche Dimensionen für euch als Jugendliche in Österreich im Vordergrund stehen.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de-AT" sz="1300" dirty="0">
                <a:latin typeface="Cairo" panose="020B0604020202020204" charset="-78"/>
                <a:cs typeface="Cairo" panose="020B0604020202020204" charset="-78"/>
              </a:rPr>
              <a:t>Vermutet, welche Antworten gleichaltrige Jugendliche auf Sansibar geben würden.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8" name="Google Shape;908;p30"/>
          <p:cNvSpPr txBox="1">
            <a:spLocks noGrp="1"/>
          </p:cNvSpPr>
          <p:nvPr>
            <p:ph type="title" idx="6"/>
          </p:nvPr>
        </p:nvSpPr>
        <p:spPr>
          <a:xfrm>
            <a:off x="5916223" y="2610481"/>
            <a:ext cx="559522" cy="592881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911" name="Google Shape;911;p30"/>
          <p:cNvSpPr txBox="1">
            <a:spLocks noGrp="1"/>
          </p:cNvSpPr>
          <p:nvPr>
            <p:ph type="subTitle" idx="9"/>
          </p:nvPr>
        </p:nvSpPr>
        <p:spPr>
          <a:xfrm>
            <a:off x="1230173" y="2597220"/>
            <a:ext cx="1785785" cy="5928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dirty="0"/>
              <a:t>Gelderwerb</a:t>
            </a:r>
            <a:endParaRPr sz="1600" dirty="0"/>
          </a:p>
        </p:txBody>
      </p:sp>
      <p:grpSp>
        <p:nvGrpSpPr>
          <p:cNvPr id="916" name="Google Shape;916;p30"/>
          <p:cNvGrpSpPr/>
          <p:nvPr/>
        </p:nvGrpSpPr>
        <p:grpSpPr>
          <a:xfrm>
            <a:off x="1359009" y="3152804"/>
            <a:ext cx="504563" cy="27457"/>
            <a:chOff x="7585253" y="1282025"/>
            <a:chExt cx="504563" cy="27458"/>
          </a:xfrm>
        </p:grpSpPr>
        <p:sp>
          <p:nvSpPr>
            <p:cNvPr id="917" name="Google Shape;917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19" name="Google Shape;919;p30"/>
          <p:cNvGrpSpPr/>
          <p:nvPr/>
        </p:nvGrpSpPr>
        <p:grpSpPr>
          <a:xfrm>
            <a:off x="3898028" y="3190100"/>
            <a:ext cx="504563" cy="27457"/>
            <a:chOff x="7585253" y="1282025"/>
            <a:chExt cx="504563" cy="27458"/>
          </a:xfrm>
        </p:grpSpPr>
        <p:sp>
          <p:nvSpPr>
            <p:cNvPr id="920" name="Google Shape;920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22" name="Google Shape;922;p30"/>
          <p:cNvGrpSpPr/>
          <p:nvPr/>
        </p:nvGrpSpPr>
        <p:grpSpPr>
          <a:xfrm>
            <a:off x="6652707" y="3164909"/>
            <a:ext cx="504563" cy="27457"/>
            <a:chOff x="7585253" y="1282025"/>
            <a:chExt cx="504563" cy="27458"/>
          </a:xfrm>
        </p:grpSpPr>
        <p:sp>
          <p:nvSpPr>
            <p:cNvPr id="923" name="Google Shape;923;p30"/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Google Shape;1777;p41">
            <a:extLst>
              <a:ext uri="{FF2B5EF4-FFF2-40B4-BE49-F238E27FC236}">
                <a16:creationId xmlns:a16="http://schemas.microsoft.com/office/drawing/2014/main" id="{117C5DA0-FC93-9D23-4F70-AB70F0F8CE32}"/>
              </a:ext>
            </a:extLst>
          </p:cNvPr>
          <p:cNvSpPr txBox="1"/>
          <p:nvPr/>
        </p:nvSpPr>
        <p:spPr>
          <a:xfrm>
            <a:off x="626913" y="3568283"/>
            <a:ext cx="559523" cy="570714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D</a:t>
            </a:r>
            <a:endParaRPr sz="40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0" name="Google Shape;911;p30">
            <a:extLst>
              <a:ext uri="{FF2B5EF4-FFF2-40B4-BE49-F238E27FC236}">
                <a16:creationId xmlns:a16="http://schemas.microsoft.com/office/drawing/2014/main" id="{E0DC0708-0940-C44D-BA1C-412DA9A5E290}"/>
              </a:ext>
            </a:extLst>
          </p:cNvPr>
          <p:cNvSpPr txBox="1">
            <a:spLocks/>
          </p:cNvSpPr>
          <p:nvPr/>
        </p:nvSpPr>
        <p:spPr>
          <a:xfrm>
            <a:off x="3753074" y="3758963"/>
            <a:ext cx="2061641" cy="38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/>
              <a:t>Sinnstiftung</a:t>
            </a:r>
          </a:p>
        </p:txBody>
      </p:sp>
      <p:sp>
        <p:nvSpPr>
          <p:cNvPr id="33" name="Google Shape;911;p30">
            <a:extLst>
              <a:ext uri="{FF2B5EF4-FFF2-40B4-BE49-F238E27FC236}">
                <a16:creationId xmlns:a16="http://schemas.microsoft.com/office/drawing/2014/main" id="{D925CA14-C9E2-234D-AC22-5CD1144ED45D}"/>
              </a:ext>
            </a:extLst>
          </p:cNvPr>
          <p:cNvSpPr txBox="1">
            <a:spLocks/>
          </p:cNvSpPr>
          <p:nvPr/>
        </p:nvSpPr>
        <p:spPr>
          <a:xfrm>
            <a:off x="1226890" y="3568283"/>
            <a:ext cx="1785785" cy="78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/>
              <a:t>Strukturgebend für Tag, Woche, Jahr</a:t>
            </a:r>
          </a:p>
        </p:txBody>
      </p:sp>
      <p:sp>
        <p:nvSpPr>
          <p:cNvPr id="34" name="Google Shape;911;p30">
            <a:extLst>
              <a:ext uri="{FF2B5EF4-FFF2-40B4-BE49-F238E27FC236}">
                <a16:creationId xmlns:a16="http://schemas.microsoft.com/office/drawing/2014/main" id="{975E8BBF-0BC7-014C-8799-32252DE2FA0D}"/>
              </a:ext>
            </a:extLst>
          </p:cNvPr>
          <p:cNvSpPr txBox="1">
            <a:spLocks/>
          </p:cNvSpPr>
          <p:nvPr/>
        </p:nvSpPr>
        <p:spPr>
          <a:xfrm>
            <a:off x="6561425" y="2497834"/>
            <a:ext cx="2582575" cy="71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/>
              <a:t>Regelmäßige Tätigkeit/ Aktivität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38C2C4-768B-8B4A-BDA0-619AE3E1C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350" y="263385"/>
            <a:ext cx="952500" cy="952500"/>
          </a:xfrm>
          <a:prstGeom prst="rect">
            <a:avLst/>
          </a:prstGeom>
        </p:spPr>
      </p:pic>
      <p:sp>
        <p:nvSpPr>
          <p:cNvPr id="36" name="Google Shape;3082;p48">
            <a:extLst>
              <a:ext uri="{FF2B5EF4-FFF2-40B4-BE49-F238E27FC236}">
                <a16:creationId xmlns:a16="http://schemas.microsoft.com/office/drawing/2014/main" id="{BCA3F0C3-21E3-1B43-8623-924D33090EC9}"/>
              </a:ext>
            </a:extLst>
          </p:cNvPr>
          <p:cNvSpPr txBox="1">
            <a:spLocks/>
          </p:cNvSpPr>
          <p:nvPr/>
        </p:nvSpPr>
        <p:spPr>
          <a:xfrm>
            <a:off x="815163" y="184838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7" name="Google Shape;1413;p36">
            <a:extLst>
              <a:ext uri="{FF2B5EF4-FFF2-40B4-BE49-F238E27FC236}">
                <a16:creationId xmlns:a16="http://schemas.microsoft.com/office/drawing/2014/main" id="{8D5B9FCF-8D8F-9E4C-8CB8-C2EA9BD4BEBD}"/>
              </a:ext>
            </a:extLst>
          </p:cNvPr>
          <p:cNvGrpSpPr/>
          <p:nvPr/>
        </p:nvGrpSpPr>
        <p:grpSpPr>
          <a:xfrm>
            <a:off x="237349" y="263385"/>
            <a:ext cx="563927" cy="477689"/>
            <a:chOff x="2188048" y="1983562"/>
            <a:chExt cx="389347" cy="353284"/>
          </a:xfrm>
        </p:grpSpPr>
        <p:sp>
          <p:nvSpPr>
            <p:cNvPr id="38" name="Google Shape;1414;p36">
              <a:extLst>
                <a:ext uri="{FF2B5EF4-FFF2-40B4-BE49-F238E27FC236}">
                  <a16:creationId xmlns:a16="http://schemas.microsoft.com/office/drawing/2014/main" id="{30EFDCA2-F2B6-7947-9A34-746647B99CC9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415;p36">
              <a:extLst>
                <a:ext uri="{FF2B5EF4-FFF2-40B4-BE49-F238E27FC236}">
                  <a16:creationId xmlns:a16="http://schemas.microsoft.com/office/drawing/2014/main" id="{90CBB426-F987-9747-9B24-6AC8836B2146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416;p36">
              <a:extLst>
                <a:ext uri="{FF2B5EF4-FFF2-40B4-BE49-F238E27FC236}">
                  <a16:creationId xmlns:a16="http://schemas.microsoft.com/office/drawing/2014/main" id="{FC0808C3-FCA5-7F40-B1F8-075E27B87E98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417;p36">
              <a:extLst>
                <a:ext uri="{FF2B5EF4-FFF2-40B4-BE49-F238E27FC236}">
                  <a16:creationId xmlns:a16="http://schemas.microsoft.com/office/drawing/2014/main" id="{92ED22DB-68F0-FF48-897D-76474E1971F3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418;p36">
              <a:extLst>
                <a:ext uri="{FF2B5EF4-FFF2-40B4-BE49-F238E27FC236}">
                  <a16:creationId xmlns:a16="http://schemas.microsoft.com/office/drawing/2014/main" id="{1E390317-E544-D245-BB3C-D0D51FEBF81B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419;p36">
              <a:extLst>
                <a:ext uri="{FF2B5EF4-FFF2-40B4-BE49-F238E27FC236}">
                  <a16:creationId xmlns:a16="http://schemas.microsoft.com/office/drawing/2014/main" id="{2F0C717F-4012-5A44-AC5F-A851A2F72BE9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420;p36">
              <a:extLst>
                <a:ext uri="{FF2B5EF4-FFF2-40B4-BE49-F238E27FC236}">
                  <a16:creationId xmlns:a16="http://schemas.microsoft.com/office/drawing/2014/main" id="{DE76234D-360A-D844-AFA0-4161E3741E20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421;p36">
              <a:extLst>
                <a:ext uri="{FF2B5EF4-FFF2-40B4-BE49-F238E27FC236}">
                  <a16:creationId xmlns:a16="http://schemas.microsoft.com/office/drawing/2014/main" id="{4F1B4F3D-1214-1F45-BF9B-9ADBF2A385F8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2" name="Google Shape;906;p30">
            <a:extLst>
              <a:ext uri="{FF2B5EF4-FFF2-40B4-BE49-F238E27FC236}">
                <a16:creationId xmlns:a16="http://schemas.microsoft.com/office/drawing/2014/main" id="{472B0635-3E50-4D12-ABC4-BA0C71585890}"/>
              </a:ext>
            </a:extLst>
          </p:cNvPr>
          <p:cNvSpPr txBox="1">
            <a:spLocks/>
          </p:cNvSpPr>
          <p:nvPr/>
        </p:nvSpPr>
        <p:spPr>
          <a:xfrm>
            <a:off x="3136447" y="3532171"/>
            <a:ext cx="559523" cy="58486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de-DE" dirty="0"/>
              <a:t>E</a:t>
            </a:r>
          </a:p>
        </p:txBody>
      </p:sp>
      <p:sp>
        <p:nvSpPr>
          <p:cNvPr id="47" name="Google Shape;911;p30">
            <a:extLst>
              <a:ext uri="{FF2B5EF4-FFF2-40B4-BE49-F238E27FC236}">
                <a16:creationId xmlns:a16="http://schemas.microsoft.com/office/drawing/2014/main" id="{B15C21FB-B03B-4599-A928-06036F18DD27}"/>
              </a:ext>
            </a:extLst>
          </p:cNvPr>
          <p:cNvSpPr txBox="1">
            <a:spLocks/>
          </p:cNvSpPr>
          <p:nvPr/>
        </p:nvSpPr>
        <p:spPr>
          <a:xfrm>
            <a:off x="3822859" y="2644391"/>
            <a:ext cx="1922073" cy="59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2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DE" sz="1600" dirty="0"/>
              <a:t>Sozialer Status</a:t>
            </a:r>
            <a:br>
              <a:rPr lang="de-DE" sz="1600" dirty="0"/>
            </a:br>
            <a:r>
              <a:rPr lang="de-DE" sz="1600" dirty="0"/>
              <a:t>u. Identität</a:t>
            </a:r>
          </a:p>
        </p:txBody>
      </p:sp>
      <p:grpSp>
        <p:nvGrpSpPr>
          <p:cNvPr id="48" name="Google Shape;916;p30">
            <a:extLst>
              <a:ext uri="{FF2B5EF4-FFF2-40B4-BE49-F238E27FC236}">
                <a16:creationId xmlns:a16="http://schemas.microsoft.com/office/drawing/2014/main" id="{BC09E7C8-D61F-47F0-BA19-14C0120A3A48}"/>
              </a:ext>
            </a:extLst>
          </p:cNvPr>
          <p:cNvGrpSpPr/>
          <p:nvPr/>
        </p:nvGrpSpPr>
        <p:grpSpPr>
          <a:xfrm>
            <a:off x="3801902" y="4140523"/>
            <a:ext cx="504563" cy="27457"/>
            <a:chOff x="7585253" y="1282025"/>
            <a:chExt cx="504563" cy="27458"/>
          </a:xfrm>
        </p:grpSpPr>
        <p:sp>
          <p:nvSpPr>
            <p:cNvPr id="49" name="Google Shape;917;p30">
              <a:extLst>
                <a:ext uri="{FF2B5EF4-FFF2-40B4-BE49-F238E27FC236}">
                  <a16:creationId xmlns:a16="http://schemas.microsoft.com/office/drawing/2014/main" id="{53228A59-38DC-4F17-8A52-2C140E191D87}"/>
                </a:ext>
              </a:extLst>
            </p:cNvPr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918;p30">
              <a:extLst>
                <a:ext uri="{FF2B5EF4-FFF2-40B4-BE49-F238E27FC236}">
                  <a16:creationId xmlns:a16="http://schemas.microsoft.com/office/drawing/2014/main" id="{95C0A0C8-5BFC-4D7E-841C-6AA60FE5EDB5}"/>
                </a:ext>
              </a:extLst>
            </p:cNvPr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916;p30">
            <a:extLst>
              <a:ext uri="{FF2B5EF4-FFF2-40B4-BE49-F238E27FC236}">
                <a16:creationId xmlns:a16="http://schemas.microsoft.com/office/drawing/2014/main" id="{CA6F94CC-AE68-421B-BD72-6C28E3EFD8DB}"/>
              </a:ext>
            </a:extLst>
          </p:cNvPr>
          <p:cNvGrpSpPr/>
          <p:nvPr/>
        </p:nvGrpSpPr>
        <p:grpSpPr>
          <a:xfrm>
            <a:off x="1288656" y="4322873"/>
            <a:ext cx="504563" cy="27457"/>
            <a:chOff x="7585253" y="1282025"/>
            <a:chExt cx="504563" cy="27458"/>
          </a:xfrm>
        </p:grpSpPr>
        <p:sp>
          <p:nvSpPr>
            <p:cNvPr id="52" name="Google Shape;917;p30">
              <a:extLst>
                <a:ext uri="{FF2B5EF4-FFF2-40B4-BE49-F238E27FC236}">
                  <a16:creationId xmlns:a16="http://schemas.microsoft.com/office/drawing/2014/main" id="{5BBE56ED-F40A-4BBB-8E4B-BAC173AF43B5}"/>
                </a:ext>
              </a:extLst>
            </p:cNvPr>
            <p:cNvSpPr/>
            <p:nvPr/>
          </p:nvSpPr>
          <p:spPr>
            <a:xfrm>
              <a:off x="7585253" y="1282025"/>
              <a:ext cx="373935" cy="27458"/>
            </a:xfrm>
            <a:custGeom>
              <a:avLst/>
              <a:gdLst/>
              <a:ahLst/>
              <a:cxnLst/>
              <a:rect l="l" t="t" r="r" b="b"/>
              <a:pathLst>
                <a:path w="10214" h="750" extrusionOk="0">
                  <a:moveTo>
                    <a:pt x="1" y="494"/>
                  </a:moveTo>
                  <a:cubicBezTo>
                    <a:pt x="1" y="395"/>
                    <a:pt x="80" y="296"/>
                    <a:pt x="178" y="296"/>
                  </a:cubicBezTo>
                  <a:cubicBezTo>
                    <a:pt x="356" y="296"/>
                    <a:pt x="553" y="277"/>
                    <a:pt x="730" y="277"/>
                  </a:cubicBezTo>
                  <a:cubicBezTo>
                    <a:pt x="1322" y="237"/>
                    <a:pt x="1893" y="198"/>
                    <a:pt x="2485" y="178"/>
                  </a:cubicBezTo>
                  <a:cubicBezTo>
                    <a:pt x="3668" y="139"/>
                    <a:pt x="4870" y="139"/>
                    <a:pt x="6053" y="119"/>
                  </a:cubicBezTo>
                  <a:cubicBezTo>
                    <a:pt x="7216" y="79"/>
                    <a:pt x="8380" y="20"/>
                    <a:pt x="9543" y="1"/>
                  </a:cubicBezTo>
                  <a:cubicBezTo>
                    <a:pt x="9700" y="1"/>
                    <a:pt x="9838" y="1"/>
                    <a:pt x="9976" y="1"/>
                  </a:cubicBezTo>
                  <a:cubicBezTo>
                    <a:pt x="10213" y="1"/>
                    <a:pt x="10213" y="356"/>
                    <a:pt x="9976" y="356"/>
                  </a:cubicBezTo>
                  <a:cubicBezTo>
                    <a:pt x="8399" y="375"/>
                    <a:pt x="6822" y="474"/>
                    <a:pt x="5245" y="494"/>
                  </a:cubicBezTo>
                  <a:cubicBezTo>
                    <a:pt x="3668" y="513"/>
                    <a:pt x="2091" y="553"/>
                    <a:pt x="513" y="651"/>
                  </a:cubicBezTo>
                  <a:cubicBezTo>
                    <a:pt x="336" y="651"/>
                    <a:pt x="20" y="750"/>
                    <a:pt x="1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918;p30">
              <a:extLst>
                <a:ext uri="{FF2B5EF4-FFF2-40B4-BE49-F238E27FC236}">
                  <a16:creationId xmlns:a16="http://schemas.microsoft.com/office/drawing/2014/main" id="{06D0C815-0709-4181-A95F-79FB08862AA1}"/>
                </a:ext>
              </a:extLst>
            </p:cNvPr>
            <p:cNvSpPr/>
            <p:nvPr/>
          </p:nvSpPr>
          <p:spPr>
            <a:xfrm>
              <a:off x="7993788" y="1287809"/>
              <a:ext cx="96028" cy="13729"/>
            </a:xfrm>
            <a:custGeom>
              <a:avLst/>
              <a:gdLst/>
              <a:ahLst/>
              <a:cxnLst/>
              <a:rect l="l" t="t" r="r" b="b"/>
              <a:pathLst>
                <a:path w="2623" h="375" extrusionOk="0">
                  <a:moveTo>
                    <a:pt x="2386" y="375"/>
                  </a:moveTo>
                  <a:cubicBezTo>
                    <a:pt x="1676" y="355"/>
                    <a:pt x="966" y="355"/>
                    <a:pt x="237" y="355"/>
                  </a:cubicBezTo>
                  <a:cubicBezTo>
                    <a:pt x="0" y="355"/>
                    <a:pt x="0" y="0"/>
                    <a:pt x="237" y="0"/>
                  </a:cubicBezTo>
                  <a:cubicBezTo>
                    <a:pt x="966" y="0"/>
                    <a:pt x="1676" y="0"/>
                    <a:pt x="2386" y="0"/>
                  </a:cubicBezTo>
                  <a:cubicBezTo>
                    <a:pt x="2622" y="0"/>
                    <a:pt x="2622" y="355"/>
                    <a:pt x="2386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8619BF02-FA51-478F-96B7-AFDDBFFCD893}"/>
              </a:ext>
            </a:extLst>
          </p:cNvPr>
          <p:cNvSpPr txBox="1"/>
          <p:nvPr/>
        </p:nvSpPr>
        <p:spPr>
          <a:xfrm>
            <a:off x="3555752" y="4663660"/>
            <a:ext cx="5342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* 5 Soziopsychologische Bedeutungen nach Marie </a:t>
            </a:r>
            <a:r>
              <a:rPr lang="de-DE" sz="1000" dirty="0" err="1"/>
              <a:t>Jahoda</a:t>
            </a:r>
            <a:endParaRPr lang="de-DE" sz="1000" dirty="0"/>
          </a:p>
        </p:txBody>
      </p:sp>
      <p:sp>
        <p:nvSpPr>
          <p:cNvPr id="46" name="Google Shape;1204;p33">
            <a:extLst>
              <a:ext uri="{FF2B5EF4-FFF2-40B4-BE49-F238E27FC236}">
                <a16:creationId xmlns:a16="http://schemas.microsoft.com/office/drawing/2014/main" id="{75546CD1-A44A-4EEE-A9A4-23E1D94E3B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9443" y="694065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3000" dirty="0"/>
              <a:t>Dimensionen von Arbeit</a:t>
            </a:r>
            <a:endParaRPr sz="3000" dirty="0"/>
          </a:p>
        </p:txBody>
      </p:sp>
      <p:grpSp>
        <p:nvGrpSpPr>
          <p:cNvPr id="54" name="Google Shape;2533;p45">
            <a:extLst>
              <a:ext uri="{FF2B5EF4-FFF2-40B4-BE49-F238E27FC236}">
                <a16:creationId xmlns:a16="http://schemas.microsoft.com/office/drawing/2014/main" id="{41B94ED4-B316-415A-80B1-636BF685918B}"/>
              </a:ext>
            </a:extLst>
          </p:cNvPr>
          <p:cNvGrpSpPr/>
          <p:nvPr/>
        </p:nvGrpSpPr>
        <p:grpSpPr>
          <a:xfrm>
            <a:off x="1877432" y="1201722"/>
            <a:ext cx="5599295" cy="45719"/>
            <a:chOff x="775500" y="3265438"/>
            <a:chExt cx="2277457" cy="21075"/>
          </a:xfrm>
        </p:grpSpPr>
        <p:sp>
          <p:nvSpPr>
            <p:cNvPr id="55" name="Google Shape;2534;p45">
              <a:extLst>
                <a:ext uri="{FF2B5EF4-FFF2-40B4-BE49-F238E27FC236}">
                  <a16:creationId xmlns:a16="http://schemas.microsoft.com/office/drawing/2014/main" id="{AEB24F10-C798-4405-AB2D-9BFEE7841FF4}"/>
                </a:ext>
              </a:extLst>
            </p:cNvPr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2535;p45">
              <a:extLst>
                <a:ext uri="{FF2B5EF4-FFF2-40B4-BE49-F238E27FC236}">
                  <a16:creationId xmlns:a16="http://schemas.microsoft.com/office/drawing/2014/main" id="{D6941037-81D7-4200-9647-30145FAC3B09}"/>
                </a:ext>
              </a:extLst>
            </p:cNvPr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6473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561394" y="1939023"/>
            <a:ext cx="8536557" cy="2973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de-AT" sz="1400" dirty="0"/>
              <a:t>Im Advent 2024 lädt Sei So Frei wieder zu einem Perspektivenwechsel ein, um so </a:t>
            </a:r>
            <a:br>
              <a:rPr lang="de-AT" sz="1400" dirty="0"/>
            </a:br>
            <a:r>
              <a:rPr lang="de-AT" sz="1400" dirty="0"/>
              <a:t>die Welt mit anderen Augen zu sehen. </a:t>
            </a:r>
          </a:p>
          <a:p>
            <a:pPr marL="0" indent="0">
              <a:spcAft>
                <a:spcPts val="1200"/>
              </a:spcAft>
            </a:pPr>
            <a:r>
              <a:rPr lang="de-AT" sz="1400" dirty="0"/>
              <a:t>Die Adventsammlung von Sei So Frei steht in diesem Jahr unter dem Motto </a:t>
            </a:r>
            <a:r>
              <a:rPr lang="de-AT" sz="1400" b="1" dirty="0"/>
              <a:t>Hilfe zur Selbsthilfe in Afrika. </a:t>
            </a:r>
            <a:br>
              <a:rPr lang="de-AT" sz="1400" b="1" dirty="0"/>
            </a:br>
            <a:r>
              <a:rPr lang="de-AT" sz="1400" dirty="0"/>
              <a:t>Der Fokus liegt dabei besonders auf </a:t>
            </a:r>
            <a:r>
              <a:rPr lang="de-DE" sz="1400" dirty="0"/>
              <a:t>der Insel Sansibar in Tansania. Dort bekommen Jugendliche im </a:t>
            </a:r>
            <a:br>
              <a:rPr lang="de-DE" sz="1400" dirty="0"/>
            </a:br>
            <a:r>
              <a:rPr lang="de-DE" sz="1400" b="1" dirty="0" err="1"/>
              <a:t>Machui</a:t>
            </a:r>
            <a:r>
              <a:rPr lang="de-DE" sz="1400" b="1" dirty="0"/>
              <a:t> Community College </a:t>
            </a:r>
            <a:r>
              <a:rPr lang="de-DE" sz="1400" dirty="0"/>
              <a:t>durch eine fundierte Berufsausbildung die Chance, </a:t>
            </a:r>
            <a:br>
              <a:rPr lang="de-DE" sz="1400" dirty="0"/>
            </a:br>
            <a:r>
              <a:rPr lang="de-DE" sz="1400" dirty="0"/>
              <a:t>ihr Leben selbst zu gestalten.</a:t>
            </a:r>
          </a:p>
          <a:p>
            <a:pPr marL="0" indent="0">
              <a:spcAft>
                <a:spcPts val="1200"/>
              </a:spcAft>
            </a:pPr>
            <a:br>
              <a:rPr lang="de-AT" dirty="0"/>
            </a:b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dirty="0"/>
          </a:p>
        </p:txBody>
      </p:sp>
      <p:grpSp>
        <p:nvGrpSpPr>
          <p:cNvPr id="21" name="Google Shape;3084;p48">
            <a:extLst>
              <a:ext uri="{FF2B5EF4-FFF2-40B4-BE49-F238E27FC236}">
                <a16:creationId xmlns:a16="http://schemas.microsoft.com/office/drawing/2014/main" id="{73B1AE23-EF19-AC4B-9DC3-1CC2311EA5F0}"/>
              </a:ext>
            </a:extLst>
          </p:cNvPr>
          <p:cNvGrpSpPr/>
          <p:nvPr/>
        </p:nvGrpSpPr>
        <p:grpSpPr>
          <a:xfrm>
            <a:off x="4090695" y="3575151"/>
            <a:ext cx="1477953" cy="1149530"/>
            <a:chOff x="722375" y="2724278"/>
            <a:chExt cx="2002150" cy="1879722"/>
          </a:xfrm>
        </p:grpSpPr>
        <p:grpSp>
          <p:nvGrpSpPr>
            <p:cNvPr id="22" name="Google Shape;3085;p48">
              <a:extLst>
                <a:ext uri="{FF2B5EF4-FFF2-40B4-BE49-F238E27FC236}">
                  <a16:creationId xmlns:a16="http://schemas.microsoft.com/office/drawing/2014/main" id="{BAE44B9B-AB36-D742-8A8A-AE8E4FAD8E0D}"/>
                </a:ext>
              </a:extLst>
            </p:cNvPr>
            <p:cNvGrpSpPr/>
            <p:nvPr/>
          </p:nvGrpSpPr>
          <p:grpSpPr>
            <a:xfrm>
              <a:off x="722375" y="3326750"/>
              <a:ext cx="2002150" cy="1277250"/>
              <a:chOff x="3512925" y="3673425"/>
              <a:chExt cx="2002150" cy="1277250"/>
            </a:xfrm>
          </p:grpSpPr>
          <p:sp>
            <p:nvSpPr>
              <p:cNvPr id="53" name="Google Shape;3087;p48">
                <a:extLst>
                  <a:ext uri="{FF2B5EF4-FFF2-40B4-BE49-F238E27FC236}">
                    <a16:creationId xmlns:a16="http://schemas.microsoft.com/office/drawing/2014/main" id="{5C67036C-A2C2-A648-86CE-88484865AB5F}"/>
                  </a:ext>
                </a:extLst>
              </p:cNvPr>
              <p:cNvSpPr/>
              <p:nvPr/>
            </p:nvSpPr>
            <p:spPr>
              <a:xfrm>
                <a:off x="4522150" y="3673425"/>
                <a:ext cx="992925" cy="1277250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51090" extrusionOk="0">
                    <a:moveTo>
                      <a:pt x="35423" y="1"/>
                    </a:moveTo>
                    <a:cubicBezTo>
                      <a:pt x="34108" y="1"/>
                      <a:pt x="32971" y="2220"/>
                      <a:pt x="32971" y="2220"/>
                    </a:cubicBezTo>
                    <a:cubicBezTo>
                      <a:pt x="32971" y="2220"/>
                      <a:pt x="32894" y="2178"/>
                      <a:pt x="32757" y="2178"/>
                    </a:cubicBezTo>
                    <a:cubicBezTo>
                      <a:pt x="32489" y="2178"/>
                      <a:pt x="31991" y="2340"/>
                      <a:pt x="31387" y="3301"/>
                    </a:cubicBezTo>
                    <a:cubicBezTo>
                      <a:pt x="30455" y="4755"/>
                      <a:pt x="29691" y="6507"/>
                      <a:pt x="29691" y="6507"/>
                    </a:cubicBezTo>
                    <a:cubicBezTo>
                      <a:pt x="29691" y="6507"/>
                      <a:pt x="29558" y="6177"/>
                      <a:pt x="29243" y="6177"/>
                    </a:cubicBezTo>
                    <a:cubicBezTo>
                      <a:pt x="28969" y="6177"/>
                      <a:pt x="28558" y="6427"/>
                      <a:pt x="27976" y="7365"/>
                    </a:cubicBezTo>
                    <a:cubicBezTo>
                      <a:pt x="26728" y="9377"/>
                      <a:pt x="25907" y="11092"/>
                      <a:pt x="25907" y="11092"/>
                    </a:cubicBezTo>
                    <a:cubicBezTo>
                      <a:pt x="25907" y="11092"/>
                      <a:pt x="23242" y="12770"/>
                      <a:pt x="21136" y="15174"/>
                    </a:cubicBezTo>
                    <a:cubicBezTo>
                      <a:pt x="19030" y="17578"/>
                      <a:pt x="18173" y="17876"/>
                      <a:pt x="18173" y="17876"/>
                    </a:cubicBezTo>
                    <a:cubicBezTo>
                      <a:pt x="18173" y="17876"/>
                      <a:pt x="13178" y="18752"/>
                      <a:pt x="9636" y="20728"/>
                    </a:cubicBezTo>
                    <a:cubicBezTo>
                      <a:pt x="6095" y="22685"/>
                      <a:pt x="0" y="26786"/>
                      <a:pt x="205" y="35751"/>
                    </a:cubicBezTo>
                    <a:cubicBezTo>
                      <a:pt x="410" y="44716"/>
                      <a:pt x="2535" y="51034"/>
                      <a:pt x="2535" y="51034"/>
                    </a:cubicBezTo>
                    <a:lnTo>
                      <a:pt x="22031" y="51090"/>
                    </a:lnTo>
                    <a:cubicBezTo>
                      <a:pt x="22031" y="51090"/>
                      <a:pt x="16588" y="41100"/>
                      <a:pt x="14855" y="35210"/>
                    </a:cubicBezTo>
                    <a:cubicBezTo>
                      <a:pt x="14855" y="35210"/>
                      <a:pt x="16849" y="33216"/>
                      <a:pt x="20670" y="31259"/>
                    </a:cubicBezTo>
                    <a:cubicBezTo>
                      <a:pt x="24491" y="29320"/>
                      <a:pt x="28069" y="27550"/>
                      <a:pt x="29728" y="23990"/>
                    </a:cubicBezTo>
                    <a:cubicBezTo>
                      <a:pt x="31393" y="20439"/>
                      <a:pt x="39717" y="1863"/>
                      <a:pt x="36662" y="1863"/>
                    </a:cubicBezTo>
                    <a:cubicBezTo>
                      <a:pt x="36638" y="1863"/>
                      <a:pt x="36613" y="1864"/>
                      <a:pt x="36587" y="1866"/>
                    </a:cubicBezTo>
                    <a:cubicBezTo>
                      <a:pt x="36587" y="1866"/>
                      <a:pt x="36811" y="77"/>
                      <a:pt x="35488" y="2"/>
                    </a:cubicBezTo>
                    <a:cubicBezTo>
                      <a:pt x="35466" y="1"/>
                      <a:pt x="35445" y="1"/>
                      <a:pt x="35423" y="1"/>
                    </a:cubicBezTo>
                    <a:close/>
                  </a:path>
                </a:pathLst>
              </a:custGeom>
              <a:solidFill>
                <a:srgbClr val="EFB38F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" name="Google Shape;3086;p48">
                <a:extLst>
                  <a:ext uri="{FF2B5EF4-FFF2-40B4-BE49-F238E27FC236}">
                    <a16:creationId xmlns:a16="http://schemas.microsoft.com/office/drawing/2014/main" id="{0B2B0A88-012A-9247-9F41-2D631C612A15}"/>
                  </a:ext>
                </a:extLst>
              </p:cNvPr>
              <p:cNvSpPr/>
              <p:nvPr/>
            </p:nvSpPr>
            <p:spPr>
              <a:xfrm>
                <a:off x="3512925" y="3673425"/>
                <a:ext cx="993400" cy="1277250"/>
              </a:xfrm>
              <a:custGeom>
                <a:avLst/>
                <a:gdLst/>
                <a:ahLst/>
                <a:cxnLst/>
                <a:rect l="l" t="t" r="r" b="b"/>
                <a:pathLst>
                  <a:path w="39736" h="51090" extrusionOk="0">
                    <a:moveTo>
                      <a:pt x="4312" y="1"/>
                    </a:moveTo>
                    <a:cubicBezTo>
                      <a:pt x="4291" y="1"/>
                      <a:pt x="4269" y="1"/>
                      <a:pt x="4248" y="2"/>
                    </a:cubicBezTo>
                    <a:cubicBezTo>
                      <a:pt x="2925" y="77"/>
                      <a:pt x="3130" y="1866"/>
                      <a:pt x="3130" y="1866"/>
                    </a:cubicBezTo>
                    <a:cubicBezTo>
                      <a:pt x="3104" y="1864"/>
                      <a:pt x="3080" y="1863"/>
                      <a:pt x="3055" y="1863"/>
                    </a:cubicBezTo>
                    <a:cubicBezTo>
                      <a:pt x="1" y="1863"/>
                      <a:pt x="8343" y="20439"/>
                      <a:pt x="9989" y="23990"/>
                    </a:cubicBezTo>
                    <a:cubicBezTo>
                      <a:pt x="11666" y="27550"/>
                      <a:pt x="15245" y="29320"/>
                      <a:pt x="19047" y="31259"/>
                    </a:cubicBezTo>
                    <a:cubicBezTo>
                      <a:pt x="22868" y="33216"/>
                      <a:pt x="24881" y="35210"/>
                      <a:pt x="24881" y="35210"/>
                    </a:cubicBezTo>
                    <a:cubicBezTo>
                      <a:pt x="23129" y="41100"/>
                      <a:pt x="17705" y="51090"/>
                      <a:pt x="17705" y="51090"/>
                    </a:cubicBezTo>
                    <a:lnTo>
                      <a:pt x="37182" y="51034"/>
                    </a:lnTo>
                    <a:cubicBezTo>
                      <a:pt x="37182" y="51034"/>
                      <a:pt x="39307" y="44716"/>
                      <a:pt x="39531" y="35751"/>
                    </a:cubicBezTo>
                    <a:cubicBezTo>
                      <a:pt x="39736" y="26786"/>
                      <a:pt x="33641" y="22685"/>
                      <a:pt x="30100" y="20728"/>
                    </a:cubicBezTo>
                    <a:cubicBezTo>
                      <a:pt x="26540" y="18752"/>
                      <a:pt x="21545" y="17876"/>
                      <a:pt x="21545" y="17876"/>
                    </a:cubicBezTo>
                    <a:cubicBezTo>
                      <a:pt x="21545" y="17876"/>
                      <a:pt x="20706" y="17578"/>
                      <a:pt x="18600" y="15174"/>
                    </a:cubicBezTo>
                    <a:cubicBezTo>
                      <a:pt x="16494" y="12770"/>
                      <a:pt x="13828" y="11092"/>
                      <a:pt x="13828" y="11092"/>
                    </a:cubicBezTo>
                    <a:cubicBezTo>
                      <a:pt x="13828" y="11092"/>
                      <a:pt x="13008" y="9377"/>
                      <a:pt x="11760" y="7365"/>
                    </a:cubicBezTo>
                    <a:cubicBezTo>
                      <a:pt x="11178" y="6427"/>
                      <a:pt x="10767" y="6177"/>
                      <a:pt x="10493" y="6177"/>
                    </a:cubicBezTo>
                    <a:cubicBezTo>
                      <a:pt x="10178" y="6177"/>
                      <a:pt x="10045" y="6507"/>
                      <a:pt x="10045" y="6507"/>
                    </a:cubicBezTo>
                    <a:cubicBezTo>
                      <a:pt x="10045" y="6507"/>
                      <a:pt x="9262" y="4755"/>
                      <a:pt x="8349" y="3301"/>
                    </a:cubicBezTo>
                    <a:cubicBezTo>
                      <a:pt x="7733" y="2340"/>
                      <a:pt x="7239" y="2178"/>
                      <a:pt x="6975" y="2178"/>
                    </a:cubicBezTo>
                    <a:cubicBezTo>
                      <a:pt x="6839" y="2178"/>
                      <a:pt x="6764" y="2220"/>
                      <a:pt x="6764" y="2220"/>
                    </a:cubicBezTo>
                    <a:cubicBezTo>
                      <a:pt x="6764" y="2220"/>
                      <a:pt x="5609" y="1"/>
                      <a:pt x="4312" y="1"/>
                    </a:cubicBezTo>
                    <a:close/>
                  </a:path>
                </a:pathLst>
              </a:custGeom>
              <a:solidFill>
                <a:srgbClr val="B8876B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Google Shape;3088;p48">
                <a:extLst>
                  <a:ext uri="{FF2B5EF4-FFF2-40B4-BE49-F238E27FC236}">
                    <a16:creationId xmlns:a16="http://schemas.microsoft.com/office/drawing/2014/main" id="{286DCA81-CD3E-8049-8F98-8A1036519095}"/>
                  </a:ext>
                </a:extLst>
              </p:cNvPr>
              <p:cNvSpPr/>
              <p:nvPr/>
            </p:nvSpPr>
            <p:spPr>
              <a:xfrm>
                <a:off x="5007200" y="3900850"/>
                <a:ext cx="277750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1110" h="15658" fill="none" extrusionOk="0">
                    <a:moveTo>
                      <a:pt x="504" y="15657"/>
                    </a:moveTo>
                    <a:cubicBezTo>
                      <a:pt x="504" y="15657"/>
                      <a:pt x="1" y="14651"/>
                      <a:pt x="3449" y="11668"/>
                    </a:cubicBezTo>
                    <a:cubicBezTo>
                      <a:pt x="6897" y="8668"/>
                      <a:pt x="11109" y="6804"/>
                      <a:pt x="10848" y="3281"/>
                    </a:cubicBezTo>
                    <a:cubicBezTo>
                      <a:pt x="10625" y="1"/>
                      <a:pt x="6505" y="1995"/>
                      <a:pt x="6505" y="199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" name="Google Shape;3089;p48">
                <a:extLst>
                  <a:ext uri="{FF2B5EF4-FFF2-40B4-BE49-F238E27FC236}">
                    <a16:creationId xmlns:a16="http://schemas.microsoft.com/office/drawing/2014/main" id="{AF9E1797-6B3A-5446-8BB6-4D9F086AF581}"/>
                  </a:ext>
                </a:extLst>
              </p:cNvPr>
              <p:cNvSpPr/>
              <p:nvPr/>
            </p:nvSpPr>
            <p:spPr>
              <a:xfrm>
                <a:off x="5276525" y="3719125"/>
                <a:ext cx="160325" cy="272625"/>
              </a:xfrm>
              <a:custGeom>
                <a:avLst/>
                <a:gdLst/>
                <a:ahLst/>
                <a:cxnLst/>
                <a:rect l="l" t="t" r="r" b="b"/>
                <a:pathLst>
                  <a:path w="6413" h="10905" fill="none" extrusionOk="0">
                    <a:moveTo>
                      <a:pt x="6412" y="38"/>
                    </a:moveTo>
                    <a:cubicBezTo>
                      <a:pt x="6412" y="38"/>
                      <a:pt x="4884" y="1"/>
                      <a:pt x="3356" y="2648"/>
                    </a:cubicBezTo>
                    <a:cubicBezTo>
                      <a:pt x="1809" y="5313"/>
                      <a:pt x="1" y="10904"/>
                      <a:pt x="1" y="10904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" name="Google Shape;3090;p48">
                <a:extLst>
                  <a:ext uri="{FF2B5EF4-FFF2-40B4-BE49-F238E27FC236}">
                    <a16:creationId xmlns:a16="http://schemas.microsoft.com/office/drawing/2014/main" id="{E63D2B46-1346-7D44-994D-5E0FA369B318}"/>
                  </a:ext>
                </a:extLst>
              </p:cNvPr>
              <p:cNvSpPr/>
              <p:nvPr/>
            </p:nvSpPr>
            <p:spPr>
              <a:xfrm>
                <a:off x="5248575" y="3728925"/>
                <a:ext cx="97875" cy="209700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8388" fill="none" extrusionOk="0">
                    <a:moveTo>
                      <a:pt x="3914" y="0"/>
                    </a:moveTo>
                    <a:cubicBezTo>
                      <a:pt x="3914" y="0"/>
                      <a:pt x="709" y="6114"/>
                      <a:pt x="0" y="8388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" name="Google Shape;3091;p48">
                <a:extLst>
                  <a:ext uri="{FF2B5EF4-FFF2-40B4-BE49-F238E27FC236}">
                    <a16:creationId xmlns:a16="http://schemas.microsoft.com/office/drawing/2014/main" id="{FA6549AC-C94E-584D-AEC1-758E0FD5E374}"/>
                  </a:ext>
                </a:extLst>
              </p:cNvPr>
              <p:cNvSpPr/>
              <p:nvPr/>
            </p:nvSpPr>
            <p:spPr>
              <a:xfrm>
                <a:off x="5215500" y="3836550"/>
                <a:ext cx="48950" cy="978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915" fill="none" extrusionOk="0">
                    <a:moveTo>
                      <a:pt x="1957" y="1"/>
                    </a:moveTo>
                    <a:cubicBezTo>
                      <a:pt x="1957" y="1"/>
                      <a:pt x="485" y="2442"/>
                      <a:pt x="0" y="391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" name="Google Shape;3092;p48">
                <a:extLst>
                  <a:ext uri="{FF2B5EF4-FFF2-40B4-BE49-F238E27FC236}">
                    <a16:creationId xmlns:a16="http://schemas.microsoft.com/office/drawing/2014/main" id="{9B5D399F-022F-F141-88BC-C8E3E015EA3D}"/>
                  </a:ext>
                </a:extLst>
              </p:cNvPr>
              <p:cNvSpPr/>
              <p:nvPr/>
            </p:nvSpPr>
            <p:spPr>
              <a:xfrm>
                <a:off x="5150650" y="3952850"/>
                <a:ext cx="12497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3837" extrusionOk="0">
                    <a:moveTo>
                      <a:pt x="2808" y="1"/>
                    </a:moveTo>
                    <a:cubicBezTo>
                      <a:pt x="1568" y="1"/>
                      <a:pt x="0" y="905"/>
                      <a:pt x="357" y="1593"/>
                    </a:cubicBezTo>
                    <a:cubicBezTo>
                      <a:pt x="674" y="2208"/>
                      <a:pt x="1345" y="3028"/>
                      <a:pt x="1830" y="3587"/>
                    </a:cubicBezTo>
                    <a:cubicBezTo>
                      <a:pt x="1976" y="3753"/>
                      <a:pt x="2183" y="3837"/>
                      <a:pt x="2390" y="3837"/>
                    </a:cubicBezTo>
                    <a:cubicBezTo>
                      <a:pt x="2579" y="3837"/>
                      <a:pt x="2769" y="3767"/>
                      <a:pt x="2911" y="3624"/>
                    </a:cubicBezTo>
                    <a:cubicBezTo>
                      <a:pt x="3731" y="2841"/>
                      <a:pt x="4998" y="2096"/>
                      <a:pt x="4011" y="530"/>
                    </a:cubicBezTo>
                    <a:cubicBezTo>
                      <a:pt x="3767" y="152"/>
                      <a:pt x="3315" y="1"/>
                      <a:pt x="2808" y="1"/>
                    </a:cubicBezTo>
                    <a:close/>
                  </a:path>
                </a:pathLst>
              </a:custGeom>
              <a:solidFill>
                <a:srgbClr val="B887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Google Shape;3093;p48">
                <a:extLst>
                  <a:ext uri="{FF2B5EF4-FFF2-40B4-BE49-F238E27FC236}">
                    <a16:creationId xmlns:a16="http://schemas.microsoft.com/office/drawing/2014/main" id="{B817EA2B-F95D-4F4B-9030-CAF324116806}"/>
                  </a:ext>
                </a:extLst>
              </p:cNvPr>
              <p:cNvSpPr/>
              <p:nvPr/>
            </p:nvSpPr>
            <p:spPr>
              <a:xfrm>
                <a:off x="4848325" y="4553675"/>
                <a:ext cx="4520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933" fill="none" extrusionOk="0">
                    <a:moveTo>
                      <a:pt x="1808" y="0"/>
                    </a:moveTo>
                    <a:cubicBezTo>
                      <a:pt x="1808" y="0"/>
                      <a:pt x="37" y="1361"/>
                      <a:pt x="0" y="3933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" name="Google Shape;3094;p48">
                <a:extLst>
                  <a:ext uri="{FF2B5EF4-FFF2-40B4-BE49-F238E27FC236}">
                    <a16:creationId xmlns:a16="http://schemas.microsoft.com/office/drawing/2014/main" id="{46923941-61B6-564A-8876-12639A4335E3}"/>
                  </a:ext>
                </a:extLst>
              </p:cNvPr>
              <p:cNvSpPr/>
              <p:nvPr/>
            </p:nvSpPr>
            <p:spPr>
              <a:xfrm>
                <a:off x="4134925" y="4553675"/>
                <a:ext cx="452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3933" fill="none" extrusionOk="0">
                    <a:moveTo>
                      <a:pt x="1" y="0"/>
                    </a:moveTo>
                    <a:cubicBezTo>
                      <a:pt x="1" y="0"/>
                      <a:pt x="1753" y="1361"/>
                      <a:pt x="1809" y="3933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" name="Google Shape;3095;p48">
                <a:extLst>
                  <a:ext uri="{FF2B5EF4-FFF2-40B4-BE49-F238E27FC236}">
                    <a16:creationId xmlns:a16="http://schemas.microsoft.com/office/drawing/2014/main" id="{FCC5BCC7-5371-704C-B341-AC3A244E0198}"/>
                  </a:ext>
                </a:extLst>
              </p:cNvPr>
              <p:cNvSpPr/>
              <p:nvPr/>
            </p:nvSpPr>
            <p:spPr>
              <a:xfrm>
                <a:off x="3743525" y="3900850"/>
                <a:ext cx="2772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1091" h="15658" fill="none" extrusionOk="0">
                    <a:moveTo>
                      <a:pt x="10606" y="15657"/>
                    </a:moveTo>
                    <a:cubicBezTo>
                      <a:pt x="10606" y="15657"/>
                      <a:pt x="11090" y="14651"/>
                      <a:pt x="7661" y="11668"/>
                    </a:cubicBezTo>
                    <a:cubicBezTo>
                      <a:pt x="4213" y="8668"/>
                      <a:pt x="1" y="6804"/>
                      <a:pt x="243" y="3281"/>
                    </a:cubicBezTo>
                    <a:cubicBezTo>
                      <a:pt x="467" y="1"/>
                      <a:pt x="4604" y="1995"/>
                      <a:pt x="4604" y="199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" name="Google Shape;3096;p48">
                <a:extLst>
                  <a:ext uri="{FF2B5EF4-FFF2-40B4-BE49-F238E27FC236}">
                    <a16:creationId xmlns:a16="http://schemas.microsoft.com/office/drawing/2014/main" id="{50510898-A10E-294A-AB85-1BAD0E2BD6BE}"/>
                  </a:ext>
                </a:extLst>
              </p:cNvPr>
              <p:cNvSpPr/>
              <p:nvPr/>
            </p:nvSpPr>
            <p:spPr>
              <a:xfrm>
                <a:off x="3591175" y="3719125"/>
                <a:ext cx="160775" cy="27262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905" fill="none" extrusionOk="0">
                    <a:moveTo>
                      <a:pt x="0" y="38"/>
                    </a:moveTo>
                    <a:cubicBezTo>
                      <a:pt x="0" y="38"/>
                      <a:pt x="1528" y="1"/>
                      <a:pt x="3075" y="2648"/>
                    </a:cubicBezTo>
                    <a:cubicBezTo>
                      <a:pt x="4604" y="5313"/>
                      <a:pt x="6430" y="10904"/>
                      <a:pt x="6430" y="10904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" name="Google Shape;3097;p48">
                <a:extLst>
                  <a:ext uri="{FF2B5EF4-FFF2-40B4-BE49-F238E27FC236}">
                    <a16:creationId xmlns:a16="http://schemas.microsoft.com/office/drawing/2014/main" id="{8698628F-EA16-A043-9981-25EF74411DA9}"/>
                  </a:ext>
                </a:extLst>
              </p:cNvPr>
              <p:cNvSpPr/>
              <p:nvPr/>
            </p:nvSpPr>
            <p:spPr>
              <a:xfrm>
                <a:off x="3682025" y="3728925"/>
                <a:ext cx="97875" cy="209700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8388" fill="none" extrusionOk="0">
                    <a:moveTo>
                      <a:pt x="0" y="0"/>
                    </a:moveTo>
                    <a:cubicBezTo>
                      <a:pt x="0" y="0"/>
                      <a:pt x="3206" y="6114"/>
                      <a:pt x="3915" y="8388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Google Shape;3098;p48">
                <a:extLst>
                  <a:ext uri="{FF2B5EF4-FFF2-40B4-BE49-F238E27FC236}">
                    <a16:creationId xmlns:a16="http://schemas.microsoft.com/office/drawing/2014/main" id="{6B8A1150-903E-7A4D-8978-B5E4470360D4}"/>
                  </a:ext>
                </a:extLst>
              </p:cNvPr>
              <p:cNvSpPr/>
              <p:nvPr/>
            </p:nvSpPr>
            <p:spPr>
              <a:xfrm>
                <a:off x="3764025" y="3836550"/>
                <a:ext cx="48500" cy="978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915" fill="none" extrusionOk="0">
                    <a:moveTo>
                      <a:pt x="1" y="1"/>
                    </a:moveTo>
                    <a:cubicBezTo>
                      <a:pt x="1" y="1"/>
                      <a:pt x="1473" y="2442"/>
                      <a:pt x="1939" y="3915"/>
                    </a:cubicBezTo>
                  </a:path>
                </a:pathLst>
              </a:custGeom>
              <a:noFill/>
              <a:ln w="6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" name="Google Shape;3099;p48">
                <a:extLst>
                  <a:ext uri="{FF2B5EF4-FFF2-40B4-BE49-F238E27FC236}">
                    <a16:creationId xmlns:a16="http://schemas.microsoft.com/office/drawing/2014/main" id="{027F2EB4-3A9A-D34B-8595-ECB0F431C292}"/>
                  </a:ext>
                </a:extLst>
              </p:cNvPr>
              <p:cNvSpPr/>
              <p:nvPr/>
            </p:nvSpPr>
            <p:spPr>
              <a:xfrm>
                <a:off x="3752375" y="3952850"/>
                <a:ext cx="125125" cy="9592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3837" extrusionOk="0">
                    <a:moveTo>
                      <a:pt x="2198" y="1"/>
                    </a:moveTo>
                    <a:cubicBezTo>
                      <a:pt x="1693" y="1"/>
                      <a:pt x="1245" y="152"/>
                      <a:pt x="1007" y="530"/>
                    </a:cubicBezTo>
                    <a:cubicBezTo>
                      <a:pt x="1" y="2096"/>
                      <a:pt x="1287" y="2841"/>
                      <a:pt x="2107" y="3624"/>
                    </a:cubicBezTo>
                    <a:lnTo>
                      <a:pt x="2088" y="3624"/>
                    </a:lnTo>
                    <a:cubicBezTo>
                      <a:pt x="2240" y="3767"/>
                      <a:pt x="2429" y="3837"/>
                      <a:pt x="2618" y="3837"/>
                    </a:cubicBezTo>
                    <a:cubicBezTo>
                      <a:pt x="2825" y="3837"/>
                      <a:pt x="3032" y="3753"/>
                      <a:pt x="3188" y="3587"/>
                    </a:cubicBezTo>
                    <a:cubicBezTo>
                      <a:pt x="3654" y="3028"/>
                      <a:pt x="4344" y="2208"/>
                      <a:pt x="4660" y="1593"/>
                    </a:cubicBezTo>
                    <a:cubicBezTo>
                      <a:pt x="5004" y="905"/>
                      <a:pt x="3433" y="1"/>
                      <a:pt x="2198" y="1"/>
                    </a:cubicBezTo>
                    <a:close/>
                  </a:path>
                </a:pathLst>
              </a:custGeom>
              <a:solidFill>
                <a:srgbClr val="EFB3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3" name="Google Shape;3100;p48">
              <a:extLst>
                <a:ext uri="{FF2B5EF4-FFF2-40B4-BE49-F238E27FC236}">
                  <a16:creationId xmlns:a16="http://schemas.microsoft.com/office/drawing/2014/main" id="{573646A4-C707-7C46-B722-9A92641DC0AE}"/>
                </a:ext>
              </a:extLst>
            </p:cNvPr>
            <p:cNvGrpSpPr/>
            <p:nvPr/>
          </p:nvGrpSpPr>
          <p:grpSpPr>
            <a:xfrm>
              <a:off x="773372" y="2724278"/>
              <a:ext cx="1703958" cy="940036"/>
              <a:chOff x="3799700" y="3157650"/>
              <a:chExt cx="1389625" cy="766625"/>
            </a:xfrm>
          </p:grpSpPr>
          <p:sp>
            <p:nvSpPr>
              <p:cNvPr id="24" name="Google Shape;3101;p48">
                <a:extLst>
                  <a:ext uri="{FF2B5EF4-FFF2-40B4-BE49-F238E27FC236}">
                    <a16:creationId xmlns:a16="http://schemas.microsoft.com/office/drawing/2014/main" id="{36A5F4B2-169C-DC42-BCF7-2CCE9F047525}"/>
                  </a:ext>
                </a:extLst>
              </p:cNvPr>
              <p:cNvSpPr/>
              <p:nvPr/>
            </p:nvSpPr>
            <p:spPr>
              <a:xfrm>
                <a:off x="4242100" y="3863050"/>
                <a:ext cx="36175" cy="42400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696" extrusionOk="0">
                    <a:moveTo>
                      <a:pt x="922" y="1"/>
                    </a:moveTo>
                    <a:cubicBezTo>
                      <a:pt x="908" y="1"/>
                      <a:pt x="892" y="2"/>
                      <a:pt x="877" y="3"/>
                    </a:cubicBezTo>
                    <a:cubicBezTo>
                      <a:pt x="616" y="40"/>
                      <a:pt x="411" y="208"/>
                      <a:pt x="299" y="450"/>
                    </a:cubicBezTo>
                    <a:cubicBezTo>
                      <a:pt x="224" y="656"/>
                      <a:pt x="131" y="898"/>
                      <a:pt x="168" y="1047"/>
                    </a:cubicBezTo>
                    <a:cubicBezTo>
                      <a:pt x="243" y="1308"/>
                      <a:pt x="1" y="1532"/>
                      <a:pt x="299" y="1681"/>
                    </a:cubicBezTo>
                    <a:cubicBezTo>
                      <a:pt x="321" y="1691"/>
                      <a:pt x="341" y="1696"/>
                      <a:pt x="359" y="1696"/>
                    </a:cubicBezTo>
                    <a:cubicBezTo>
                      <a:pt x="563" y="1696"/>
                      <a:pt x="488" y="1061"/>
                      <a:pt x="728" y="1010"/>
                    </a:cubicBezTo>
                    <a:cubicBezTo>
                      <a:pt x="963" y="973"/>
                      <a:pt x="1447" y="1"/>
                      <a:pt x="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5" name="Google Shape;3102;p48">
                <a:extLst>
                  <a:ext uri="{FF2B5EF4-FFF2-40B4-BE49-F238E27FC236}">
                    <a16:creationId xmlns:a16="http://schemas.microsoft.com/office/drawing/2014/main" id="{614E3EE7-DDD1-2549-BE53-3DFF976239B4}"/>
                  </a:ext>
                </a:extLst>
              </p:cNvPr>
              <p:cNvGrpSpPr/>
              <p:nvPr/>
            </p:nvGrpSpPr>
            <p:grpSpPr>
              <a:xfrm>
                <a:off x="3799700" y="3157650"/>
                <a:ext cx="1389625" cy="766625"/>
                <a:chOff x="3799700" y="3157650"/>
                <a:chExt cx="1389625" cy="766625"/>
              </a:xfrm>
            </p:grpSpPr>
            <p:sp>
              <p:nvSpPr>
                <p:cNvPr id="27" name="Google Shape;3103;p48">
                  <a:extLst>
                    <a:ext uri="{FF2B5EF4-FFF2-40B4-BE49-F238E27FC236}">
                      <a16:creationId xmlns:a16="http://schemas.microsoft.com/office/drawing/2014/main" id="{933CFDBB-70DA-AA43-BB9B-7327FC4B81A2}"/>
                    </a:ext>
                  </a:extLst>
                </p:cNvPr>
                <p:cNvSpPr/>
                <p:nvPr/>
              </p:nvSpPr>
              <p:spPr>
                <a:xfrm>
                  <a:off x="4207450" y="3157650"/>
                  <a:ext cx="253675" cy="19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7" h="7624" extrusionOk="0">
                      <a:moveTo>
                        <a:pt x="6414" y="0"/>
                      </a:moveTo>
                      <a:cubicBezTo>
                        <a:pt x="6327" y="0"/>
                        <a:pt x="6247" y="6"/>
                        <a:pt x="6177" y="19"/>
                      </a:cubicBezTo>
                      <a:cubicBezTo>
                        <a:pt x="5487" y="131"/>
                        <a:pt x="4853" y="504"/>
                        <a:pt x="4648" y="746"/>
                      </a:cubicBezTo>
                      <a:cubicBezTo>
                        <a:pt x="4599" y="810"/>
                        <a:pt x="4479" y="831"/>
                        <a:pt x="4315" y="831"/>
                      </a:cubicBezTo>
                      <a:cubicBezTo>
                        <a:pt x="3988" y="831"/>
                        <a:pt x="3485" y="748"/>
                        <a:pt x="3010" y="748"/>
                      </a:cubicBezTo>
                      <a:cubicBezTo>
                        <a:pt x="2813" y="748"/>
                        <a:pt x="2622" y="762"/>
                        <a:pt x="2449" y="802"/>
                      </a:cubicBezTo>
                      <a:cubicBezTo>
                        <a:pt x="1629" y="970"/>
                        <a:pt x="1107" y="1231"/>
                        <a:pt x="1219" y="1660"/>
                      </a:cubicBezTo>
                      <a:cubicBezTo>
                        <a:pt x="1349" y="2088"/>
                        <a:pt x="212" y="1976"/>
                        <a:pt x="101" y="2331"/>
                      </a:cubicBezTo>
                      <a:cubicBezTo>
                        <a:pt x="1" y="2664"/>
                        <a:pt x="615" y="3056"/>
                        <a:pt x="1053" y="3056"/>
                      </a:cubicBezTo>
                      <a:cubicBezTo>
                        <a:pt x="1105" y="3056"/>
                        <a:pt x="1155" y="3051"/>
                        <a:pt x="1200" y="3039"/>
                      </a:cubicBezTo>
                      <a:cubicBezTo>
                        <a:pt x="1324" y="3007"/>
                        <a:pt x="1476" y="2988"/>
                        <a:pt x="1636" y="2988"/>
                      </a:cubicBezTo>
                      <a:cubicBezTo>
                        <a:pt x="2033" y="2988"/>
                        <a:pt x="2476" y="3101"/>
                        <a:pt x="2635" y="3393"/>
                      </a:cubicBezTo>
                      <a:cubicBezTo>
                        <a:pt x="2878" y="3784"/>
                        <a:pt x="2971" y="4157"/>
                        <a:pt x="3381" y="4474"/>
                      </a:cubicBezTo>
                      <a:cubicBezTo>
                        <a:pt x="3772" y="4810"/>
                        <a:pt x="3232" y="5946"/>
                        <a:pt x="3642" y="6207"/>
                      </a:cubicBezTo>
                      <a:cubicBezTo>
                        <a:pt x="4052" y="6468"/>
                        <a:pt x="3828" y="7456"/>
                        <a:pt x="4462" y="7587"/>
                      </a:cubicBezTo>
                      <a:cubicBezTo>
                        <a:pt x="4580" y="7612"/>
                        <a:pt x="4662" y="7623"/>
                        <a:pt x="4720" y="7623"/>
                      </a:cubicBezTo>
                      <a:cubicBezTo>
                        <a:pt x="4963" y="7623"/>
                        <a:pt x="4787" y="7425"/>
                        <a:pt x="5133" y="7214"/>
                      </a:cubicBezTo>
                      <a:cubicBezTo>
                        <a:pt x="5543" y="6934"/>
                        <a:pt x="5468" y="6487"/>
                        <a:pt x="5972" y="6356"/>
                      </a:cubicBezTo>
                      <a:cubicBezTo>
                        <a:pt x="6475" y="6226"/>
                        <a:pt x="6475" y="5648"/>
                        <a:pt x="7015" y="5555"/>
                      </a:cubicBezTo>
                      <a:cubicBezTo>
                        <a:pt x="7537" y="5480"/>
                        <a:pt x="7947" y="5387"/>
                        <a:pt x="8376" y="5108"/>
                      </a:cubicBezTo>
                      <a:cubicBezTo>
                        <a:pt x="8823" y="4810"/>
                        <a:pt x="8488" y="4437"/>
                        <a:pt x="8525" y="4157"/>
                      </a:cubicBezTo>
                      <a:cubicBezTo>
                        <a:pt x="8581" y="3896"/>
                        <a:pt x="9028" y="3840"/>
                        <a:pt x="8991" y="3374"/>
                      </a:cubicBezTo>
                      <a:cubicBezTo>
                        <a:pt x="8954" y="2890"/>
                        <a:pt x="9177" y="3058"/>
                        <a:pt x="9122" y="2778"/>
                      </a:cubicBezTo>
                      <a:cubicBezTo>
                        <a:pt x="9084" y="2498"/>
                        <a:pt x="8506" y="2237"/>
                        <a:pt x="8861" y="1976"/>
                      </a:cubicBezTo>
                      <a:cubicBezTo>
                        <a:pt x="9233" y="1697"/>
                        <a:pt x="9308" y="1380"/>
                        <a:pt x="9755" y="1306"/>
                      </a:cubicBezTo>
                      <a:cubicBezTo>
                        <a:pt x="9960" y="1268"/>
                        <a:pt x="10053" y="1212"/>
                        <a:pt x="10109" y="1175"/>
                      </a:cubicBezTo>
                      <a:cubicBezTo>
                        <a:pt x="10147" y="1138"/>
                        <a:pt x="10147" y="1082"/>
                        <a:pt x="10091" y="1045"/>
                      </a:cubicBezTo>
                      <a:cubicBezTo>
                        <a:pt x="9963" y="953"/>
                        <a:pt x="9818" y="919"/>
                        <a:pt x="9670" y="919"/>
                      </a:cubicBezTo>
                      <a:cubicBezTo>
                        <a:pt x="9224" y="919"/>
                        <a:pt x="8747" y="1231"/>
                        <a:pt x="8608" y="1231"/>
                      </a:cubicBezTo>
                      <a:cubicBezTo>
                        <a:pt x="8605" y="1231"/>
                        <a:pt x="8602" y="1231"/>
                        <a:pt x="8600" y="1231"/>
                      </a:cubicBezTo>
                      <a:cubicBezTo>
                        <a:pt x="8413" y="1212"/>
                        <a:pt x="8376" y="989"/>
                        <a:pt x="8432" y="709"/>
                      </a:cubicBezTo>
                      <a:cubicBezTo>
                        <a:pt x="8465" y="475"/>
                        <a:pt x="7176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" name="Google Shape;3105;p48">
                  <a:extLst>
                    <a:ext uri="{FF2B5EF4-FFF2-40B4-BE49-F238E27FC236}">
                      <a16:creationId xmlns:a16="http://schemas.microsoft.com/office/drawing/2014/main" id="{55067C25-9731-154B-BDCB-55C26CD607C6}"/>
                    </a:ext>
                  </a:extLst>
                </p:cNvPr>
                <p:cNvSpPr/>
                <p:nvPr/>
              </p:nvSpPr>
              <p:spPr>
                <a:xfrm>
                  <a:off x="4350200" y="3249425"/>
                  <a:ext cx="839125" cy="5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65" h="22149" extrusionOk="0">
                      <a:moveTo>
                        <a:pt x="10997" y="6972"/>
                      </a:moveTo>
                      <a:cubicBezTo>
                        <a:pt x="10997" y="6972"/>
                        <a:pt x="11404" y="7308"/>
                        <a:pt x="11287" y="7308"/>
                      </a:cubicBezTo>
                      <a:cubicBezTo>
                        <a:pt x="11284" y="7308"/>
                        <a:pt x="11281" y="7308"/>
                        <a:pt x="11277" y="7308"/>
                      </a:cubicBezTo>
                      <a:cubicBezTo>
                        <a:pt x="11109" y="7289"/>
                        <a:pt x="10718" y="7010"/>
                        <a:pt x="10997" y="6972"/>
                      </a:cubicBezTo>
                      <a:close/>
                      <a:moveTo>
                        <a:pt x="10319" y="7865"/>
                      </a:moveTo>
                      <a:cubicBezTo>
                        <a:pt x="10396" y="7865"/>
                        <a:pt x="10382" y="8223"/>
                        <a:pt x="10350" y="8223"/>
                      </a:cubicBezTo>
                      <a:cubicBezTo>
                        <a:pt x="10348" y="8223"/>
                        <a:pt x="10347" y="8223"/>
                        <a:pt x="10345" y="8221"/>
                      </a:cubicBezTo>
                      <a:cubicBezTo>
                        <a:pt x="10308" y="8184"/>
                        <a:pt x="10308" y="7867"/>
                        <a:pt x="10308" y="7867"/>
                      </a:cubicBezTo>
                      <a:cubicBezTo>
                        <a:pt x="10312" y="7865"/>
                        <a:pt x="10315" y="7865"/>
                        <a:pt x="10319" y="7865"/>
                      </a:cubicBezTo>
                      <a:close/>
                      <a:moveTo>
                        <a:pt x="9494" y="8158"/>
                      </a:moveTo>
                      <a:cubicBezTo>
                        <a:pt x="9730" y="8158"/>
                        <a:pt x="9941" y="8698"/>
                        <a:pt x="10270" y="8855"/>
                      </a:cubicBezTo>
                      <a:cubicBezTo>
                        <a:pt x="10541" y="8990"/>
                        <a:pt x="10308" y="9069"/>
                        <a:pt x="9973" y="9069"/>
                      </a:cubicBezTo>
                      <a:cubicBezTo>
                        <a:pt x="9801" y="9069"/>
                        <a:pt x="9602" y="9048"/>
                        <a:pt x="9432" y="9004"/>
                      </a:cubicBezTo>
                      <a:cubicBezTo>
                        <a:pt x="9381" y="8989"/>
                        <a:pt x="9330" y="8983"/>
                        <a:pt x="9279" y="8983"/>
                      </a:cubicBezTo>
                      <a:cubicBezTo>
                        <a:pt x="8912" y="8983"/>
                        <a:pt x="8553" y="9319"/>
                        <a:pt x="8269" y="9319"/>
                      </a:cubicBezTo>
                      <a:cubicBezTo>
                        <a:pt x="8191" y="9319"/>
                        <a:pt x="8118" y="9293"/>
                        <a:pt x="8052" y="9228"/>
                      </a:cubicBezTo>
                      <a:cubicBezTo>
                        <a:pt x="7717" y="8911"/>
                        <a:pt x="7624" y="8258"/>
                        <a:pt x="8556" y="8221"/>
                      </a:cubicBezTo>
                      <a:cubicBezTo>
                        <a:pt x="8556" y="8221"/>
                        <a:pt x="8771" y="8337"/>
                        <a:pt x="9009" y="8337"/>
                      </a:cubicBezTo>
                      <a:cubicBezTo>
                        <a:pt x="9127" y="8337"/>
                        <a:pt x="9252" y="8308"/>
                        <a:pt x="9357" y="8221"/>
                      </a:cubicBezTo>
                      <a:cubicBezTo>
                        <a:pt x="9404" y="8177"/>
                        <a:pt x="9450" y="8158"/>
                        <a:pt x="9494" y="8158"/>
                      </a:cubicBezTo>
                      <a:close/>
                      <a:moveTo>
                        <a:pt x="11754" y="7564"/>
                      </a:moveTo>
                      <a:cubicBezTo>
                        <a:pt x="12018" y="7564"/>
                        <a:pt x="11817" y="8016"/>
                        <a:pt x="11817" y="8016"/>
                      </a:cubicBezTo>
                      <a:cubicBezTo>
                        <a:pt x="11575" y="8258"/>
                        <a:pt x="11668" y="8445"/>
                        <a:pt x="11706" y="8687"/>
                      </a:cubicBezTo>
                      <a:cubicBezTo>
                        <a:pt x="11761" y="8948"/>
                        <a:pt x="12004" y="9041"/>
                        <a:pt x="12004" y="9433"/>
                      </a:cubicBezTo>
                      <a:cubicBezTo>
                        <a:pt x="12004" y="9571"/>
                        <a:pt x="11906" y="9630"/>
                        <a:pt x="11783" y="9630"/>
                      </a:cubicBezTo>
                      <a:cubicBezTo>
                        <a:pt x="11556" y="9630"/>
                        <a:pt x="11241" y="9430"/>
                        <a:pt x="11277" y="9153"/>
                      </a:cubicBezTo>
                      <a:cubicBezTo>
                        <a:pt x="11333" y="8724"/>
                        <a:pt x="10885" y="8445"/>
                        <a:pt x="11146" y="8389"/>
                      </a:cubicBezTo>
                      <a:cubicBezTo>
                        <a:pt x="11407" y="8333"/>
                        <a:pt x="11370" y="7625"/>
                        <a:pt x="11706" y="7569"/>
                      </a:cubicBezTo>
                      <a:cubicBezTo>
                        <a:pt x="11723" y="7566"/>
                        <a:pt x="11739" y="7564"/>
                        <a:pt x="11754" y="7564"/>
                      </a:cubicBezTo>
                      <a:close/>
                      <a:moveTo>
                        <a:pt x="19989" y="0"/>
                      </a:moveTo>
                      <a:cubicBezTo>
                        <a:pt x="19828" y="0"/>
                        <a:pt x="19677" y="41"/>
                        <a:pt x="19552" y="151"/>
                      </a:cubicBezTo>
                      <a:cubicBezTo>
                        <a:pt x="19068" y="579"/>
                        <a:pt x="17390" y="654"/>
                        <a:pt x="17260" y="952"/>
                      </a:cubicBezTo>
                      <a:cubicBezTo>
                        <a:pt x="17129" y="1250"/>
                        <a:pt x="15936" y="1381"/>
                        <a:pt x="15526" y="1623"/>
                      </a:cubicBezTo>
                      <a:cubicBezTo>
                        <a:pt x="15116" y="1884"/>
                        <a:pt x="15564" y="2350"/>
                        <a:pt x="15172" y="2685"/>
                      </a:cubicBezTo>
                      <a:cubicBezTo>
                        <a:pt x="15054" y="2792"/>
                        <a:pt x="14987" y="2840"/>
                        <a:pt x="14950" y="2840"/>
                      </a:cubicBezTo>
                      <a:cubicBezTo>
                        <a:pt x="14865" y="2840"/>
                        <a:pt x="14943" y="2584"/>
                        <a:pt x="14930" y="2220"/>
                      </a:cubicBezTo>
                      <a:cubicBezTo>
                        <a:pt x="14913" y="1733"/>
                        <a:pt x="14942" y="1503"/>
                        <a:pt x="14634" y="1503"/>
                      </a:cubicBezTo>
                      <a:cubicBezTo>
                        <a:pt x="14601" y="1503"/>
                        <a:pt x="14563" y="1506"/>
                        <a:pt x="14520" y="1511"/>
                      </a:cubicBezTo>
                      <a:cubicBezTo>
                        <a:pt x="14091" y="1586"/>
                        <a:pt x="13979" y="2126"/>
                        <a:pt x="13569" y="2201"/>
                      </a:cubicBezTo>
                      <a:cubicBezTo>
                        <a:pt x="13159" y="2257"/>
                        <a:pt x="12843" y="2555"/>
                        <a:pt x="11948" y="2574"/>
                      </a:cubicBezTo>
                      <a:cubicBezTo>
                        <a:pt x="11087" y="2610"/>
                        <a:pt x="10586" y="3115"/>
                        <a:pt x="10304" y="3115"/>
                      </a:cubicBezTo>
                      <a:cubicBezTo>
                        <a:pt x="10299" y="3115"/>
                        <a:pt x="10294" y="3114"/>
                        <a:pt x="10289" y="3114"/>
                      </a:cubicBezTo>
                      <a:cubicBezTo>
                        <a:pt x="9432" y="3077"/>
                        <a:pt x="9096" y="3058"/>
                        <a:pt x="7978" y="2704"/>
                      </a:cubicBezTo>
                      <a:cubicBezTo>
                        <a:pt x="7677" y="2612"/>
                        <a:pt x="7363" y="2561"/>
                        <a:pt x="7037" y="2561"/>
                      </a:cubicBezTo>
                      <a:cubicBezTo>
                        <a:pt x="6175" y="2561"/>
                        <a:pt x="5233" y="2921"/>
                        <a:pt x="4232" y="3841"/>
                      </a:cubicBezTo>
                      <a:cubicBezTo>
                        <a:pt x="2852" y="5090"/>
                        <a:pt x="4399" y="5313"/>
                        <a:pt x="4660" y="5574"/>
                      </a:cubicBezTo>
                      <a:cubicBezTo>
                        <a:pt x="4751" y="5659"/>
                        <a:pt x="4878" y="5689"/>
                        <a:pt x="5023" y="5689"/>
                      </a:cubicBezTo>
                      <a:cubicBezTo>
                        <a:pt x="5323" y="5689"/>
                        <a:pt x="5701" y="5562"/>
                        <a:pt x="6002" y="5537"/>
                      </a:cubicBezTo>
                      <a:cubicBezTo>
                        <a:pt x="6432" y="5503"/>
                        <a:pt x="6227" y="4356"/>
                        <a:pt x="6589" y="4356"/>
                      </a:cubicBezTo>
                      <a:cubicBezTo>
                        <a:pt x="6619" y="4356"/>
                        <a:pt x="6653" y="4364"/>
                        <a:pt x="6692" y="4382"/>
                      </a:cubicBezTo>
                      <a:cubicBezTo>
                        <a:pt x="7195" y="4624"/>
                        <a:pt x="7195" y="5183"/>
                        <a:pt x="7083" y="5425"/>
                      </a:cubicBezTo>
                      <a:cubicBezTo>
                        <a:pt x="6986" y="5619"/>
                        <a:pt x="6217" y="6318"/>
                        <a:pt x="5516" y="6318"/>
                      </a:cubicBezTo>
                      <a:cubicBezTo>
                        <a:pt x="5408" y="6318"/>
                        <a:pt x="5302" y="6301"/>
                        <a:pt x="5201" y="6264"/>
                      </a:cubicBezTo>
                      <a:cubicBezTo>
                        <a:pt x="5084" y="6225"/>
                        <a:pt x="4977" y="6208"/>
                        <a:pt x="4878" y="6208"/>
                      </a:cubicBezTo>
                      <a:cubicBezTo>
                        <a:pt x="4314" y="6208"/>
                        <a:pt x="4007" y="6758"/>
                        <a:pt x="3579" y="6916"/>
                      </a:cubicBezTo>
                      <a:cubicBezTo>
                        <a:pt x="3057" y="7103"/>
                        <a:pt x="2871" y="7401"/>
                        <a:pt x="2964" y="7681"/>
                      </a:cubicBezTo>
                      <a:cubicBezTo>
                        <a:pt x="3039" y="7979"/>
                        <a:pt x="2796" y="8724"/>
                        <a:pt x="2107" y="8724"/>
                      </a:cubicBezTo>
                      <a:cubicBezTo>
                        <a:pt x="1417" y="8724"/>
                        <a:pt x="877" y="9339"/>
                        <a:pt x="1604" y="9731"/>
                      </a:cubicBezTo>
                      <a:cubicBezTo>
                        <a:pt x="1778" y="9832"/>
                        <a:pt x="1931" y="9869"/>
                        <a:pt x="2067" y="9869"/>
                      </a:cubicBezTo>
                      <a:cubicBezTo>
                        <a:pt x="2468" y="9869"/>
                        <a:pt x="2724" y="9543"/>
                        <a:pt x="2955" y="9543"/>
                      </a:cubicBezTo>
                      <a:cubicBezTo>
                        <a:pt x="2965" y="9543"/>
                        <a:pt x="2974" y="9543"/>
                        <a:pt x="2983" y="9544"/>
                      </a:cubicBezTo>
                      <a:cubicBezTo>
                        <a:pt x="2994" y="9546"/>
                        <a:pt x="3006" y="9547"/>
                        <a:pt x="3017" y="9547"/>
                      </a:cubicBezTo>
                      <a:cubicBezTo>
                        <a:pt x="3325" y="9547"/>
                        <a:pt x="3668" y="8853"/>
                        <a:pt x="4045" y="8799"/>
                      </a:cubicBezTo>
                      <a:cubicBezTo>
                        <a:pt x="4053" y="8798"/>
                        <a:pt x="4062" y="8798"/>
                        <a:pt x="4070" y="8798"/>
                      </a:cubicBezTo>
                      <a:cubicBezTo>
                        <a:pt x="4440" y="8798"/>
                        <a:pt x="5068" y="9505"/>
                        <a:pt x="5433" y="9505"/>
                      </a:cubicBezTo>
                      <a:cubicBezTo>
                        <a:pt x="5478" y="9505"/>
                        <a:pt x="5519" y="9494"/>
                        <a:pt x="5555" y="9470"/>
                      </a:cubicBezTo>
                      <a:cubicBezTo>
                        <a:pt x="5872" y="9265"/>
                        <a:pt x="4754" y="8892"/>
                        <a:pt x="5313" y="8762"/>
                      </a:cubicBezTo>
                      <a:cubicBezTo>
                        <a:pt x="5367" y="8747"/>
                        <a:pt x="5426" y="8740"/>
                        <a:pt x="5488" y="8740"/>
                      </a:cubicBezTo>
                      <a:cubicBezTo>
                        <a:pt x="6067" y="8740"/>
                        <a:pt x="6925" y="9327"/>
                        <a:pt x="6841" y="9731"/>
                      </a:cubicBezTo>
                      <a:cubicBezTo>
                        <a:pt x="6770" y="10017"/>
                        <a:pt x="5936" y="10082"/>
                        <a:pt x="4979" y="10082"/>
                      </a:cubicBezTo>
                      <a:cubicBezTo>
                        <a:pt x="4439" y="10082"/>
                        <a:pt x="3860" y="10061"/>
                        <a:pt x="3356" y="10048"/>
                      </a:cubicBezTo>
                      <a:cubicBezTo>
                        <a:pt x="3338" y="10047"/>
                        <a:pt x="3320" y="10047"/>
                        <a:pt x="3302" y="10047"/>
                      </a:cubicBezTo>
                      <a:cubicBezTo>
                        <a:pt x="1953" y="10047"/>
                        <a:pt x="1083" y="11435"/>
                        <a:pt x="1175" y="12023"/>
                      </a:cubicBezTo>
                      <a:cubicBezTo>
                        <a:pt x="1287" y="12620"/>
                        <a:pt x="1" y="13402"/>
                        <a:pt x="895" y="14763"/>
                      </a:cubicBezTo>
                      <a:cubicBezTo>
                        <a:pt x="1340" y="15425"/>
                        <a:pt x="1763" y="15598"/>
                        <a:pt x="2240" y="15598"/>
                      </a:cubicBezTo>
                      <a:cubicBezTo>
                        <a:pt x="2744" y="15598"/>
                        <a:pt x="3309" y="15406"/>
                        <a:pt x="4027" y="15397"/>
                      </a:cubicBezTo>
                      <a:cubicBezTo>
                        <a:pt x="4034" y="15397"/>
                        <a:pt x="4040" y="15396"/>
                        <a:pt x="4047" y="15396"/>
                      </a:cubicBezTo>
                      <a:cubicBezTo>
                        <a:pt x="5402" y="15396"/>
                        <a:pt x="5037" y="19035"/>
                        <a:pt x="5779" y="19795"/>
                      </a:cubicBezTo>
                      <a:cubicBezTo>
                        <a:pt x="6524" y="20560"/>
                        <a:pt x="5890" y="21864"/>
                        <a:pt x="6655" y="22088"/>
                      </a:cubicBezTo>
                      <a:cubicBezTo>
                        <a:pt x="6788" y="22130"/>
                        <a:pt x="6921" y="22148"/>
                        <a:pt x="7052" y="22148"/>
                      </a:cubicBezTo>
                      <a:cubicBezTo>
                        <a:pt x="7670" y="22148"/>
                        <a:pt x="8225" y="21748"/>
                        <a:pt x="8425" y="21641"/>
                      </a:cubicBezTo>
                      <a:cubicBezTo>
                        <a:pt x="8649" y="21529"/>
                        <a:pt x="8686" y="20746"/>
                        <a:pt x="9059" y="20634"/>
                      </a:cubicBezTo>
                      <a:cubicBezTo>
                        <a:pt x="9450" y="20522"/>
                        <a:pt x="9245" y="20280"/>
                        <a:pt x="9227" y="19870"/>
                      </a:cubicBezTo>
                      <a:cubicBezTo>
                        <a:pt x="9208" y="19460"/>
                        <a:pt x="9693" y="19572"/>
                        <a:pt x="10140" y="19069"/>
                      </a:cubicBezTo>
                      <a:cubicBezTo>
                        <a:pt x="10587" y="18584"/>
                        <a:pt x="9394" y="16795"/>
                        <a:pt x="10326" y="16441"/>
                      </a:cubicBezTo>
                      <a:cubicBezTo>
                        <a:pt x="11277" y="16105"/>
                        <a:pt x="11817" y="15229"/>
                        <a:pt x="11929" y="14838"/>
                      </a:cubicBezTo>
                      <a:cubicBezTo>
                        <a:pt x="12021" y="14518"/>
                        <a:pt x="12112" y="14323"/>
                        <a:pt x="11726" y="14323"/>
                      </a:cubicBezTo>
                      <a:cubicBezTo>
                        <a:pt x="11640" y="14323"/>
                        <a:pt x="11529" y="14333"/>
                        <a:pt x="11389" y="14353"/>
                      </a:cubicBezTo>
                      <a:cubicBezTo>
                        <a:pt x="11318" y="14362"/>
                        <a:pt x="11247" y="14366"/>
                        <a:pt x="11175" y="14366"/>
                      </a:cubicBezTo>
                      <a:cubicBezTo>
                        <a:pt x="10471" y="14366"/>
                        <a:pt x="9790" y="13978"/>
                        <a:pt x="10569" y="13775"/>
                      </a:cubicBezTo>
                      <a:cubicBezTo>
                        <a:pt x="11426" y="13570"/>
                        <a:pt x="11612" y="13086"/>
                        <a:pt x="11612" y="13086"/>
                      </a:cubicBezTo>
                      <a:cubicBezTo>
                        <a:pt x="11873" y="12750"/>
                        <a:pt x="12246" y="12843"/>
                        <a:pt x="12675" y="12620"/>
                      </a:cubicBezTo>
                      <a:cubicBezTo>
                        <a:pt x="13103" y="12396"/>
                        <a:pt x="12992" y="12023"/>
                        <a:pt x="12582" y="11781"/>
                      </a:cubicBezTo>
                      <a:cubicBezTo>
                        <a:pt x="12491" y="11723"/>
                        <a:pt x="12407" y="11704"/>
                        <a:pt x="12326" y="11704"/>
                      </a:cubicBezTo>
                      <a:cubicBezTo>
                        <a:pt x="12155" y="11704"/>
                        <a:pt x="11995" y="11790"/>
                        <a:pt x="11811" y="11790"/>
                      </a:cubicBezTo>
                      <a:cubicBezTo>
                        <a:pt x="11686" y="11790"/>
                        <a:pt x="11548" y="11749"/>
                        <a:pt x="11389" y="11613"/>
                      </a:cubicBezTo>
                      <a:cubicBezTo>
                        <a:pt x="10981" y="11251"/>
                        <a:pt x="11075" y="10828"/>
                        <a:pt x="11214" y="10828"/>
                      </a:cubicBezTo>
                      <a:cubicBezTo>
                        <a:pt x="11247" y="10828"/>
                        <a:pt x="11282" y="10852"/>
                        <a:pt x="11314" y="10905"/>
                      </a:cubicBezTo>
                      <a:cubicBezTo>
                        <a:pt x="11463" y="11203"/>
                        <a:pt x="12097" y="11166"/>
                        <a:pt x="12358" y="11464"/>
                      </a:cubicBezTo>
                      <a:cubicBezTo>
                        <a:pt x="12637" y="11762"/>
                        <a:pt x="13569" y="11613"/>
                        <a:pt x="13886" y="11818"/>
                      </a:cubicBezTo>
                      <a:cubicBezTo>
                        <a:pt x="14203" y="12023"/>
                        <a:pt x="14576" y="12023"/>
                        <a:pt x="14837" y="12340"/>
                      </a:cubicBezTo>
                      <a:cubicBezTo>
                        <a:pt x="15116" y="12657"/>
                        <a:pt x="14986" y="14167"/>
                        <a:pt x="15359" y="14446"/>
                      </a:cubicBezTo>
                      <a:cubicBezTo>
                        <a:pt x="15411" y="14484"/>
                        <a:pt x="15463" y="14500"/>
                        <a:pt x="15513" y="14500"/>
                      </a:cubicBezTo>
                      <a:cubicBezTo>
                        <a:pt x="15839" y="14500"/>
                        <a:pt x="16107" y="13802"/>
                        <a:pt x="16123" y="13496"/>
                      </a:cubicBezTo>
                      <a:cubicBezTo>
                        <a:pt x="16141" y="13160"/>
                        <a:pt x="16850" y="12638"/>
                        <a:pt x="17223" y="12377"/>
                      </a:cubicBezTo>
                      <a:cubicBezTo>
                        <a:pt x="17361" y="12291"/>
                        <a:pt x="17493" y="12243"/>
                        <a:pt x="17622" y="12243"/>
                      </a:cubicBezTo>
                      <a:cubicBezTo>
                        <a:pt x="17854" y="12243"/>
                        <a:pt x="18075" y="12403"/>
                        <a:pt x="18304" y="12787"/>
                      </a:cubicBezTo>
                      <a:cubicBezTo>
                        <a:pt x="18639" y="13384"/>
                        <a:pt x="18900" y="13048"/>
                        <a:pt x="18993" y="13458"/>
                      </a:cubicBezTo>
                      <a:cubicBezTo>
                        <a:pt x="19071" y="13784"/>
                        <a:pt x="19484" y="14290"/>
                        <a:pt x="19706" y="14290"/>
                      </a:cubicBezTo>
                      <a:cubicBezTo>
                        <a:pt x="19751" y="14290"/>
                        <a:pt x="19788" y="14270"/>
                        <a:pt x="19813" y="14223"/>
                      </a:cubicBezTo>
                      <a:cubicBezTo>
                        <a:pt x="19853" y="14160"/>
                        <a:pt x="19910" y="14140"/>
                        <a:pt x="19974" y="14140"/>
                      </a:cubicBezTo>
                      <a:cubicBezTo>
                        <a:pt x="20085" y="14140"/>
                        <a:pt x="20220" y="14198"/>
                        <a:pt x="20341" y="14198"/>
                      </a:cubicBezTo>
                      <a:cubicBezTo>
                        <a:pt x="20444" y="14198"/>
                        <a:pt x="20537" y="14156"/>
                        <a:pt x="20596" y="13999"/>
                      </a:cubicBezTo>
                      <a:cubicBezTo>
                        <a:pt x="20745" y="13570"/>
                        <a:pt x="20205" y="12843"/>
                        <a:pt x="20186" y="12713"/>
                      </a:cubicBezTo>
                      <a:cubicBezTo>
                        <a:pt x="20149" y="12582"/>
                        <a:pt x="20428" y="12228"/>
                        <a:pt x="20820" y="12210"/>
                      </a:cubicBezTo>
                      <a:cubicBezTo>
                        <a:pt x="21211" y="12191"/>
                        <a:pt x="21901" y="12005"/>
                        <a:pt x="22180" y="11501"/>
                      </a:cubicBezTo>
                      <a:cubicBezTo>
                        <a:pt x="22460" y="11017"/>
                        <a:pt x="22199" y="10215"/>
                        <a:pt x="22367" y="9843"/>
                      </a:cubicBezTo>
                      <a:cubicBezTo>
                        <a:pt x="22471" y="9644"/>
                        <a:pt x="22681" y="9615"/>
                        <a:pt x="22917" y="9615"/>
                      </a:cubicBezTo>
                      <a:cubicBezTo>
                        <a:pt x="23014" y="9615"/>
                        <a:pt x="23114" y="9620"/>
                        <a:pt x="23214" y="9620"/>
                      </a:cubicBezTo>
                      <a:cubicBezTo>
                        <a:pt x="23306" y="9620"/>
                        <a:pt x="23398" y="9616"/>
                        <a:pt x="23485" y="9600"/>
                      </a:cubicBezTo>
                      <a:cubicBezTo>
                        <a:pt x="23895" y="9526"/>
                        <a:pt x="23802" y="8929"/>
                        <a:pt x="24025" y="8538"/>
                      </a:cubicBezTo>
                      <a:cubicBezTo>
                        <a:pt x="24249" y="8146"/>
                        <a:pt x="24510" y="8407"/>
                        <a:pt x="25032" y="8091"/>
                      </a:cubicBezTo>
                      <a:cubicBezTo>
                        <a:pt x="25554" y="7792"/>
                        <a:pt x="25815" y="6432"/>
                        <a:pt x="25684" y="6189"/>
                      </a:cubicBezTo>
                      <a:cubicBezTo>
                        <a:pt x="25641" y="6110"/>
                        <a:pt x="25546" y="6085"/>
                        <a:pt x="25433" y="6085"/>
                      </a:cubicBezTo>
                      <a:cubicBezTo>
                        <a:pt x="25237" y="6085"/>
                        <a:pt x="24987" y="6160"/>
                        <a:pt x="24862" y="6160"/>
                      </a:cubicBezTo>
                      <a:cubicBezTo>
                        <a:pt x="24840" y="6160"/>
                        <a:pt x="24822" y="6158"/>
                        <a:pt x="24808" y="6152"/>
                      </a:cubicBezTo>
                      <a:cubicBezTo>
                        <a:pt x="24659" y="6115"/>
                        <a:pt x="25106" y="5537"/>
                        <a:pt x="25647" y="5202"/>
                      </a:cubicBezTo>
                      <a:cubicBezTo>
                        <a:pt x="25903" y="5040"/>
                        <a:pt x="26291" y="4991"/>
                        <a:pt x="26680" y="4991"/>
                      </a:cubicBezTo>
                      <a:cubicBezTo>
                        <a:pt x="27142" y="4991"/>
                        <a:pt x="27604" y="5059"/>
                        <a:pt x="27846" y="5090"/>
                      </a:cubicBezTo>
                      <a:cubicBezTo>
                        <a:pt x="27861" y="5092"/>
                        <a:pt x="27876" y="5093"/>
                        <a:pt x="27892" y="5093"/>
                      </a:cubicBezTo>
                      <a:cubicBezTo>
                        <a:pt x="28331" y="5093"/>
                        <a:pt x="29117" y="4208"/>
                        <a:pt x="29345" y="4208"/>
                      </a:cubicBezTo>
                      <a:cubicBezTo>
                        <a:pt x="29366" y="4208"/>
                        <a:pt x="29382" y="4215"/>
                        <a:pt x="29393" y="4232"/>
                      </a:cubicBezTo>
                      <a:cubicBezTo>
                        <a:pt x="29542" y="4437"/>
                        <a:pt x="28704" y="5108"/>
                        <a:pt x="28182" y="5537"/>
                      </a:cubicBezTo>
                      <a:cubicBezTo>
                        <a:pt x="27660" y="5966"/>
                        <a:pt x="27977" y="6134"/>
                        <a:pt x="28033" y="6506"/>
                      </a:cubicBezTo>
                      <a:cubicBezTo>
                        <a:pt x="28061" y="6647"/>
                        <a:pt x="28086" y="6703"/>
                        <a:pt x="28133" y="6703"/>
                      </a:cubicBezTo>
                      <a:cubicBezTo>
                        <a:pt x="28210" y="6703"/>
                        <a:pt x="28346" y="6550"/>
                        <a:pt x="28648" y="6376"/>
                      </a:cubicBezTo>
                      <a:cubicBezTo>
                        <a:pt x="29114" y="6096"/>
                        <a:pt x="29076" y="5444"/>
                        <a:pt x="29170" y="5183"/>
                      </a:cubicBezTo>
                      <a:cubicBezTo>
                        <a:pt x="29248" y="4947"/>
                        <a:pt x="29725" y="4857"/>
                        <a:pt x="30051" y="4857"/>
                      </a:cubicBezTo>
                      <a:cubicBezTo>
                        <a:pt x="30111" y="4857"/>
                        <a:pt x="30167" y="4860"/>
                        <a:pt x="30213" y="4866"/>
                      </a:cubicBezTo>
                      <a:cubicBezTo>
                        <a:pt x="30220" y="4867"/>
                        <a:pt x="30227" y="4867"/>
                        <a:pt x="30234" y="4867"/>
                      </a:cubicBezTo>
                      <a:cubicBezTo>
                        <a:pt x="30526" y="4867"/>
                        <a:pt x="30839" y="4490"/>
                        <a:pt x="31294" y="4344"/>
                      </a:cubicBezTo>
                      <a:cubicBezTo>
                        <a:pt x="31742" y="4177"/>
                        <a:pt x="31425" y="3748"/>
                        <a:pt x="31667" y="3748"/>
                      </a:cubicBezTo>
                      <a:cubicBezTo>
                        <a:pt x="31860" y="3748"/>
                        <a:pt x="32044" y="3543"/>
                        <a:pt x="32247" y="3543"/>
                      </a:cubicBezTo>
                      <a:cubicBezTo>
                        <a:pt x="32318" y="3543"/>
                        <a:pt x="32391" y="3568"/>
                        <a:pt x="32469" y="3636"/>
                      </a:cubicBezTo>
                      <a:cubicBezTo>
                        <a:pt x="32618" y="3751"/>
                        <a:pt x="32931" y="3844"/>
                        <a:pt x="33159" y="3844"/>
                      </a:cubicBezTo>
                      <a:cubicBezTo>
                        <a:pt x="33414" y="3844"/>
                        <a:pt x="33565" y="3728"/>
                        <a:pt x="33270" y="3394"/>
                      </a:cubicBezTo>
                      <a:cubicBezTo>
                        <a:pt x="32787" y="2864"/>
                        <a:pt x="31379" y="2256"/>
                        <a:pt x="30811" y="2256"/>
                      </a:cubicBezTo>
                      <a:cubicBezTo>
                        <a:pt x="30699" y="2256"/>
                        <a:pt x="30620" y="2279"/>
                        <a:pt x="30586" y="2331"/>
                      </a:cubicBezTo>
                      <a:cubicBezTo>
                        <a:pt x="30491" y="2479"/>
                        <a:pt x="30266" y="2525"/>
                        <a:pt x="30000" y="2525"/>
                      </a:cubicBezTo>
                      <a:cubicBezTo>
                        <a:pt x="29695" y="2525"/>
                        <a:pt x="29337" y="2464"/>
                        <a:pt x="29058" y="2425"/>
                      </a:cubicBezTo>
                      <a:cubicBezTo>
                        <a:pt x="28591" y="2375"/>
                        <a:pt x="28735" y="1997"/>
                        <a:pt x="28213" y="1997"/>
                      </a:cubicBezTo>
                      <a:cubicBezTo>
                        <a:pt x="28150" y="1997"/>
                        <a:pt x="28079" y="2003"/>
                        <a:pt x="27995" y="2015"/>
                      </a:cubicBezTo>
                      <a:cubicBezTo>
                        <a:pt x="27929" y="2024"/>
                        <a:pt x="27867" y="2028"/>
                        <a:pt x="27810" y="2028"/>
                      </a:cubicBezTo>
                      <a:cubicBezTo>
                        <a:pt x="27196" y="2028"/>
                        <a:pt x="27081" y="1524"/>
                        <a:pt x="26467" y="1455"/>
                      </a:cubicBezTo>
                      <a:cubicBezTo>
                        <a:pt x="26369" y="1445"/>
                        <a:pt x="26282" y="1440"/>
                        <a:pt x="26203" y="1440"/>
                      </a:cubicBezTo>
                      <a:cubicBezTo>
                        <a:pt x="25730" y="1440"/>
                        <a:pt x="25589" y="1620"/>
                        <a:pt x="25461" y="1828"/>
                      </a:cubicBezTo>
                      <a:cubicBezTo>
                        <a:pt x="25361" y="1983"/>
                        <a:pt x="25046" y="2000"/>
                        <a:pt x="24740" y="2000"/>
                      </a:cubicBezTo>
                      <a:cubicBezTo>
                        <a:pt x="24652" y="2000"/>
                        <a:pt x="24564" y="1998"/>
                        <a:pt x="24483" y="1998"/>
                      </a:cubicBezTo>
                      <a:cubicBezTo>
                        <a:pt x="24370" y="1998"/>
                        <a:pt x="24268" y="2001"/>
                        <a:pt x="24193" y="2015"/>
                      </a:cubicBezTo>
                      <a:cubicBezTo>
                        <a:pt x="24188" y="2015"/>
                        <a:pt x="24182" y="2015"/>
                        <a:pt x="24177" y="2015"/>
                      </a:cubicBezTo>
                      <a:cubicBezTo>
                        <a:pt x="23915" y="2015"/>
                        <a:pt x="23846" y="1247"/>
                        <a:pt x="23461" y="1247"/>
                      </a:cubicBezTo>
                      <a:cubicBezTo>
                        <a:pt x="23402" y="1247"/>
                        <a:pt x="23336" y="1265"/>
                        <a:pt x="23261" y="1306"/>
                      </a:cubicBezTo>
                      <a:cubicBezTo>
                        <a:pt x="23137" y="1372"/>
                        <a:pt x="23014" y="1397"/>
                        <a:pt x="22891" y="1397"/>
                      </a:cubicBezTo>
                      <a:cubicBezTo>
                        <a:pt x="22513" y="1397"/>
                        <a:pt x="22131" y="1164"/>
                        <a:pt x="21713" y="1164"/>
                      </a:cubicBezTo>
                      <a:cubicBezTo>
                        <a:pt x="21610" y="1164"/>
                        <a:pt x="21505" y="1178"/>
                        <a:pt x="21397" y="1213"/>
                      </a:cubicBezTo>
                      <a:cubicBezTo>
                        <a:pt x="21106" y="1316"/>
                        <a:pt x="20767" y="1365"/>
                        <a:pt x="20533" y="1365"/>
                      </a:cubicBezTo>
                      <a:cubicBezTo>
                        <a:pt x="20214" y="1365"/>
                        <a:pt x="20088" y="1273"/>
                        <a:pt x="20540" y="1101"/>
                      </a:cubicBezTo>
                      <a:cubicBezTo>
                        <a:pt x="21323" y="766"/>
                        <a:pt x="21696" y="300"/>
                        <a:pt x="21267" y="300"/>
                      </a:cubicBezTo>
                      <a:cubicBezTo>
                        <a:pt x="20953" y="300"/>
                        <a:pt x="20430" y="0"/>
                        <a:pt x="199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" name="Google Shape;3106;p48">
                  <a:extLst>
                    <a:ext uri="{FF2B5EF4-FFF2-40B4-BE49-F238E27FC236}">
                      <a16:creationId xmlns:a16="http://schemas.microsoft.com/office/drawing/2014/main" id="{454E93B3-EB60-004D-A8C0-7F402A1A27DE}"/>
                    </a:ext>
                  </a:extLst>
                </p:cNvPr>
                <p:cNvSpPr/>
                <p:nvPr/>
              </p:nvSpPr>
              <p:spPr>
                <a:xfrm>
                  <a:off x="3799700" y="3276800"/>
                  <a:ext cx="466275" cy="32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51" h="12808" extrusionOk="0">
                      <a:moveTo>
                        <a:pt x="2459" y="0"/>
                      </a:moveTo>
                      <a:cubicBezTo>
                        <a:pt x="1870" y="0"/>
                        <a:pt x="1850" y="418"/>
                        <a:pt x="1168" y="418"/>
                      </a:cubicBezTo>
                      <a:cubicBezTo>
                        <a:pt x="1143" y="418"/>
                        <a:pt x="1117" y="417"/>
                        <a:pt x="1090" y="416"/>
                      </a:cubicBezTo>
                      <a:cubicBezTo>
                        <a:pt x="1076" y="416"/>
                        <a:pt x="1062" y="415"/>
                        <a:pt x="1048" y="415"/>
                      </a:cubicBezTo>
                      <a:cubicBezTo>
                        <a:pt x="225" y="415"/>
                        <a:pt x="1" y="1494"/>
                        <a:pt x="624" y="2411"/>
                      </a:cubicBezTo>
                      <a:cubicBezTo>
                        <a:pt x="1276" y="3324"/>
                        <a:pt x="456" y="3473"/>
                        <a:pt x="494" y="3902"/>
                      </a:cubicBezTo>
                      <a:cubicBezTo>
                        <a:pt x="507" y="4052"/>
                        <a:pt x="725" y="4122"/>
                        <a:pt x="1007" y="4122"/>
                      </a:cubicBezTo>
                      <a:cubicBezTo>
                        <a:pt x="1527" y="4122"/>
                        <a:pt x="2266" y="3884"/>
                        <a:pt x="2339" y="3473"/>
                      </a:cubicBezTo>
                      <a:cubicBezTo>
                        <a:pt x="2425" y="2986"/>
                        <a:pt x="3005" y="2621"/>
                        <a:pt x="3658" y="2621"/>
                      </a:cubicBezTo>
                      <a:cubicBezTo>
                        <a:pt x="3856" y="2621"/>
                        <a:pt x="4060" y="2654"/>
                        <a:pt x="4258" y="2727"/>
                      </a:cubicBezTo>
                      <a:cubicBezTo>
                        <a:pt x="5097" y="3044"/>
                        <a:pt x="5451" y="3585"/>
                        <a:pt x="7203" y="4423"/>
                      </a:cubicBezTo>
                      <a:cubicBezTo>
                        <a:pt x="8937" y="5281"/>
                        <a:pt x="7595" y="7872"/>
                        <a:pt x="8825" y="8524"/>
                      </a:cubicBezTo>
                      <a:cubicBezTo>
                        <a:pt x="10074" y="9158"/>
                        <a:pt x="10111" y="10966"/>
                        <a:pt x="11211" y="11282"/>
                      </a:cubicBezTo>
                      <a:cubicBezTo>
                        <a:pt x="12157" y="11555"/>
                        <a:pt x="13945" y="12807"/>
                        <a:pt x="14449" y="12807"/>
                      </a:cubicBezTo>
                      <a:cubicBezTo>
                        <a:pt x="14531" y="12807"/>
                        <a:pt x="14579" y="12774"/>
                        <a:pt x="14584" y="12699"/>
                      </a:cubicBezTo>
                      <a:cubicBezTo>
                        <a:pt x="14621" y="12177"/>
                        <a:pt x="14584" y="11711"/>
                        <a:pt x="13242" y="11320"/>
                      </a:cubicBezTo>
                      <a:cubicBezTo>
                        <a:pt x="12017" y="10967"/>
                        <a:pt x="11789" y="9239"/>
                        <a:pt x="12763" y="9239"/>
                      </a:cubicBezTo>
                      <a:cubicBezTo>
                        <a:pt x="12871" y="9239"/>
                        <a:pt x="12993" y="9260"/>
                        <a:pt x="13130" y="9307"/>
                      </a:cubicBezTo>
                      <a:cubicBezTo>
                        <a:pt x="13329" y="9371"/>
                        <a:pt x="13488" y="9401"/>
                        <a:pt x="13620" y="9401"/>
                      </a:cubicBezTo>
                      <a:cubicBezTo>
                        <a:pt x="14406" y="9401"/>
                        <a:pt x="14237" y="8355"/>
                        <a:pt x="15721" y="7350"/>
                      </a:cubicBezTo>
                      <a:cubicBezTo>
                        <a:pt x="17334" y="6257"/>
                        <a:pt x="16413" y="5568"/>
                        <a:pt x="17044" y="5568"/>
                      </a:cubicBezTo>
                      <a:cubicBezTo>
                        <a:pt x="17091" y="5568"/>
                        <a:pt x="17146" y="5571"/>
                        <a:pt x="17212" y="5579"/>
                      </a:cubicBezTo>
                      <a:cubicBezTo>
                        <a:pt x="17256" y="5583"/>
                        <a:pt x="17300" y="5586"/>
                        <a:pt x="17342" y="5586"/>
                      </a:cubicBezTo>
                      <a:cubicBezTo>
                        <a:pt x="18209" y="5586"/>
                        <a:pt x="18650" y="4686"/>
                        <a:pt x="17566" y="3193"/>
                      </a:cubicBezTo>
                      <a:cubicBezTo>
                        <a:pt x="17023" y="2446"/>
                        <a:pt x="16467" y="2225"/>
                        <a:pt x="16057" y="2225"/>
                      </a:cubicBezTo>
                      <a:cubicBezTo>
                        <a:pt x="15609" y="2225"/>
                        <a:pt x="15334" y="2489"/>
                        <a:pt x="15441" y="2616"/>
                      </a:cubicBezTo>
                      <a:cubicBezTo>
                        <a:pt x="15646" y="2877"/>
                        <a:pt x="15758" y="4330"/>
                        <a:pt x="15330" y="4610"/>
                      </a:cubicBezTo>
                      <a:cubicBezTo>
                        <a:pt x="15278" y="4643"/>
                        <a:pt x="15240" y="4658"/>
                        <a:pt x="15210" y="4658"/>
                      </a:cubicBezTo>
                      <a:cubicBezTo>
                        <a:pt x="14986" y="4658"/>
                        <a:pt x="15207" y="3855"/>
                        <a:pt x="14025" y="3790"/>
                      </a:cubicBezTo>
                      <a:cubicBezTo>
                        <a:pt x="12664" y="3715"/>
                        <a:pt x="12068" y="2877"/>
                        <a:pt x="12776" y="2373"/>
                      </a:cubicBezTo>
                      <a:cubicBezTo>
                        <a:pt x="13484" y="1870"/>
                        <a:pt x="13671" y="1050"/>
                        <a:pt x="13373" y="733"/>
                      </a:cubicBezTo>
                      <a:cubicBezTo>
                        <a:pt x="13293" y="643"/>
                        <a:pt x="13107" y="607"/>
                        <a:pt x="12866" y="607"/>
                      </a:cubicBezTo>
                      <a:cubicBezTo>
                        <a:pt x="12263" y="607"/>
                        <a:pt x="11320" y="834"/>
                        <a:pt x="10894" y="994"/>
                      </a:cubicBezTo>
                      <a:cubicBezTo>
                        <a:pt x="10799" y="1027"/>
                        <a:pt x="10677" y="1041"/>
                        <a:pt x="10537" y="1041"/>
                      </a:cubicBezTo>
                      <a:cubicBezTo>
                        <a:pt x="9797" y="1041"/>
                        <a:pt x="8538" y="633"/>
                        <a:pt x="7912" y="304"/>
                      </a:cubicBezTo>
                      <a:cubicBezTo>
                        <a:pt x="7750" y="224"/>
                        <a:pt x="7588" y="194"/>
                        <a:pt x="7426" y="194"/>
                      </a:cubicBezTo>
                      <a:cubicBezTo>
                        <a:pt x="6964" y="194"/>
                        <a:pt x="6501" y="438"/>
                        <a:pt x="6039" y="438"/>
                      </a:cubicBezTo>
                      <a:cubicBezTo>
                        <a:pt x="5917" y="438"/>
                        <a:pt x="5796" y="421"/>
                        <a:pt x="5675" y="379"/>
                      </a:cubicBezTo>
                      <a:cubicBezTo>
                        <a:pt x="4929" y="137"/>
                        <a:pt x="2730" y="25"/>
                        <a:pt x="2730" y="25"/>
                      </a:cubicBezTo>
                      <a:cubicBezTo>
                        <a:pt x="2628" y="8"/>
                        <a:pt x="2538" y="0"/>
                        <a:pt x="24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" name="Google Shape;3104;p48">
                  <a:extLst>
                    <a:ext uri="{FF2B5EF4-FFF2-40B4-BE49-F238E27FC236}">
                      <a16:creationId xmlns:a16="http://schemas.microsoft.com/office/drawing/2014/main" id="{C2BF0D01-F03F-DE4B-A3C9-38C5EE550151}"/>
                    </a:ext>
                  </a:extLst>
                </p:cNvPr>
                <p:cNvSpPr/>
                <p:nvPr/>
              </p:nvSpPr>
              <p:spPr>
                <a:xfrm>
                  <a:off x="4357725" y="3327000"/>
                  <a:ext cx="45150" cy="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866" extrusionOk="0">
                      <a:moveTo>
                        <a:pt x="1303" y="0"/>
                      </a:moveTo>
                      <a:cubicBezTo>
                        <a:pt x="1130" y="0"/>
                        <a:pt x="947" y="58"/>
                        <a:pt x="855" y="160"/>
                      </a:cubicBezTo>
                      <a:cubicBezTo>
                        <a:pt x="736" y="293"/>
                        <a:pt x="625" y="312"/>
                        <a:pt x="572" y="312"/>
                      </a:cubicBezTo>
                      <a:cubicBezTo>
                        <a:pt x="551" y="312"/>
                        <a:pt x="538" y="309"/>
                        <a:pt x="538" y="309"/>
                      </a:cubicBezTo>
                      <a:cubicBezTo>
                        <a:pt x="461" y="295"/>
                        <a:pt x="394" y="289"/>
                        <a:pt x="338" y="289"/>
                      </a:cubicBezTo>
                      <a:cubicBezTo>
                        <a:pt x="25" y="289"/>
                        <a:pt x="1" y="481"/>
                        <a:pt x="17" y="608"/>
                      </a:cubicBezTo>
                      <a:cubicBezTo>
                        <a:pt x="30" y="713"/>
                        <a:pt x="212" y="866"/>
                        <a:pt x="536" y="866"/>
                      </a:cubicBezTo>
                      <a:cubicBezTo>
                        <a:pt x="669" y="866"/>
                        <a:pt x="826" y="840"/>
                        <a:pt x="1004" y="775"/>
                      </a:cubicBezTo>
                      <a:cubicBezTo>
                        <a:pt x="1601" y="552"/>
                        <a:pt x="1806" y="328"/>
                        <a:pt x="1657" y="123"/>
                      </a:cubicBezTo>
                      <a:cubicBezTo>
                        <a:pt x="1581" y="39"/>
                        <a:pt x="1445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" name="Google Shape;3107;p48">
                  <a:extLst>
                    <a:ext uri="{FF2B5EF4-FFF2-40B4-BE49-F238E27FC236}">
                      <a16:creationId xmlns:a16="http://schemas.microsoft.com/office/drawing/2014/main" id="{967C40D5-5F07-8044-B252-3B48C0863BEB}"/>
                    </a:ext>
                  </a:extLst>
                </p:cNvPr>
                <p:cNvSpPr/>
                <p:nvPr/>
              </p:nvSpPr>
              <p:spPr>
                <a:xfrm>
                  <a:off x="4168475" y="3602725"/>
                  <a:ext cx="191550" cy="32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2" h="12862" extrusionOk="0">
                      <a:moveTo>
                        <a:pt x="1658" y="1"/>
                      </a:moveTo>
                      <a:cubicBezTo>
                        <a:pt x="1477" y="1"/>
                        <a:pt x="1361" y="16"/>
                        <a:pt x="1361" y="16"/>
                      </a:cubicBezTo>
                      <a:cubicBezTo>
                        <a:pt x="504" y="146"/>
                        <a:pt x="75" y="501"/>
                        <a:pt x="38" y="2159"/>
                      </a:cubicBezTo>
                      <a:cubicBezTo>
                        <a:pt x="1" y="3837"/>
                        <a:pt x="1529" y="4601"/>
                        <a:pt x="1827" y="4992"/>
                      </a:cubicBezTo>
                      <a:cubicBezTo>
                        <a:pt x="2144" y="5384"/>
                        <a:pt x="1063" y="7341"/>
                        <a:pt x="672" y="10248"/>
                      </a:cubicBezTo>
                      <a:cubicBezTo>
                        <a:pt x="426" y="12072"/>
                        <a:pt x="1046" y="12862"/>
                        <a:pt x="1583" y="12862"/>
                      </a:cubicBezTo>
                      <a:cubicBezTo>
                        <a:pt x="1903" y="12862"/>
                        <a:pt x="2194" y="12582"/>
                        <a:pt x="2256" y="12075"/>
                      </a:cubicBezTo>
                      <a:cubicBezTo>
                        <a:pt x="2480" y="10398"/>
                        <a:pt x="2610" y="9876"/>
                        <a:pt x="3933" y="7993"/>
                      </a:cubicBezTo>
                      <a:cubicBezTo>
                        <a:pt x="5257" y="6111"/>
                        <a:pt x="6636" y="6446"/>
                        <a:pt x="6636" y="5384"/>
                      </a:cubicBezTo>
                      <a:cubicBezTo>
                        <a:pt x="6636" y="4303"/>
                        <a:pt x="7661" y="4303"/>
                        <a:pt x="7531" y="3240"/>
                      </a:cubicBezTo>
                      <a:cubicBezTo>
                        <a:pt x="7400" y="2159"/>
                        <a:pt x="6170" y="3315"/>
                        <a:pt x="5555" y="1861"/>
                      </a:cubicBezTo>
                      <a:cubicBezTo>
                        <a:pt x="4959" y="407"/>
                        <a:pt x="4027" y="1395"/>
                        <a:pt x="3337" y="631"/>
                      </a:cubicBezTo>
                      <a:cubicBezTo>
                        <a:pt x="2854" y="83"/>
                        <a:pt x="2079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" name="Google Shape;3108;p48">
                  <a:extLst>
                    <a:ext uri="{FF2B5EF4-FFF2-40B4-BE49-F238E27FC236}">
                      <a16:creationId xmlns:a16="http://schemas.microsoft.com/office/drawing/2014/main" id="{F0DAB10E-A196-DC4A-86F8-36E4B811C58D}"/>
                    </a:ext>
                  </a:extLst>
                </p:cNvPr>
                <p:cNvSpPr/>
                <p:nvPr/>
              </p:nvSpPr>
              <p:spPr>
                <a:xfrm>
                  <a:off x="4822400" y="3600950"/>
                  <a:ext cx="3340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1272" extrusionOk="0">
                      <a:moveTo>
                        <a:pt x="63" y="1"/>
                      </a:moveTo>
                      <a:cubicBezTo>
                        <a:pt x="23" y="1"/>
                        <a:pt x="1" y="35"/>
                        <a:pt x="12" y="124"/>
                      </a:cubicBezTo>
                      <a:cubicBezTo>
                        <a:pt x="12" y="124"/>
                        <a:pt x="478" y="739"/>
                        <a:pt x="534" y="944"/>
                      </a:cubicBezTo>
                      <a:cubicBezTo>
                        <a:pt x="583" y="1108"/>
                        <a:pt x="804" y="1271"/>
                        <a:pt x="1021" y="1271"/>
                      </a:cubicBezTo>
                      <a:cubicBezTo>
                        <a:pt x="1051" y="1271"/>
                        <a:pt x="1082" y="1268"/>
                        <a:pt x="1112" y="1261"/>
                      </a:cubicBezTo>
                      <a:cubicBezTo>
                        <a:pt x="1335" y="1187"/>
                        <a:pt x="552" y="422"/>
                        <a:pt x="422" y="292"/>
                      </a:cubicBezTo>
                      <a:cubicBezTo>
                        <a:pt x="344" y="188"/>
                        <a:pt x="156" y="1"/>
                        <a:pt x="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" name="Google Shape;3109;p48">
                  <a:extLst>
                    <a:ext uri="{FF2B5EF4-FFF2-40B4-BE49-F238E27FC236}">
                      <a16:creationId xmlns:a16="http://schemas.microsoft.com/office/drawing/2014/main" id="{5CA363F6-BC10-524C-8541-83DFBBF93CE8}"/>
                    </a:ext>
                  </a:extLst>
                </p:cNvPr>
                <p:cNvSpPr/>
                <p:nvPr/>
              </p:nvSpPr>
              <p:spPr>
                <a:xfrm>
                  <a:off x="4811025" y="3616825"/>
                  <a:ext cx="45225" cy="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1969" extrusionOk="0">
                      <a:moveTo>
                        <a:pt x="110" y="0"/>
                      </a:moveTo>
                      <a:cubicBezTo>
                        <a:pt x="48" y="0"/>
                        <a:pt x="9" y="47"/>
                        <a:pt x="1" y="160"/>
                      </a:cubicBezTo>
                      <a:cubicBezTo>
                        <a:pt x="1" y="160"/>
                        <a:pt x="131" y="347"/>
                        <a:pt x="579" y="757"/>
                      </a:cubicBezTo>
                      <a:cubicBezTo>
                        <a:pt x="1021" y="1180"/>
                        <a:pt x="1281" y="1968"/>
                        <a:pt x="1539" y="1968"/>
                      </a:cubicBezTo>
                      <a:cubicBezTo>
                        <a:pt x="1542" y="1968"/>
                        <a:pt x="1545" y="1968"/>
                        <a:pt x="1548" y="1968"/>
                      </a:cubicBezTo>
                      <a:cubicBezTo>
                        <a:pt x="1809" y="1968"/>
                        <a:pt x="1753" y="1316"/>
                        <a:pt x="1306" y="980"/>
                      </a:cubicBezTo>
                      <a:cubicBezTo>
                        <a:pt x="949" y="728"/>
                        <a:pt x="355" y="0"/>
                        <a:pt x="1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" name="Google Shape;3110;p48">
                  <a:extLst>
                    <a:ext uri="{FF2B5EF4-FFF2-40B4-BE49-F238E27FC236}">
                      <a16:creationId xmlns:a16="http://schemas.microsoft.com/office/drawing/2014/main" id="{A0D6ED54-54A6-2748-AC9F-E1E7632D8709}"/>
                    </a:ext>
                  </a:extLst>
                </p:cNvPr>
                <p:cNvSpPr/>
                <p:nvPr/>
              </p:nvSpPr>
              <p:spPr>
                <a:xfrm>
                  <a:off x="4864150" y="3616850"/>
                  <a:ext cx="42900" cy="4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703" extrusionOk="0">
                      <a:moveTo>
                        <a:pt x="1422" y="1"/>
                      </a:moveTo>
                      <a:cubicBezTo>
                        <a:pt x="1315" y="1"/>
                        <a:pt x="1184" y="85"/>
                        <a:pt x="1063" y="364"/>
                      </a:cubicBezTo>
                      <a:cubicBezTo>
                        <a:pt x="1063" y="364"/>
                        <a:pt x="858" y="513"/>
                        <a:pt x="690" y="607"/>
                      </a:cubicBezTo>
                      <a:cubicBezTo>
                        <a:pt x="504" y="681"/>
                        <a:pt x="1" y="737"/>
                        <a:pt x="94" y="1035"/>
                      </a:cubicBezTo>
                      <a:cubicBezTo>
                        <a:pt x="178" y="1305"/>
                        <a:pt x="384" y="1605"/>
                        <a:pt x="657" y="1605"/>
                      </a:cubicBezTo>
                      <a:cubicBezTo>
                        <a:pt x="686" y="1605"/>
                        <a:pt x="716" y="1602"/>
                        <a:pt x="746" y="1594"/>
                      </a:cubicBezTo>
                      <a:cubicBezTo>
                        <a:pt x="779" y="1587"/>
                        <a:pt x="810" y="1583"/>
                        <a:pt x="838" y="1583"/>
                      </a:cubicBezTo>
                      <a:cubicBezTo>
                        <a:pt x="1005" y="1583"/>
                        <a:pt x="1090" y="1702"/>
                        <a:pt x="1160" y="1702"/>
                      </a:cubicBezTo>
                      <a:cubicBezTo>
                        <a:pt x="1191" y="1702"/>
                        <a:pt x="1219" y="1679"/>
                        <a:pt x="1250" y="1613"/>
                      </a:cubicBezTo>
                      <a:cubicBezTo>
                        <a:pt x="1361" y="1371"/>
                        <a:pt x="1529" y="886"/>
                        <a:pt x="1492" y="569"/>
                      </a:cubicBezTo>
                      <a:cubicBezTo>
                        <a:pt x="1455" y="252"/>
                        <a:pt x="1715" y="271"/>
                        <a:pt x="1641" y="141"/>
                      </a:cubicBezTo>
                      <a:cubicBezTo>
                        <a:pt x="1613" y="85"/>
                        <a:pt x="1529" y="1"/>
                        <a:pt x="14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" name="Google Shape;3111;p48">
                  <a:extLst>
                    <a:ext uri="{FF2B5EF4-FFF2-40B4-BE49-F238E27FC236}">
                      <a16:creationId xmlns:a16="http://schemas.microsoft.com/office/drawing/2014/main" id="{C542BA12-ED3E-4F4F-84B7-802A0AEDE916}"/>
                    </a:ext>
                  </a:extLst>
                </p:cNvPr>
                <p:cNvSpPr/>
                <p:nvPr/>
              </p:nvSpPr>
              <p:spPr>
                <a:xfrm>
                  <a:off x="4911675" y="3570950"/>
                  <a:ext cx="29125" cy="5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" h="2062" extrusionOk="0">
                      <a:moveTo>
                        <a:pt x="226" y="1"/>
                      </a:moveTo>
                      <a:cubicBezTo>
                        <a:pt x="201" y="1"/>
                        <a:pt x="175" y="29"/>
                        <a:pt x="150" y="94"/>
                      </a:cubicBezTo>
                      <a:cubicBezTo>
                        <a:pt x="150" y="94"/>
                        <a:pt x="1" y="765"/>
                        <a:pt x="187" y="1175"/>
                      </a:cubicBezTo>
                      <a:cubicBezTo>
                        <a:pt x="392" y="1567"/>
                        <a:pt x="597" y="1548"/>
                        <a:pt x="709" y="1902"/>
                      </a:cubicBezTo>
                      <a:cubicBezTo>
                        <a:pt x="746" y="2012"/>
                        <a:pt x="818" y="2062"/>
                        <a:pt x="888" y="2062"/>
                      </a:cubicBezTo>
                      <a:cubicBezTo>
                        <a:pt x="1032" y="2062"/>
                        <a:pt x="1165" y="1850"/>
                        <a:pt x="951" y="1511"/>
                      </a:cubicBezTo>
                      <a:cubicBezTo>
                        <a:pt x="635" y="1007"/>
                        <a:pt x="485" y="1082"/>
                        <a:pt x="448" y="747"/>
                      </a:cubicBezTo>
                      <a:cubicBezTo>
                        <a:pt x="418" y="476"/>
                        <a:pt x="328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3112;p48">
                  <a:extLst>
                    <a:ext uri="{FF2B5EF4-FFF2-40B4-BE49-F238E27FC236}">
                      <a16:creationId xmlns:a16="http://schemas.microsoft.com/office/drawing/2014/main" id="{1DA7FCC4-57F1-534A-92A0-4E87951DB0CC}"/>
                    </a:ext>
                  </a:extLst>
                </p:cNvPr>
                <p:cNvSpPr/>
                <p:nvPr/>
              </p:nvSpPr>
              <p:spPr>
                <a:xfrm>
                  <a:off x="4903775" y="3635975"/>
                  <a:ext cx="27500" cy="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333" extrusionOk="0">
                      <a:moveTo>
                        <a:pt x="573" y="1"/>
                      </a:moveTo>
                      <a:cubicBezTo>
                        <a:pt x="528" y="1"/>
                        <a:pt x="485" y="3"/>
                        <a:pt x="447" y="9"/>
                      </a:cubicBezTo>
                      <a:cubicBezTo>
                        <a:pt x="242" y="28"/>
                        <a:pt x="0" y="363"/>
                        <a:pt x="93" y="792"/>
                      </a:cubicBezTo>
                      <a:cubicBezTo>
                        <a:pt x="168" y="1221"/>
                        <a:pt x="205" y="1333"/>
                        <a:pt x="298" y="1333"/>
                      </a:cubicBezTo>
                      <a:cubicBezTo>
                        <a:pt x="410" y="1333"/>
                        <a:pt x="317" y="811"/>
                        <a:pt x="391" y="792"/>
                      </a:cubicBezTo>
                      <a:cubicBezTo>
                        <a:pt x="393" y="792"/>
                        <a:pt x="395" y="792"/>
                        <a:pt x="396" y="792"/>
                      </a:cubicBezTo>
                      <a:cubicBezTo>
                        <a:pt x="461" y="792"/>
                        <a:pt x="468" y="1133"/>
                        <a:pt x="573" y="1133"/>
                      </a:cubicBezTo>
                      <a:cubicBezTo>
                        <a:pt x="580" y="1133"/>
                        <a:pt x="588" y="1131"/>
                        <a:pt x="596" y="1128"/>
                      </a:cubicBezTo>
                      <a:cubicBezTo>
                        <a:pt x="746" y="1072"/>
                        <a:pt x="652" y="773"/>
                        <a:pt x="541" y="680"/>
                      </a:cubicBezTo>
                      <a:cubicBezTo>
                        <a:pt x="429" y="587"/>
                        <a:pt x="895" y="550"/>
                        <a:pt x="951" y="513"/>
                      </a:cubicBezTo>
                      <a:cubicBezTo>
                        <a:pt x="1002" y="462"/>
                        <a:pt x="727" y="380"/>
                        <a:pt x="551" y="380"/>
                      </a:cubicBezTo>
                      <a:cubicBezTo>
                        <a:pt x="534" y="380"/>
                        <a:pt x="518" y="380"/>
                        <a:pt x="503" y="382"/>
                      </a:cubicBezTo>
                      <a:cubicBezTo>
                        <a:pt x="321" y="382"/>
                        <a:pt x="887" y="293"/>
                        <a:pt x="1087" y="63"/>
                      </a:cubicBezTo>
                      <a:lnTo>
                        <a:pt x="1087" y="63"/>
                      </a:lnTo>
                      <a:cubicBezTo>
                        <a:pt x="1095" y="64"/>
                        <a:pt x="1100" y="65"/>
                        <a:pt x="1100" y="65"/>
                      </a:cubicBezTo>
                      <a:lnTo>
                        <a:pt x="1100" y="47"/>
                      </a:lnTo>
                      <a:cubicBezTo>
                        <a:pt x="1096" y="52"/>
                        <a:pt x="1091" y="57"/>
                        <a:pt x="1087" y="63"/>
                      </a:cubicBezTo>
                      <a:lnTo>
                        <a:pt x="1087" y="63"/>
                      </a:lnTo>
                      <a:cubicBezTo>
                        <a:pt x="1027" y="50"/>
                        <a:pt x="774" y="1"/>
                        <a:pt x="5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7" name="Google Shape;3113;p48">
                  <a:extLst>
                    <a:ext uri="{FF2B5EF4-FFF2-40B4-BE49-F238E27FC236}">
                      <a16:creationId xmlns:a16="http://schemas.microsoft.com/office/drawing/2014/main" id="{B5DDE7FF-E1D2-FB4D-AEA2-FD1DB41A8682}"/>
                    </a:ext>
                  </a:extLst>
                </p:cNvPr>
                <p:cNvSpPr/>
                <p:nvPr/>
              </p:nvSpPr>
              <p:spPr>
                <a:xfrm>
                  <a:off x="4845175" y="3666475"/>
                  <a:ext cx="65225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655" extrusionOk="0">
                      <a:moveTo>
                        <a:pt x="462" y="1"/>
                      </a:moveTo>
                      <a:lnTo>
                        <a:pt x="462" y="1"/>
                      </a:lnTo>
                      <a:cubicBezTo>
                        <a:pt x="0" y="206"/>
                        <a:pt x="636" y="474"/>
                        <a:pt x="1075" y="474"/>
                      </a:cubicBezTo>
                      <a:cubicBezTo>
                        <a:pt x="1115" y="474"/>
                        <a:pt x="1153" y="471"/>
                        <a:pt x="1188" y="467"/>
                      </a:cubicBezTo>
                      <a:cubicBezTo>
                        <a:pt x="1267" y="457"/>
                        <a:pt x="1326" y="452"/>
                        <a:pt x="1372" y="452"/>
                      </a:cubicBezTo>
                      <a:cubicBezTo>
                        <a:pt x="1580" y="452"/>
                        <a:pt x="1552" y="543"/>
                        <a:pt x="2009" y="635"/>
                      </a:cubicBezTo>
                      <a:cubicBezTo>
                        <a:pt x="2076" y="649"/>
                        <a:pt x="2137" y="655"/>
                        <a:pt x="2191" y="655"/>
                      </a:cubicBezTo>
                      <a:cubicBezTo>
                        <a:pt x="2548" y="655"/>
                        <a:pt x="2608" y="390"/>
                        <a:pt x="2447" y="390"/>
                      </a:cubicBezTo>
                      <a:cubicBezTo>
                        <a:pt x="2438" y="390"/>
                        <a:pt x="2429" y="391"/>
                        <a:pt x="2419" y="392"/>
                      </a:cubicBezTo>
                      <a:cubicBezTo>
                        <a:pt x="2411" y="393"/>
                        <a:pt x="2403" y="393"/>
                        <a:pt x="2394" y="393"/>
                      </a:cubicBezTo>
                      <a:cubicBezTo>
                        <a:pt x="2160" y="393"/>
                        <a:pt x="1722" y="165"/>
                        <a:pt x="1356" y="165"/>
                      </a:cubicBezTo>
                      <a:cubicBezTo>
                        <a:pt x="1331" y="165"/>
                        <a:pt x="1306" y="166"/>
                        <a:pt x="1282" y="169"/>
                      </a:cubicBezTo>
                      <a:cubicBezTo>
                        <a:pt x="1262" y="169"/>
                        <a:pt x="1243" y="170"/>
                        <a:pt x="1223" y="170"/>
                      </a:cubicBezTo>
                      <a:cubicBezTo>
                        <a:pt x="833" y="170"/>
                        <a:pt x="462" y="1"/>
                        <a:pt x="4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" name="Google Shape;3115;p48">
                  <a:extLst>
                    <a:ext uri="{FF2B5EF4-FFF2-40B4-BE49-F238E27FC236}">
                      <a16:creationId xmlns:a16="http://schemas.microsoft.com/office/drawing/2014/main" id="{9B7B7670-7529-F941-B0AD-8627E389A3A2}"/>
                    </a:ext>
                  </a:extLst>
                </p:cNvPr>
                <p:cNvSpPr/>
                <p:nvPr/>
              </p:nvSpPr>
              <p:spPr>
                <a:xfrm>
                  <a:off x="4868825" y="3693900"/>
                  <a:ext cx="208300" cy="1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2" h="5611" extrusionOk="0">
                      <a:moveTo>
                        <a:pt x="5895" y="0"/>
                      </a:moveTo>
                      <a:cubicBezTo>
                        <a:pt x="5888" y="0"/>
                        <a:pt x="5880" y="1"/>
                        <a:pt x="5871" y="3"/>
                      </a:cubicBezTo>
                      <a:cubicBezTo>
                        <a:pt x="5573" y="97"/>
                        <a:pt x="5983" y="1159"/>
                        <a:pt x="5592" y="1345"/>
                      </a:cubicBezTo>
                      <a:cubicBezTo>
                        <a:pt x="5564" y="1359"/>
                        <a:pt x="5532" y="1365"/>
                        <a:pt x="5498" y="1365"/>
                      </a:cubicBezTo>
                      <a:cubicBezTo>
                        <a:pt x="5130" y="1365"/>
                        <a:pt x="4429" y="661"/>
                        <a:pt x="4059" y="661"/>
                      </a:cubicBezTo>
                      <a:cubicBezTo>
                        <a:pt x="3982" y="661"/>
                        <a:pt x="3919" y="693"/>
                        <a:pt x="3877" y="768"/>
                      </a:cubicBezTo>
                      <a:cubicBezTo>
                        <a:pt x="3635" y="1234"/>
                        <a:pt x="2181" y="1047"/>
                        <a:pt x="2069" y="1569"/>
                      </a:cubicBezTo>
                      <a:cubicBezTo>
                        <a:pt x="1957" y="2110"/>
                        <a:pt x="690" y="1960"/>
                        <a:pt x="354" y="2520"/>
                      </a:cubicBezTo>
                      <a:cubicBezTo>
                        <a:pt x="0" y="3060"/>
                        <a:pt x="671" y="3172"/>
                        <a:pt x="708" y="4141"/>
                      </a:cubicBezTo>
                      <a:cubicBezTo>
                        <a:pt x="747" y="4809"/>
                        <a:pt x="1016" y="5158"/>
                        <a:pt x="1362" y="5158"/>
                      </a:cubicBezTo>
                      <a:cubicBezTo>
                        <a:pt x="1518" y="5158"/>
                        <a:pt x="1690" y="5087"/>
                        <a:pt x="1864" y="4943"/>
                      </a:cubicBezTo>
                      <a:cubicBezTo>
                        <a:pt x="2217" y="4650"/>
                        <a:pt x="2738" y="4382"/>
                        <a:pt x="3280" y="4382"/>
                      </a:cubicBezTo>
                      <a:cubicBezTo>
                        <a:pt x="3567" y="4382"/>
                        <a:pt x="3860" y="4457"/>
                        <a:pt x="4138" y="4644"/>
                      </a:cubicBezTo>
                      <a:cubicBezTo>
                        <a:pt x="4324" y="4774"/>
                        <a:pt x="4463" y="4821"/>
                        <a:pt x="4570" y="4821"/>
                      </a:cubicBezTo>
                      <a:cubicBezTo>
                        <a:pt x="4838" y="4821"/>
                        <a:pt x="4909" y="4533"/>
                        <a:pt x="5026" y="4533"/>
                      </a:cubicBezTo>
                      <a:cubicBezTo>
                        <a:pt x="5064" y="4533"/>
                        <a:pt x="5107" y="4564"/>
                        <a:pt x="5163" y="4644"/>
                      </a:cubicBezTo>
                      <a:cubicBezTo>
                        <a:pt x="5461" y="5092"/>
                        <a:pt x="5908" y="5595"/>
                        <a:pt x="5908" y="5595"/>
                      </a:cubicBezTo>
                      <a:lnTo>
                        <a:pt x="5890" y="5595"/>
                      </a:lnTo>
                      <a:cubicBezTo>
                        <a:pt x="6051" y="5606"/>
                        <a:pt x="6197" y="5611"/>
                        <a:pt x="6330" y="5611"/>
                      </a:cubicBezTo>
                      <a:cubicBezTo>
                        <a:pt x="7808" y="5611"/>
                        <a:pt x="7617" y="4968"/>
                        <a:pt x="7959" y="4216"/>
                      </a:cubicBezTo>
                      <a:cubicBezTo>
                        <a:pt x="8331" y="3396"/>
                        <a:pt x="7418" y="2035"/>
                        <a:pt x="6635" y="1625"/>
                      </a:cubicBezTo>
                      <a:cubicBezTo>
                        <a:pt x="5875" y="1209"/>
                        <a:pt x="6152" y="0"/>
                        <a:pt x="58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" name="Google Shape;3114;p48">
                  <a:extLst>
                    <a:ext uri="{FF2B5EF4-FFF2-40B4-BE49-F238E27FC236}">
                      <a16:creationId xmlns:a16="http://schemas.microsoft.com/office/drawing/2014/main" id="{11E39918-2B17-7E4C-B96B-6CFDB4878890}"/>
                    </a:ext>
                  </a:extLst>
                </p:cNvPr>
                <p:cNvSpPr/>
                <p:nvPr/>
              </p:nvSpPr>
              <p:spPr>
                <a:xfrm>
                  <a:off x="4939175" y="3646375"/>
                  <a:ext cx="75025" cy="3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" h="1471" extrusionOk="0">
                      <a:moveTo>
                        <a:pt x="730" y="1"/>
                      </a:moveTo>
                      <a:cubicBezTo>
                        <a:pt x="459" y="1"/>
                        <a:pt x="182" y="110"/>
                        <a:pt x="112" y="283"/>
                      </a:cubicBezTo>
                      <a:cubicBezTo>
                        <a:pt x="1" y="581"/>
                        <a:pt x="578" y="357"/>
                        <a:pt x="653" y="730"/>
                      </a:cubicBezTo>
                      <a:cubicBezTo>
                        <a:pt x="709" y="1084"/>
                        <a:pt x="634" y="1327"/>
                        <a:pt x="1082" y="1457"/>
                      </a:cubicBezTo>
                      <a:cubicBezTo>
                        <a:pt x="1117" y="1466"/>
                        <a:pt x="1152" y="1470"/>
                        <a:pt x="1187" y="1470"/>
                      </a:cubicBezTo>
                      <a:cubicBezTo>
                        <a:pt x="1506" y="1470"/>
                        <a:pt x="1757" y="1115"/>
                        <a:pt x="2080" y="1115"/>
                      </a:cubicBezTo>
                      <a:cubicBezTo>
                        <a:pt x="2153" y="1115"/>
                        <a:pt x="2230" y="1133"/>
                        <a:pt x="2312" y="1178"/>
                      </a:cubicBezTo>
                      <a:cubicBezTo>
                        <a:pt x="2559" y="1320"/>
                        <a:pt x="2739" y="1376"/>
                        <a:pt x="2850" y="1376"/>
                      </a:cubicBezTo>
                      <a:cubicBezTo>
                        <a:pt x="2957" y="1376"/>
                        <a:pt x="3001" y="1325"/>
                        <a:pt x="2983" y="1252"/>
                      </a:cubicBezTo>
                      <a:cubicBezTo>
                        <a:pt x="2945" y="1103"/>
                        <a:pt x="2293" y="786"/>
                        <a:pt x="2181" y="600"/>
                      </a:cubicBezTo>
                      <a:cubicBezTo>
                        <a:pt x="2181" y="600"/>
                        <a:pt x="2181" y="581"/>
                        <a:pt x="2181" y="581"/>
                      </a:cubicBezTo>
                      <a:lnTo>
                        <a:pt x="2163" y="581"/>
                      </a:lnTo>
                      <a:cubicBezTo>
                        <a:pt x="2047" y="350"/>
                        <a:pt x="1814" y="221"/>
                        <a:pt x="1567" y="221"/>
                      </a:cubicBezTo>
                      <a:cubicBezTo>
                        <a:pt x="1536" y="221"/>
                        <a:pt x="1504" y="223"/>
                        <a:pt x="1473" y="227"/>
                      </a:cubicBezTo>
                      <a:cubicBezTo>
                        <a:pt x="1380" y="227"/>
                        <a:pt x="1268" y="208"/>
                        <a:pt x="1175" y="134"/>
                      </a:cubicBezTo>
                      <a:cubicBezTo>
                        <a:pt x="1061" y="42"/>
                        <a:pt x="897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" name="Google Shape;3116;p48">
                  <a:extLst>
                    <a:ext uri="{FF2B5EF4-FFF2-40B4-BE49-F238E27FC236}">
                      <a16:creationId xmlns:a16="http://schemas.microsoft.com/office/drawing/2014/main" id="{9D80EB8B-153E-0A44-8AAE-D694E39E8A90}"/>
                    </a:ext>
                  </a:extLst>
                </p:cNvPr>
                <p:cNvSpPr/>
                <p:nvPr/>
              </p:nvSpPr>
              <p:spPr>
                <a:xfrm>
                  <a:off x="4561750" y="3300800"/>
                  <a:ext cx="51000" cy="1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" h="652" extrusionOk="0">
                      <a:moveTo>
                        <a:pt x="533" y="1"/>
                      </a:moveTo>
                      <a:cubicBezTo>
                        <a:pt x="460" y="1"/>
                        <a:pt x="385" y="24"/>
                        <a:pt x="299" y="90"/>
                      </a:cubicBezTo>
                      <a:cubicBezTo>
                        <a:pt x="1" y="351"/>
                        <a:pt x="597" y="351"/>
                        <a:pt x="877" y="556"/>
                      </a:cubicBezTo>
                      <a:cubicBezTo>
                        <a:pt x="979" y="625"/>
                        <a:pt x="1063" y="652"/>
                        <a:pt x="1136" y="652"/>
                      </a:cubicBezTo>
                      <a:cubicBezTo>
                        <a:pt x="1370" y="652"/>
                        <a:pt x="1489" y="378"/>
                        <a:pt x="1713" y="378"/>
                      </a:cubicBezTo>
                      <a:cubicBezTo>
                        <a:pt x="1737" y="378"/>
                        <a:pt x="1763" y="381"/>
                        <a:pt x="1790" y="388"/>
                      </a:cubicBezTo>
                      <a:cubicBezTo>
                        <a:pt x="1831" y="401"/>
                        <a:pt x="1862" y="407"/>
                        <a:pt x="1884" y="407"/>
                      </a:cubicBezTo>
                      <a:cubicBezTo>
                        <a:pt x="2040" y="407"/>
                        <a:pt x="1743" y="122"/>
                        <a:pt x="1356" y="122"/>
                      </a:cubicBezTo>
                      <a:cubicBezTo>
                        <a:pt x="1327" y="122"/>
                        <a:pt x="1298" y="124"/>
                        <a:pt x="1268" y="127"/>
                      </a:cubicBezTo>
                      <a:cubicBezTo>
                        <a:pt x="1230" y="132"/>
                        <a:pt x="1193" y="134"/>
                        <a:pt x="1159" y="134"/>
                      </a:cubicBezTo>
                      <a:cubicBezTo>
                        <a:pt x="875" y="134"/>
                        <a:pt x="709" y="1"/>
                        <a:pt x="53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" name="Google Shape;3117;p48">
                  <a:extLst>
                    <a:ext uri="{FF2B5EF4-FFF2-40B4-BE49-F238E27FC236}">
                      <a16:creationId xmlns:a16="http://schemas.microsoft.com/office/drawing/2014/main" id="{D33307AC-2968-854F-B48A-32BCF4A1F8BA}"/>
                    </a:ext>
                  </a:extLst>
                </p:cNvPr>
                <p:cNvSpPr/>
                <p:nvPr/>
              </p:nvSpPr>
              <p:spPr>
                <a:xfrm>
                  <a:off x="4630250" y="3304075"/>
                  <a:ext cx="1060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13" extrusionOk="0">
                      <a:moveTo>
                        <a:pt x="299" y="0"/>
                      </a:moveTo>
                      <a:cubicBezTo>
                        <a:pt x="222" y="0"/>
                        <a:pt x="131" y="34"/>
                        <a:pt x="131" y="34"/>
                      </a:cubicBezTo>
                      <a:cubicBezTo>
                        <a:pt x="19" y="89"/>
                        <a:pt x="0" y="164"/>
                        <a:pt x="168" y="201"/>
                      </a:cubicBezTo>
                      <a:cubicBezTo>
                        <a:pt x="192" y="209"/>
                        <a:pt x="213" y="213"/>
                        <a:pt x="234" y="213"/>
                      </a:cubicBezTo>
                      <a:cubicBezTo>
                        <a:pt x="359" y="213"/>
                        <a:pt x="424" y="82"/>
                        <a:pt x="392" y="34"/>
                      </a:cubicBezTo>
                      <a:cubicBezTo>
                        <a:pt x="373" y="9"/>
                        <a:pt x="338" y="0"/>
                        <a:pt x="2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2" name="Google Shape;3118;p48">
                  <a:extLst>
                    <a:ext uri="{FF2B5EF4-FFF2-40B4-BE49-F238E27FC236}">
                      <a16:creationId xmlns:a16="http://schemas.microsoft.com/office/drawing/2014/main" id="{3B67F1F9-07DA-E84C-9DE0-CB127B9DE4A1}"/>
                    </a:ext>
                  </a:extLst>
                </p:cNvPr>
                <p:cNvSpPr/>
                <p:nvPr/>
              </p:nvSpPr>
              <p:spPr>
                <a:xfrm>
                  <a:off x="4600900" y="3289975"/>
                  <a:ext cx="17475" cy="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451" extrusionOk="0">
                      <a:moveTo>
                        <a:pt x="353" y="0"/>
                      </a:moveTo>
                      <a:cubicBezTo>
                        <a:pt x="331" y="0"/>
                        <a:pt x="317" y="1"/>
                        <a:pt x="317" y="1"/>
                      </a:cubicBezTo>
                      <a:cubicBezTo>
                        <a:pt x="75" y="1"/>
                        <a:pt x="0" y="206"/>
                        <a:pt x="168" y="206"/>
                      </a:cubicBezTo>
                      <a:cubicBezTo>
                        <a:pt x="185" y="204"/>
                        <a:pt x="199" y="203"/>
                        <a:pt x="211" y="203"/>
                      </a:cubicBezTo>
                      <a:cubicBezTo>
                        <a:pt x="320" y="203"/>
                        <a:pt x="265" y="277"/>
                        <a:pt x="466" y="411"/>
                      </a:cubicBezTo>
                      <a:cubicBezTo>
                        <a:pt x="507" y="439"/>
                        <a:pt x="541" y="450"/>
                        <a:pt x="569" y="450"/>
                      </a:cubicBezTo>
                      <a:cubicBezTo>
                        <a:pt x="694" y="450"/>
                        <a:pt x="698" y="219"/>
                        <a:pt x="652" y="113"/>
                      </a:cubicBezTo>
                      <a:cubicBezTo>
                        <a:pt x="609" y="11"/>
                        <a:pt x="430" y="0"/>
                        <a:pt x="3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3" name="Google Shape;3119;p48">
                  <a:extLst>
                    <a:ext uri="{FF2B5EF4-FFF2-40B4-BE49-F238E27FC236}">
                      <a16:creationId xmlns:a16="http://schemas.microsoft.com/office/drawing/2014/main" id="{BC88DE16-BF0E-E546-AF8B-19B6842166F9}"/>
                    </a:ext>
                  </a:extLst>
                </p:cNvPr>
                <p:cNvSpPr/>
                <p:nvPr/>
              </p:nvSpPr>
              <p:spPr>
                <a:xfrm>
                  <a:off x="4584575" y="3291850"/>
                  <a:ext cx="33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132" extrusionOk="0">
                      <a:moveTo>
                        <a:pt x="57" y="1"/>
                      </a:moveTo>
                      <a:cubicBezTo>
                        <a:pt x="19" y="1"/>
                        <a:pt x="1" y="19"/>
                        <a:pt x="1" y="57"/>
                      </a:cubicBezTo>
                      <a:cubicBezTo>
                        <a:pt x="1" y="94"/>
                        <a:pt x="19" y="131"/>
                        <a:pt x="57" y="131"/>
                      </a:cubicBezTo>
                      <a:cubicBezTo>
                        <a:pt x="94" y="131"/>
                        <a:pt x="131" y="94"/>
                        <a:pt x="131" y="57"/>
                      </a:cubicBezTo>
                      <a:cubicBezTo>
                        <a:pt x="131" y="19"/>
                        <a:pt x="94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4" name="Google Shape;3120;p48">
                  <a:extLst>
                    <a:ext uri="{FF2B5EF4-FFF2-40B4-BE49-F238E27FC236}">
                      <a16:creationId xmlns:a16="http://schemas.microsoft.com/office/drawing/2014/main" id="{A6A91566-9C90-C940-B2ED-BF244197893D}"/>
                    </a:ext>
                  </a:extLst>
                </p:cNvPr>
                <p:cNvSpPr/>
                <p:nvPr/>
              </p:nvSpPr>
              <p:spPr>
                <a:xfrm>
                  <a:off x="4438550" y="3194875"/>
                  <a:ext cx="50050" cy="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775" extrusionOk="0">
                      <a:moveTo>
                        <a:pt x="997" y="0"/>
                      </a:moveTo>
                      <a:cubicBezTo>
                        <a:pt x="814" y="0"/>
                        <a:pt x="639" y="43"/>
                        <a:pt x="549" y="152"/>
                      </a:cubicBezTo>
                      <a:cubicBezTo>
                        <a:pt x="362" y="376"/>
                        <a:pt x="64" y="581"/>
                        <a:pt x="64" y="581"/>
                      </a:cubicBezTo>
                      <a:cubicBezTo>
                        <a:pt x="0" y="718"/>
                        <a:pt x="115" y="774"/>
                        <a:pt x="291" y="774"/>
                      </a:cubicBezTo>
                      <a:cubicBezTo>
                        <a:pt x="474" y="774"/>
                        <a:pt x="722" y="713"/>
                        <a:pt x="903" y="618"/>
                      </a:cubicBezTo>
                      <a:cubicBezTo>
                        <a:pt x="1006" y="561"/>
                        <a:pt x="1081" y="540"/>
                        <a:pt x="1146" y="540"/>
                      </a:cubicBezTo>
                      <a:cubicBezTo>
                        <a:pt x="1293" y="540"/>
                        <a:pt x="1390" y="642"/>
                        <a:pt x="1648" y="655"/>
                      </a:cubicBezTo>
                      <a:cubicBezTo>
                        <a:pt x="1663" y="657"/>
                        <a:pt x="1677" y="657"/>
                        <a:pt x="1690" y="657"/>
                      </a:cubicBezTo>
                      <a:cubicBezTo>
                        <a:pt x="2002" y="657"/>
                        <a:pt x="1768" y="240"/>
                        <a:pt x="1518" y="115"/>
                      </a:cubicBezTo>
                      <a:cubicBezTo>
                        <a:pt x="1393" y="48"/>
                        <a:pt x="1191" y="0"/>
                        <a:pt x="9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3121;p48">
                  <a:extLst>
                    <a:ext uri="{FF2B5EF4-FFF2-40B4-BE49-F238E27FC236}">
                      <a16:creationId xmlns:a16="http://schemas.microsoft.com/office/drawing/2014/main" id="{1C797771-25E7-944A-A7DC-57A35B12DC24}"/>
                    </a:ext>
                  </a:extLst>
                </p:cNvPr>
                <p:cNvSpPr/>
                <p:nvPr/>
              </p:nvSpPr>
              <p:spPr>
                <a:xfrm>
                  <a:off x="4442925" y="3218525"/>
                  <a:ext cx="9425" cy="1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444" extrusionOk="0">
                      <a:moveTo>
                        <a:pt x="217" y="1"/>
                      </a:moveTo>
                      <a:cubicBezTo>
                        <a:pt x="197" y="1"/>
                        <a:pt x="175" y="3"/>
                        <a:pt x="150" y="7"/>
                      </a:cubicBezTo>
                      <a:cubicBezTo>
                        <a:pt x="150" y="7"/>
                        <a:pt x="1" y="7"/>
                        <a:pt x="57" y="175"/>
                      </a:cubicBezTo>
                      <a:cubicBezTo>
                        <a:pt x="89" y="337"/>
                        <a:pt x="122" y="443"/>
                        <a:pt x="179" y="443"/>
                      </a:cubicBezTo>
                      <a:cubicBezTo>
                        <a:pt x="187" y="443"/>
                        <a:pt x="196" y="441"/>
                        <a:pt x="206" y="436"/>
                      </a:cubicBezTo>
                      <a:cubicBezTo>
                        <a:pt x="280" y="399"/>
                        <a:pt x="131" y="231"/>
                        <a:pt x="262" y="157"/>
                      </a:cubicBezTo>
                      <a:cubicBezTo>
                        <a:pt x="376" y="107"/>
                        <a:pt x="361" y="1"/>
                        <a:pt x="2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6" name="Google Shape;3122;p48">
                  <a:extLst>
                    <a:ext uri="{FF2B5EF4-FFF2-40B4-BE49-F238E27FC236}">
                      <a16:creationId xmlns:a16="http://schemas.microsoft.com/office/drawing/2014/main" id="{9F97C1A6-6661-434D-A563-AD95978A3FDD}"/>
                    </a:ext>
                  </a:extLst>
                </p:cNvPr>
                <p:cNvSpPr/>
                <p:nvPr/>
              </p:nvSpPr>
              <p:spPr>
                <a:xfrm>
                  <a:off x="4455975" y="3217300"/>
                  <a:ext cx="3300" cy="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" h="57" extrusionOk="0">
                      <a:moveTo>
                        <a:pt x="75" y="1"/>
                      </a:moveTo>
                      <a:cubicBezTo>
                        <a:pt x="38" y="1"/>
                        <a:pt x="1" y="19"/>
                        <a:pt x="1" y="38"/>
                      </a:cubicBezTo>
                      <a:cubicBezTo>
                        <a:pt x="1" y="56"/>
                        <a:pt x="38" y="56"/>
                        <a:pt x="75" y="56"/>
                      </a:cubicBezTo>
                      <a:cubicBezTo>
                        <a:pt x="112" y="56"/>
                        <a:pt x="131" y="56"/>
                        <a:pt x="131" y="38"/>
                      </a:cubicBezTo>
                      <a:cubicBezTo>
                        <a:pt x="131" y="19"/>
                        <a:pt x="112" y="1"/>
                        <a:pt x="75" y="1"/>
                      </a:cubicBezTo>
                      <a:close/>
                    </a:path>
                  </a:pathLst>
                </a:custGeom>
                <a:solidFill>
                  <a:srgbClr val="69CCC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" name="Google Shape;3123;p48">
                  <a:extLst>
                    <a:ext uri="{FF2B5EF4-FFF2-40B4-BE49-F238E27FC236}">
                      <a16:creationId xmlns:a16="http://schemas.microsoft.com/office/drawing/2014/main" id="{46E49F44-72A9-494E-8149-0132B8280FE3}"/>
                    </a:ext>
                  </a:extLst>
                </p:cNvPr>
                <p:cNvSpPr/>
                <p:nvPr/>
              </p:nvSpPr>
              <p:spPr>
                <a:xfrm>
                  <a:off x="4147050" y="3497175"/>
                  <a:ext cx="63400" cy="4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1678" extrusionOk="0">
                      <a:moveTo>
                        <a:pt x="1801" y="0"/>
                      </a:moveTo>
                      <a:cubicBezTo>
                        <a:pt x="1603" y="0"/>
                        <a:pt x="1396" y="112"/>
                        <a:pt x="1249" y="380"/>
                      </a:cubicBezTo>
                      <a:cubicBezTo>
                        <a:pt x="932" y="976"/>
                        <a:pt x="560" y="976"/>
                        <a:pt x="560" y="976"/>
                      </a:cubicBezTo>
                      <a:cubicBezTo>
                        <a:pt x="150" y="976"/>
                        <a:pt x="0" y="1312"/>
                        <a:pt x="317" y="1591"/>
                      </a:cubicBezTo>
                      <a:cubicBezTo>
                        <a:pt x="389" y="1651"/>
                        <a:pt x="496" y="1677"/>
                        <a:pt x="618" y="1677"/>
                      </a:cubicBezTo>
                      <a:cubicBezTo>
                        <a:pt x="1034" y="1677"/>
                        <a:pt x="1630" y="1369"/>
                        <a:pt x="1659" y="995"/>
                      </a:cubicBezTo>
                      <a:cubicBezTo>
                        <a:pt x="1715" y="510"/>
                        <a:pt x="2535" y="809"/>
                        <a:pt x="2349" y="380"/>
                      </a:cubicBezTo>
                      <a:cubicBezTo>
                        <a:pt x="2249" y="150"/>
                        <a:pt x="2031" y="0"/>
                        <a:pt x="18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" name="Google Shape;3124;p48">
                  <a:extLst>
                    <a:ext uri="{FF2B5EF4-FFF2-40B4-BE49-F238E27FC236}">
                      <a16:creationId xmlns:a16="http://schemas.microsoft.com/office/drawing/2014/main" id="{3C7439A7-3E43-F643-9CF0-598A42B8868B}"/>
                    </a:ext>
                  </a:extLst>
                </p:cNvPr>
                <p:cNvSpPr/>
                <p:nvPr/>
              </p:nvSpPr>
              <p:spPr>
                <a:xfrm>
                  <a:off x="4187725" y="3474475"/>
                  <a:ext cx="264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" h="655" extrusionOk="0">
                      <a:moveTo>
                        <a:pt x="782" y="1"/>
                      </a:moveTo>
                      <a:cubicBezTo>
                        <a:pt x="683" y="1"/>
                        <a:pt x="676" y="165"/>
                        <a:pt x="539" y="165"/>
                      </a:cubicBezTo>
                      <a:cubicBezTo>
                        <a:pt x="517" y="165"/>
                        <a:pt x="491" y="161"/>
                        <a:pt x="461" y="151"/>
                      </a:cubicBezTo>
                      <a:cubicBezTo>
                        <a:pt x="436" y="146"/>
                        <a:pt x="414" y="144"/>
                        <a:pt x="393" y="144"/>
                      </a:cubicBezTo>
                      <a:cubicBezTo>
                        <a:pt x="336" y="144"/>
                        <a:pt x="292" y="161"/>
                        <a:pt x="237" y="188"/>
                      </a:cubicBezTo>
                      <a:cubicBezTo>
                        <a:pt x="1" y="297"/>
                        <a:pt x="137" y="655"/>
                        <a:pt x="386" y="655"/>
                      </a:cubicBezTo>
                      <a:cubicBezTo>
                        <a:pt x="392" y="655"/>
                        <a:pt x="399" y="655"/>
                        <a:pt x="405" y="654"/>
                      </a:cubicBezTo>
                      <a:lnTo>
                        <a:pt x="405" y="636"/>
                      </a:lnTo>
                      <a:lnTo>
                        <a:pt x="461" y="636"/>
                      </a:lnTo>
                      <a:cubicBezTo>
                        <a:pt x="685" y="580"/>
                        <a:pt x="424" y="468"/>
                        <a:pt x="741" y="300"/>
                      </a:cubicBezTo>
                      <a:cubicBezTo>
                        <a:pt x="1057" y="132"/>
                        <a:pt x="927" y="39"/>
                        <a:pt x="796" y="2"/>
                      </a:cubicBezTo>
                      <a:cubicBezTo>
                        <a:pt x="792" y="1"/>
                        <a:pt x="787" y="1"/>
                        <a:pt x="78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" name="Google Shape;3125;p48">
                  <a:extLst>
                    <a:ext uri="{FF2B5EF4-FFF2-40B4-BE49-F238E27FC236}">
                      <a16:creationId xmlns:a16="http://schemas.microsoft.com/office/drawing/2014/main" id="{2EBB94B6-0E24-6743-AF11-7C0E82F31813}"/>
                    </a:ext>
                  </a:extLst>
                </p:cNvPr>
                <p:cNvSpPr/>
                <p:nvPr/>
              </p:nvSpPr>
              <p:spPr>
                <a:xfrm>
                  <a:off x="4206225" y="3487250"/>
                  <a:ext cx="6475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419" extrusionOk="0">
                      <a:moveTo>
                        <a:pt x="202" y="0"/>
                      </a:moveTo>
                      <a:cubicBezTo>
                        <a:pt x="180" y="0"/>
                        <a:pt x="153" y="14"/>
                        <a:pt x="131" y="50"/>
                      </a:cubicBezTo>
                      <a:lnTo>
                        <a:pt x="131" y="69"/>
                      </a:lnTo>
                      <a:cubicBezTo>
                        <a:pt x="131" y="69"/>
                        <a:pt x="19" y="199"/>
                        <a:pt x="56" y="255"/>
                      </a:cubicBezTo>
                      <a:cubicBezTo>
                        <a:pt x="94" y="330"/>
                        <a:pt x="1" y="348"/>
                        <a:pt x="56" y="404"/>
                      </a:cubicBezTo>
                      <a:cubicBezTo>
                        <a:pt x="67" y="414"/>
                        <a:pt x="79" y="419"/>
                        <a:pt x="92" y="419"/>
                      </a:cubicBezTo>
                      <a:cubicBezTo>
                        <a:pt x="149" y="419"/>
                        <a:pt x="221" y="328"/>
                        <a:pt x="206" y="236"/>
                      </a:cubicBezTo>
                      <a:cubicBezTo>
                        <a:pt x="187" y="143"/>
                        <a:pt x="187" y="106"/>
                        <a:pt x="224" y="69"/>
                      </a:cubicBezTo>
                      <a:cubicBezTo>
                        <a:pt x="258" y="34"/>
                        <a:pt x="237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" name="Google Shape;3126;p48">
                  <a:extLst>
                    <a:ext uri="{FF2B5EF4-FFF2-40B4-BE49-F238E27FC236}">
                      <a16:creationId xmlns:a16="http://schemas.microsoft.com/office/drawing/2014/main" id="{D38045DE-66E9-F249-84F0-7970894DFB45}"/>
                    </a:ext>
                  </a:extLst>
                </p:cNvPr>
                <p:cNvSpPr/>
                <p:nvPr/>
              </p:nvSpPr>
              <p:spPr>
                <a:xfrm>
                  <a:off x="4163050" y="3551350"/>
                  <a:ext cx="9000" cy="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195" extrusionOk="0">
                      <a:moveTo>
                        <a:pt x="212" y="1"/>
                      </a:moveTo>
                      <a:cubicBezTo>
                        <a:pt x="208" y="1"/>
                        <a:pt x="204" y="1"/>
                        <a:pt x="199" y="2"/>
                      </a:cubicBezTo>
                      <a:cubicBezTo>
                        <a:pt x="183" y="5"/>
                        <a:pt x="166" y="6"/>
                        <a:pt x="148" y="6"/>
                      </a:cubicBezTo>
                      <a:cubicBezTo>
                        <a:pt x="122" y="6"/>
                        <a:pt x="95" y="4"/>
                        <a:pt x="73" y="4"/>
                      </a:cubicBezTo>
                      <a:cubicBezTo>
                        <a:pt x="27" y="4"/>
                        <a:pt x="0" y="14"/>
                        <a:pt x="31" y="77"/>
                      </a:cubicBezTo>
                      <a:cubicBezTo>
                        <a:pt x="31" y="77"/>
                        <a:pt x="46" y="195"/>
                        <a:pt x="167" y="195"/>
                      </a:cubicBezTo>
                      <a:cubicBezTo>
                        <a:pt x="182" y="195"/>
                        <a:pt x="199" y="193"/>
                        <a:pt x="218" y="189"/>
                      </a:cubicBezTo>
                      <a:cubicBezTo>
                        <a:pt x="360" y="171"/>
                        <a:pt x="299" y="1"/>
                        <a:pt x="21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" name="Google Shape;3127;p48">
                  <a:extLst>
                    <a:ext uri="{FF2B5EF4-FFF2-40B4-BE49-F238E27FC236}">
                      <a16:creationId xmlns:a16="http://schemas.microsoft.com/office/drawing/2014/main" id="{6AA0DB61-D443-9043-B5EB-8B0D28E2E643}"/>
                    </a:ext>
                  </a:extLst>
                </p:cNvPr>
                <p:cNvSpPr/>
                <p:nvPr/>
              </p:nvSpPr>
              <p:spPr>
                <a:xfrm>
                  <a:off x="4260275" y="3837775"/>
                  <a:ext cx="20350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429" extrusionOk="0">
                      <a:moveTo>
                        <a:pt x="549" y="0"/>
                      </a:moveTo>
                      <a:cubicBezTo>
                        <a:pt x="500" y="0"/>
                        <a:pt x="442" y="13"/>
                        <a:pt x="373" y="45"/>
                      </a:cubicBezTo>
                      <a:cubicBezTo>
                        <a:pt x="373" y="45"/>
                        <a:pt x="1" y="269"/>
                        <a:pt x="75" y="380"/>
                      </a:cubicBezTo>
                      <a:cubicBezTo>
                        <a:pt x="93" y="412"/>
                        <a:pt x="122" y="423"/>
                        <a:pt x="157" y="423"/>
                      </a:cubicBezTo>
                      <a:cubicBezTo>
                        <a:pt x="236" y="423"/>
                        <a:pt x="346" y="367"/>
                        <a:pt x="434" y="367"/>
                      </a:cubicBezTo>
                      <a:cubicBezTo>
                        <a:pt x="468" y="367"/>
                        <a:pt x="499" y="375"/>
                        <a:pt x="522" y="399"/>
                      </a:cubicBezTo>
                      <a:cubicBezTo>
                        <a:pt x="543" y="419"/>
                        <a:pt x="566" y="428"/>
                        <a:pt x="589" y="428"/>
                      </a:cubicBezTo>
                      <a:cubicBezTo>
                        <a:pt x="695" y="428"/>
                        <a:pt x="814" y="255"/>
                        <a:pt x="783" y="194"/>
                      </a:cubicBezTo>
                      <a:cubicBezTo>
                        <a:pt x="769" y="124"/>
                        <a:pt x="702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0" cap="flat" cmpd="sng">
                  <a:solidFill>
                    <a:schemeClr val="dk1"/>
                  </a:solidFill>
                  <a:prstDash val="solid"/>
                  <a:miter lim="18638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6" name="Google Shape;3128;p48">
                <a:extLst>
                  <a:ext uri="{FF2B5EF4-FFF2-40B4-BE49-F238E27FC236}">
                    <a16:creationId xmlns:a16="http://schemas.microsoft.com/office/drawing/2014/main" id="{D6885D24-5DE6-9543-8D01-9BBFAC1145D3}"/>
                  </a:ext>
                </a:extLst>
              </p:cNvPr>
              <p:cNvSpPr/>
              <p:nvPr/>
            </p:nvSpPr>
            <p:spPr>
              <a:xfrm>
                <a:off x="4275650" y="3855200"/>
                <a:ext cx="56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4" extrusionOk="0">
                    <a:moveTo>
                      <a:pt x="112" y="0"/>
                    </a:moveTo>
                    <a:cubicBezTo>
                      <a:pt x="57" y="0"/>
                      <a:pt x="1" y="56"/>
                      <a:pt x="1" y="112"/>
                    </a:cubicBezTo>
                    <a:cubicBezTo>
                      <a:pt x="1" y="187"/>
                      <a:pt x="57" y="224"/>
                      <a:pt x="112" y="224"/>
                    </a:cubicBezTo>
                    <a:cubicBezTo>
                      <a:pt x="187" y="224"/>
                      <a:pt x="224" y="187"/>
                      <a:pt x="224" y="112"/>
                    </a:cubicBezTo>
                    <a:cubicBezTo>
                      <a:pt x="224" y="56"/>
                      <a:pt x="187" y="0"/>
                      <a:pt x="1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0" cap="flat" cmpd="sng">
                <a:solidFill>
                  <a:schemeClr val="dk1"/>
                </a:solidFill>
                <a:prstDash val="solid"/>
                <a:miter lim="186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533" name="Google Shape;2533;p45"/>
          <p:cNvGrpSpPr/>
          <p:nvPr/>
        </p:nvGrpSpPr>
        <p:grpSpPr>
          <a:xfrm>
            <a:off x="2666230" y="1766544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4008283" y="680396"/>
            <a:ext cx="2464648" cy="107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25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25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634642" y="498918"/>
            <a:ext cx="1239026" cy="1092123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11644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3" name="Google Shape;2533;p45"/>
          <p:cNvGrpSpPr/>
          <p:nvPr/>
        </p:nvGrpSpPr>
        <p:grpSpPr>
          <a:xfrm>
            <a:off x="1911495" y="1264721"/>
            <a:ext cx="5599295" cy="45719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65154" y="264335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97617" y="336608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50" name="Picture 2" descr="https://seisofrei.at/storage/2024/09/SSF_AT_web_25_10.jpg">
            <a:extLst>
              <a:ext uri="{FF2B5EF4-FFF2-40B4-BE49-F238E27FC236}">
                <a16:creationId xmlns:a16="http://schemas.microsoft.com/office/drawing/2014/main" id="{5234BB24-F39F-4EF8-9B0E-D1F90380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" y="1483118"/>
            <a:ext cx="4702161" cy="313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204;p33">
            <a:extLst>
              <a:ext uri="{FF2B5EF4-FFF2-40B4-BE49-F238E27FC236}">
                <a16:creationId xmlns:a16="http://schemas.microsoft.com/office/drawing/2014/main" id="{B171C34B-0C03-4F81-B1B8-DCB4D196B5E4}"/>
              </a:ext>
            </a:extLst>
          </p:cNvPr>
          <p:cNvSpPr txBox="1">
            <a:spLocks/>
          </p:cNvSpPr>
          <p:nvPr/>
        </p:nvSpPr>
        <p:spPr>
          <a:xfrm>
            <a:off x="861543" y="688721"/>
            <a:ext cx="7699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6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de-AT" sz="3000" dirty="0"/>
              <a:t>Interreligiöse Friedensarbeit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2A48D63-82B6-4E2C-9A7F-D5CCB7064AEA}"/>
              </a:ext>
            </a:extLst>
          </p:cNvPr>
          <p:cNvSpPr/>
          <p:nvPr/>
        </p:nvSpPr>
        <p:spPr>
          <a:xfrm>
            <a:off x="297617" y="463294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dk1"/>
                </a:solidFill>
                <a:latin typeface="Cairo"/>
                <a:cs typeface="Cairo"/>
              </a:rPr>
              <a:t>Eine </a:t>
            </a:r>
            <a:r>
              <a:rPr lang="de-DE" sz="10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christliche</a:t>
            </a:r>
            <a:r>
              <a:rPr lang="de-DE" sz="1000" dirty="0">
                <a:solidFill>
                  <a:schemeClr val="dk1"/>
                </a:solidFill>
                <a:latin typeface="Cairo"/>
                <a:cs typeface="Cairo"/>
              </a:rPr>
              <a:t> und eine muslimische Schülerin am College in </a:t>
            </a:r>
            <a:r>
              <a:rPr lang="de-DE" sz="1000" dirty="0" err="1">
                <a:solidFill>
                  <a:schemeClr val="dk1"/>
                </a:solidFill>
                <a:latin typeface="Cairo"/>
                <a:cs typeface="Cairo"/>
              </a:rPr>
              <a:t>Machui</a:t>
            </a:r>
            <a:r>
              <a:rPr lang="de-DE" sz="1000" dirty="0">
                <a:solidFill>
                  <a:schemeClr val="dk1"/>
                </a:solidFill>
                <a:latin typeface="Cairo"/>
                <a:cs typeface="Cairo"/>
              </a:rPr>
              <a:t>.</a:t>
            </a:r>
            <a:endParaRPr lang="de-DE" sz="10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0D912A0-2C17-48DC-98C7-EA60C2389886}"/>
              </a:ext>
            </a:extLst>
          </p:cNvPr>
          <p:cNvSpPr txBox="1"/>
          <p:nvPr/>
        </p:nvSpPr>
        <p:spPr>
          <a:xfrm>
            <a:off x="5126989" y="1681014"/>
            <a:ext cx="3719394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1300" dirty="0">
              <a:solidFill>
                <a:schemeClr val="dk1"/>
              </a:solidFill>
              <a:latin typeface="Cairo"/>
              <a:cs typeface="Cai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300" dirty="0">
                <a:solidFill>
                  <a:schemeClr val="dk1"/>
                </a:solidFill>
                <a:latin typeface="Cairo"/>
                <a:cs typeface="Cairo"/>
              </a:rPr>
              <a:t>Rund 98 Prozent aller Menschen auf Sansibar sind muslimisch. Folglich gehört auch der Großteil der Schüler, die das College im christlichen Orden besuchen, dem Islam 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300" dirty="0">
              <a:solidFill>
                <a:schemeClr val="dk1"/>
              </a:solidFill>
              <a:latin typeface="Cairo"/>
              <a:cs typeface="Cai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300" dirty="0">
                <a:solidFill>
                  <a:schemeClr val="dk1"/>
                </a:solidFill>
                <a:latin typeface="Cairo"/>
                <a:cs typeface="Cairo"/>
              </a:rPr>
              <a:t>Die Spannungen unter den Religionen sind auf Sansibar historisch gewachsen. Nicht selten gibt es religiös motivierte Gewalt.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1300" dirty="0">
              <a:solidFill>
                <a:schemeClr val="dk1"/>
              </a:solidFill>
              <a:latin typeface="Cairo"/>
              <a:cs typeface="Cai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300" dirty="0">
                <a:solidFill>
                  <a:schemeClr val="dk1"/>
                </a:solidFill>
                <a:latin typeface="Cairo"/>
                <a:cs typeface="Cairo"/>
              </a:rPr>
              <a:t>Diese will das College überwinden, indem es Schüler unabhängig von ihrer Religion aufnimmt und auf das religiöse Miteinander einen großen Schwerpunkt legt.</a:t>
            </a:r>
            <a:endParaRPr lang="de-AT" sz="13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  <a:p>
            <a:endParaRPr lang="de-AT" sz="13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  <a:p>
            <a:endParaRPr lang="de-AT" sz="12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  <a:p>
            <a:endParaRPr lang="de-DE" sz="12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</p:txBody>
      </p:sp>
    </p:spTree>
    <p:extLst>
      <p:ext uri="{BB962C8B-B14F-4D97-AF65-F5344CB8AC3E}">
        <p14:creationId xmlns:p14="http://schemas.microsoft.com/office/powerpoint/2010/main" val="362339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AT" sz="3000" dirty="0"/>
              <a:t>Dialog unter Religionen</a:t>
            </a:r>
            <a:endParaRPr sz="3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1457815" y="1508609"/>
            <a:ext cx="6307800" cy="599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de-DE" sz="1300" dirty="0"/>
              <a:t>Welche Regeln müssen eingehalten werden, damit das Zusammenleben von Menschen mit unterschiedlicher Religionszugehörigkeit möglich ist? </a:t>
            </a:r>
            <a:endParaRPr lang="en" sz="13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428349" y="1204949"/>
            <a:ext cx="4418226" cy="45719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10972" y="125819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33158" y="204366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71D82C01-E520-4CDA-A6D4-7C26137F5621}"/>
              </a:ext>
            </a:extLst>
          </p:cNvPr>
          <p:cNvSpPr/>
          <p:nvPr/>
        </p:nvSpPr>
        <p:spPr>
          <a:xfrm>
            <a:off x="3124748" y="2729909"/>
            <a:ext cx="2933974" cy="1327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88F47D-7CB9-4866-A8A3-10E231C61723}"/>
              </a:ext>
            </a:extLst>
          </p:cNvPr>
          <p:cNvSpPr txBox="1"/>
          <p:nvPr/>
        </p:nvSpPr>
        <p:spPr>
          <a:xfrm>
            <a:off x="3922609" y="3257867"/>
            <a:ext cx="190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Zusammenleben</a:t>
            </a:r>
            <a:endParaRPr lang="de-DE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12BDC9F-7443-4233-BD36-90F1AD9F0FB0}"/>
              </a:ext>
            </a:extLst>
          </p:cNvPr>
          <p:cNvCxnSpPr/>
          <p:nvPr/>
        </p:nvCxnSpPr>
        <p:spPr>
          <a:xfrm>
            <a:off x="6124506" y="3393726"/>
            <a:ext cx="10920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0D35A505-8AB5-4B44-ACA1-DAC3E698F857}"/>
              </a:ext>
            </a:extLst>
          </p:cNvPr>
          <p:cNvCxnSpPr>
            <a:cxnSpLocks/>
          </p:cNvCxnSpPr>
          <p:nvPr/>
        </p:nvCxnSpPr>
        <p:spPr>
          <a:xfrm flipV="1">
            <a:off x="5794488" y="2186002"/>
            <a:ext cx="678443" cy="7351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5476C6D-18EB-4806-BA47-7A4BDB9BCF48}"/>
              </a:ext>
            </a:extLst>
          </p:cNvPr>
          <p:cNvCxnSpPr>
            <a:cxnSpLocks/>
            <a:endCxn id="2532" idx="2"/>
          </p:cNvCxnSpPr>
          <p:nvPr/>
        </p:nvCxnSpPr>
        <p:spPr>
          <a:xfrm flipV="1">
            <a:off x="4611715" y="2107653"/>
            <a:ext cx="0" cy="5666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4CBE1FE-2B1C-4076-AB5E-509BC7DD0E7A}"/>
              </a:ext>
            </a:extLst>
          </p:cNvPr>
          <p:cNvCxnSpPr>
            <a:cxnSpLocks/>
          </p:cNvCxnSpPr>
          <p:nvPr/>
        </p:nvCxnSpPr>
        <p:spPr>
          <a:xfrm>
            <a:off x="2532691" y="2383334"/>
            <a:ext cx="1068993" cy="4347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B564AFB-A077-4974-A095-ACD6F1EB9FA4}"/>
              </a:ext>
            </a:extLst>
          </p:cNvPr>
          <p:cNvCxnSpPr/>
          <p:nvPr/>
        </p:nvCxnSpPr>
        <p:spPr>
          <a:xfrm>
            <a:off x="1882340" y="3282284"/>
            <a:ext cx="10920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DAAC0967-EE51-452E-82D0-B8462F8309AE}"/>
              </a:ext>
            </a:extLst>
          </p:cNvPr>
          <p:cNvCxnSpPr>
            <a:cxnSpLocks/>
          </p:cNvCxnSpPr>
          <p:nvPr/>
        </p:nvCxnSpPr>
        <p:spPr>
          <a:xfrm>
            <a:off x="5823771" y="3925482"/>
            <a:ext cx="793109" cy="7418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16BCAB93-A66C-4E8F-8301-222026F715FF}"/>
              </a:ext>
            </a:extLst>
          </p:cNvPr>
          <p:cNvCxnSpPr>
            <a:cxnSpLocks/>
          </p:cNvCxnSpPr>
          <p:nvPr/>
        </p:nvCxnSpPr>
        <p:spPr>
          <a:xfrm>
            <a:off x="4687486" y="4159932"/>
            <a:ext cx="4752" cy="6686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EE043B2-C002-4D34-808C-941FA359CE8D}"/>
              </a:ext>
            </a:extLst>
          </p:cNvPr>
          <p:cNvCxnSpPr>
            <a:cxnSpLocks/>
          </p:cNvCxnSpPr>
          <p:nvPr/>
        </p:nvCxnSpPr>
        <p:spPr>
          <a:xfrm flipV="1">
            <a:off x="2532691" y="3925482"/>
            <a:ext cx="987676" cy="5687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D11F05BB-1268-4E80-BC55-2347F746FF3F}"/>
              </a:ext>
            </a:extLst>
          </p:cNvPr>
          <p:cNvSpPr txBox="1"/>
          <p:nvPr/>
        </p:nvSpPr>
        <p:spPr>
          <a:xfrm>
            <a:off x="6995642" y="4296431"/>
            <a:ext cx="1933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Cairo" panose="020B0604020202020204" charset="-78"/>
                <a:cs typeface="Cairo" panose="020B0604020202020204" charset="-78"/>
              </a:rPr>
              <a:t>Tipp: </a:t>
            </a:r>
            <a:r>
              <a:rPr lang="de-DE" sz="1000" dirty="0">
                <a:latin typeface="Cairo" panose="020B0604020202020204" charset="-78"/>
                <a:cs typeface="Cairo" panose="020B0604020202020204" charset="-78"/>
              </a:rPr>
              <a:t>Worauf müsst ihr in eurem Zuhause achten, damit das Zusammenleben gelingt?</a:t>
            </a:r>
          </a:p>
        </p:txBody>
      </p:sp>
    </p:spTree>
    <p:extLst>
      <p:ext uri="{BB962C8B-B14F-4D97-AF65-F5344CB8AC3E}">
        <p14:creationId xmlns:p14="http://schemas.microsoft.com/office/powerpoint/2010/main" val="2033202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 idx="4294967295"/>
          </p:nvPr>
        </p:nvSpPr>
        <p:spPr>
          <a:xfrm>
            <a:off x="1504950" y="71438"/>
            <a:ext cx="7639050" cy="107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So kann man Jugendliche am </a:t>
            </a:r>
            <a:r>
              <a:rPr lang="de-DE" sz="2000" dirty="0" err="1"/>
              <a:t>Machui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dirty="0"/>
              <a:t>Community College unterstützen</a:t>
            </a:r>
            <a:endParaRPr sz="2000" dirty="0"/>
          </a:p>
        </p:txBody>
      </p:sp>
      <p:grpSp>
        <p:nvGrpSpPr>
          <p:cNvPr id="2533" name="Google Shape;2533;p45"/>
          <p:cNvGrpSpPr/>
          <p:nvPr/>
        </p:nvGrpSpPr>
        <p:grpSpPr>
          <a:xfrm flipV="1">
            <a:off x="2923878" y="1138509"/>
            <a:ext cx="4664554" cy="45719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49DACFC-E742-475F-93EF-7AA8D9DE40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0" t="8208" r="27000" b="13996"/>
          <a:stretch/>
        </p:blipFill>
        <p:spPr>
          <a:xfrm>
            <a:off x="1995722" y="1391700"/>
            <a:ext cx="6793241" cy="268066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Rechteck 2">
            <a:hlinkClick r:id="rId5"/>
            <a:extLst>
              <a:ext uri="{FF2B5EF4-FFF2-40B4-BE49-F238E27FC236}">
                <a16:creationId xmlns:a16="http://schemas.microsoft.com/office/drawing/2014/main" id="{AA7EF02D-104D-4482-A283-E75C3F4082CD}"/>
              </a:ext>
            </a:extLst>
          </p:cNvPr>
          <p:cNvSpPr/>
          <p:nvPr/>
        </p:nvSpPr>
        <p:spPr>
          <a:xfrm>
            <a:off x="1920167" y="4269640"/>
            <a:ext cx="4035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Zur Adventsammlung von Sei So Frei Österreich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16CE45B-A63A-4ADA-A6B6-2CC2EBB37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02" y="1447242"/>
            <a:ext cx="1375165" cy="26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27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7961824-EED4-41BE-9E70-77D6AB75D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661" y="2445487"/>
            <a:ext cx="2603005" cy="23022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0A9047-2E50-8745-A458-A8552595D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32" y="205357"/>
            <a:ext cx="952500" cy="952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AD62F29-3D2A-B443-A604-40E3AD7E9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60" y="1457326"/>
            <a:ext cx="3290406" cy="3290406"/>
          </a:xfrm>
          <a:prstGeom prst="rect">
            <a:avLst/>
          </a:prstGeom>
        </p:spPr>
      </p:pic>
      <p:sp>
        <p:nvSpPr>
          <p:cNvPr id="7" name="Ovale Legende 6">
            <a:extLst>
              <a:ext uri="{FF2B5EF4-FFF2-40B4-BE49-F238E27FC236}">
                <a16:creationId xmlns:a16="http://schemas.microsoft.com/office/drawing/2014/main" id="{368608E9-DD8F-D94E-922E-1330A0368827}"/>
              </a:ext>
            </a:extLst>
          </p:cNvPr>
          <p:cNvSpPr/>
          <p:nvPr/>
        </p:nvSpPr>
        <p:spPr>
          <a:xfrm>
            <a:off x="947691" y="804379"/>
            <a:ext cx="2700970" cy="1437893"/>
          </a:xfrm>
          <a:prstGeom prst="wedgeEllipseCallout">
            <a:avLst>
              <a:gd name="adj1" fmla="val -34586"/>
              <a:gd name="adj2" fmla="val 5985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5870A57-000E-E74A-AEC6-7F1CF57D90A5}"/>
              </a:ext>
            </a:extLst>
          </p:cNvPr>
          <p:cNvSpPr txBox="1">
            <a:spLocks/>
          </p:cNvSpPr>
          <p:nvPr/>
        </p:nvSpPr>
        <p:spPr>
          <a:xfrm>
            <a:off x="1316007" y="1347457"/>
            <a:ext cx="2233066" cy="88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80000"/>
              </a:lnSpc>
              <a:buSzPts val="1400"/>
            </a:pPr>
            <a:r>
              <a:rPr lang="de-DE" sz="1300" dirty="0">
                <a:latin typeface="Cairo"/>
                <a:cs typeface="Cairo"/>
                <a:sym typeface="Cairo"/>
              </a:rPr>
              <a:t>Wusstest du, dass…</a:t>
            </a:r>
          </a:p>
        </p:txBody>
      </p:sp>
      <p:sp>
        <p:nvSpPr>
          <p:cNvPr id="19" name="Ovale Legende 6">
            <a:extLst>
              <a:ext uri="{FF2B5EF4-FFF2-40B4-BE49-F238E27FC236}">
                <a16:creationId xmlns:a16="http://schemas.microsoft.com/office/drawing/2014/main" id="{96EB87BC-A99A-4655-B9F9-7D02A78D29B1}"/>
              </a:ext>
            </a:extLst>
          </p:cNvPr>
          <p:cNvSpPr/>
          <p:nvPr/>
        </p:nvSpPr>
        <p:spPr>
          <a:xfrm>
            <a:off x="3877019" y="590924"/>
            <a:ext cx="3132285" cy="1698830"/>
          </a:xfrm>
          <a:prstGeom prst="wedgeEllipseCallout">
            <a:avLst>
              <a:gd name="adj1" fmla="val -3530"/>
              <a:gd name="adj2" fmla="val 101843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0B83740-3418-B746-9E6F-690A9211ADEE}"/>
              </a:ext>
            </a:extLst>
          </p:cNvPr>
          <p:cNvSpPr txBox="1">
            <a:spLocks/>
          </p:cNvSpPr>
          <p:nvPr/>
        </p:nvSpPr>
        <p:spPr>
          <a:xfrm>
            <a:off x="4140563" y="917906"/>
            <a:ext cx="2868741" cy="104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■"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>
              <a:buNone/>
            </a:pPr>
            <a:r>
              <a:rPr lang="de-DE" sz="1300" dirty="0"/>
              <a:t>… durch eure Spenden für Nikolaus-Schokoladen und zur Adventsammlung Jugendlichen aus armen Familien eine Berufsausbildung ermöglicht wird. 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">
            <a:extLst>
              <a:ext uri="{FF2B5EF4-FFF2-40B4-BE49-F238E27FC236}">
                <a16:creationId xmlns:a16="http://schemas.microsoft.com/office/drawing/2014/main" id="{E5C1887E-D651-469B-BCA6-A7C2523D2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666" y="2857994"/>
            <a:ext cx="2700706" cy="1694582"/>
          </a:xfrm>
          <a:prstGeom prst="rect">
            <a:avLst/>
          </a:prstGeom>
          <a:solidFill>
            <a:srgbClr val="F5E9E2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de-DE" sz="1000" b="1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EZA-Bio-Vollmilchschokolade; </a:t>
            </a:r>
            <a: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1 € pro Stück </a:t>
            </a:r>
            <a:b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</a:br>
            <a: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(Eine Schachtel enthält 120 Stück mit je 15 g)</a:t>
            </a:r>
          </a:p>
          <a:p>
            <a:pPr>
              <a:spcAft>
                <a:spcPts val="0"/>
              </a:spcAft>
            </a:pPr>
            <a: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e-DE" sz="1000" b="1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Bestellung unter:</a:t>
            </a:r>
            <a:endParaRPr lang="de-DE" sz="1000" dirty="0">
              <a:effectLst/>
              <a:latin typeface="Cairo" panose="020B0604020202020204" charset="-78"/>
              <a:ea typeface="Calibri" panose="020F0502020204030204" pitchFamily="34" charset="0"/>
              <a:cs typeface="Cairo" panose="020B0604020202020204" charset="-78"/>
            </a:endParaRPr>
          </a:p>
          <a:p>
            <a:pPr>
              <a:spcAft>
                <a:spcPts val="0"/>
              </a:spcAft>
            </a:pPr>
            <a: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SEI SO FREI – Katholische Männerbewegung</a:t>
            </a:r>
          </a:p>
          <a:p>
            <a:r>
              <a:rPr lang="de-DE" sz="1000" dirty="0">
                <a:latin typeface="Cairo" panose="020B0604020202020204" charset="-78"/>
                <a:cs typeface="Cairo" panose="020B0604020202020204" charset="-78"/>
              </a:rPr>
              <a:t>Kapitelplatz 6, 5020 Salzburg</a:t>
            </a:r>
            <a:br>
              <a:rPr lang="de-DE" sz="1000" dirty="0">
                <a:latin typeface="Cairo" panose="020B0604020202020204" charset="-78"/>
                <a:cs typeface="Cairo" panose="020B0604020202020204" charset="-78"/>
              </a:rPr>
            </a:br>
            <a:r>
              <a:rPr lang="de-DE" sz="1000" dirty="0">
                <a:latin typeface="Cairo" panose="020B0604020202020204" charset="-78"/>
                <a:cs typeface="Cairo" panose="020B0604020202020204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seisofrei@eds.at</a:t>
            </a:r>
            <a:br>
              <a:rPr lang="de-DE" sz="1000" dirty="0">
                <a:latin typeface="Cairo" panose="020B0604020202020204" charset="-78"/>
                <a:cs typeface="Cairo" panose="020B0604020202020204" charset="-78"/>
              </a:rPr>
            </a:br>
            <a:r>
              <a:rPr lang="de-DE" sz="1000" dirty="0">
                <a:latin typeface="Cairo" panose="020B0604020202020204" charset="-78"/>
                <a:cs typeface="Cairo" panose="020B0604020202020204" charset="-78"/>
              </a:rPr>
              <a:t>0662 / 8047 7550</a:t>
            </a:r>
          </a:p>
          <a:p>
            <a:endParaRPr lang="de-DE" sz="1000" dirty="0">
              <a:hlinkClick r:id="rId6"/>
            </a:endParaRPr>
          </a:p>
          <a:p>
            <a:r>
              <a:rPr lang="de-DE" sz="1000" dirty="0">
                <a:hlinkClick r:id="rId6"/>
              </a:rPr>
              <a:t>Stern der Hoffnung - Sei So Frei Österreich</a:t>
            </a:r>
            <a: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 </a:t>
            </a:r>
          </a:p>
          <a:p>
            <a:endParaRPr lang="de-DE" sz="1000" b="1" dirty="0">
              <a:effectLst/>
              <a:latin typeface="Cairo" panose="020B0604020202020204" charset="-78"/>
              <a:ea typeface="Calibri" panose="020F0502020204030204" pitchFamily="34" charset="0"/>
              <a:cs typeface="Cairo" panose="020B0604020202020204" charset="-78"/>
            </a:endParaRPr>
          </a:p>
          <a:p>
            <a:pPr>
              <a:spcAft>
                <a:spcPts val="0"/>
              </a:spcAft>
            </a:pPr>
            <a:r>
              <a:rPr lang="de-DE" sz="1000" dirty="0">
                <a:effectLst/>
                <a:latin typeface="Cairo" panose="020B0604020202020204" charset="-78"/>
                <a:ea typeface="Calibri" panose="020F0502020204030204" pitchFamily="34" charset="0"/>
                <a:cs typeface="Cairo" panose="020B0604020202020204" charset="-7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07235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7" name="Google Shape;3027;p47"/>
          <p:cNvGrpSpPr/>
          <p:nvPr/>
        </p:nvGrpSpPr>
        <p:grpSpPr>
          <a:xfrm>
            <a:off x="745613" y="2512314"/>
            <a:ext cx="375421" cy="353610"/>
            <a:chOff x="2870687" y="3796508"/>
            <a:chExt cx="375421" cy="353610"/>
          </a:xfrm>
        </p:grpSpPr>
        <p:sp>
          <p:nvSpPr>
            <p:cNvPr id="3028" name="Google Shape;3028;p47"/>
            <p:cNvSpPr/>
            <p:nvPr/>
          </p:nvSpPr>
          <p:spPr>
            <a:xfrm>
              <a:off x="2884169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9" y="1"/>
                    <a:pt x="0" y="2945"/>
                    <a:pt x="0" y="6580"/>
                  </a:cubicBezTo>
                  <a:cubicBezTo>
                    <a:pt x="0" y="10211"/>
                    <a:pt x="2949" y="13156"/>
                    <a:pt x="6580" y="13156"/>
                  </a:cubicBezTo>
                  <a:cubicBezTo>
                    <a:pt x="10214" y="13156"/>
                    <a:pt x="13159" y="10211"/>
                    <a:pt x="13159" y="6580"/>
                  </a:cubicBezTo>
                  <a:cubicBezTo>
                    <a:pt x="13159" y="2945"/>
                    <a:pt x="10214" y="1"/>
                    <a:pt x="6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7"/>
            <p:cNvSpPr/>
            <p:nvPr/>
          </p:nvSpPr>
          <p:spPr>
            <a:xfrm>
              <a:off x="3033072" y="3802104"/>
              <a:ext cx="199657" cy="342522"/>
            </a:xfrm>
            <a:custGeom>
              <a:avLst/>
              <a:gdLst/>
              <a:ahLst/>
              <a:cxnLst/>
              <a:rect l="l" t="t" r="r" b="b"/>
              <a:pathLst>
                <a:path w="7671" h="13160" extrusionOk="0">
                  <a:moveTo>
                    <a:pt x="859" y="1"/>
                  </a:moveTo>
                  <a:cubicBezTo>
                    <a:pt x="574" y="1"/>
                    <a:pt x="285" y="18"/>
                    <a:pt x="0" y="57"/>
                  </a:cubicBezTo>
                  <a:cubicBezTo>
                    <a:pt x="3276" y="486"/>
                    <a:pt x="5721" y="3276"/>
                    <a:pt x="5721" y="6580"/>
                  </a:cubicBezTo>
                  <a:cubicBezTo>
                    <a:pt x="5721" y="9880"/>
                    <a:pt x="3276" y="12670"/>
                    <a:pt x="0" y="13103"/>
                  </a:cubicBezTo>
                  <a:cubicBezTo>
                    <a:pt x="290" y="13141"/>
                    <a:pt x="578" y="13160"/>
                    <a:pt x="863" y="13160"/>
                  </a:cubicBezTo>
                  <a:cubicBezTo>
                    <a:pt x="4274" y="13160"/>
                    <a:pt x="7190" y="10510"/>
                    <a:pt x="7421" y="7009"/>
                  </a:cubicBezTo>
                  <a:cubicBezTo>
                    <a:pt x="7670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7"/>
            <p:cNvSpPr/>
            <p:nvPr/>
          </p:nvSpPr>
          <p:spPr>
            <a:xfrm>
              <a:off x="2943772" y="3876569"/>
              <a:ext cx="186123" cy="267953"/>
            </a:xfrm>
            <a:custGeom>
              <a:avLst/>
              <a:gdLst/>
              <a:ahLst/>
              <a:cxnLst/>
              <a:rect l="l" t="t" r="r" b="b"/>
              <a:pathLst>
                <a:path w="7151" h="10295" extrusionOk="0">
                  <a:moveTo>
                    <a:pt x="6007" y="0"/>
                  </a:moveTo>
                  <a:cubicBezTo>
                    <a:pt x="3952" y="0"/>
                    <a:pt x="2003" y="1664"/>
                    <a:pt x="2003" y="3719"/>
                  </a:cubicBezTo>
                  <a:lnTo>
                    <a:pt x="2003" y="4008"/>
                  </a:lnTo>
                  <a:lnTo>
                    <a:pt x="1" y="4008"/>
                  </a:lnTo>
                  <a:lnTo>
                    <a:pt x="1" y="6010"/>
                  </a:lnTo>
                  <a:lnTo>
                    <a:pt x="2003" y="6010"/>
                  </a:lnTo>
                  <a:lnTo>
                    <a:pt x="2003" y="9894"/>
                  </a:lnTo>
                  <a:cubicBezTo>
                    <a:pt x="2643" y="10133"/>
                    <a:pt x="3318" y="10267"/>
                    <a:pt x="4005" y="10295"/>
                  </a:cubicBezTo>
                  <a:lnTo>
                    <a:pt x="4005" y="6010"/>
                  </a:lnTo>
                  <a:lnTo>
                    <a:pt x="7150" y="6010"/>
                  </a:lnTo>
                  <a:lnTo>
                    <a:pt x="7150" y="4008"/>
                  </a:lnTo>
                  <a:lnTo>
                    <a:pt x="4005" y="4008"/>
                  </a:lnTo>
                  <a:lnTo>
                    <a:pt x="4005" y="3719"/>
                  </a:lnTo>
                  <a:cubicBezTo>
                    <a:pt x="4005" y="2614"/>
                    <a:pt x="4898" y="2006"/>
                    <a:pt x="6007" y="2006"/>
                  </a:cubicBezTo>
                  <a:lnTo>
                    <a:pt x="7150" y="200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7"/>
            <p:cNvSpPr/>
            <p:nvPr/>
          </p:nvSpPr>
          <p:spPr>
            <a:xfrm>
              <a:off x="2870687" y="3796508"/>
              <a:ext cx="375421" cy="353610"/>
            </a:xfrm>
            <a:custGeom>
              <a:avLst/>
              <a:gdLst/>
              <a:ahLst/>
              <a:cxnLst/>
              <a:rect l="l" t="t" r="r" b="b"/>
              <a:pathLst>
                <a:path w="14424" h="13586" extrusionOk="0">
                  <a:moveTo>
                    <a:pt x="7101" y="0"/>
                  </a:moveTo>
                  <a:cubicBezTo>
                    <a:pt x="6858" y="0"/>
                    <a:pt x="6614" y="13"/>
                    <a:pt x="6369" y="40"/>
                  </a:cubicBezTo>
                  <a:cubicBezTo>
                    <a:pt x="4325" y="261"/>
                    <a:pt x="2488" y="1394"/>
                    <a:pt x="1380" y="3125"/>
                  </a:cubicBezTo>
                  <a:cubicBezTo>
                    <a:pt x="268" y="4856"/>
                    <a:pt x="1" y="6996"/>
                    <a:pt x="655" y="8948"/>
                  </a:cubicBezTo>
                  <a:cubicBezTo>
                    <a:pt x="1306" y="10898"/>
                    <a:pt x="2809" y="12446"/>
                    <a:pt x="4737" y="13163"/>
                  </a:cubicBezTo>
                  <a:cubicBezTo>
                    <a:pt x="4761" y="13172"/>
                    <a:pt x="4785" y="13176"/>
                    <a:pt x="4810" y="13176"/>
                  </a:cubicBezTo>
                  <a:cubicBezTo>
                    <a:pt x="4875" y="13176"/>
                    <a:pt x="4938" y="13146"/>
                    <a:pt x="4979" y="13090"/>
                  </a:cubicBezTo>
                  <a:cubicBezTo>
                    <a:pt x="5011" y="13051"/>
                    <a:pt x="5025" y="13005"/>
                    <a:pt x="5025" y="12956"/>
                  </a:cubicBezTo>
                  <a:lnTo>
                    <a:pt x="5025" y="9078"/>
                  </a:lnTo>
                  <a:cubicBezTo>
                    <a:pt x="5025" y="8962"/>
                    <a:pt x="4930" y="8864"/>
                    <a:pt x="4811" y="8864"/>
                  </a:cubicBezTo>
                  <a:lnTo>
                    <a:pt x="3023" y="8864"/>
                  </a:lnTo>
                  <a:lnTo>
                    <a:pt x="3023" y="7291"/>
                  </a:lnTo>
                  <a:lnTo>
                    <a:pt x="4811" y="7291"/>
                  </a:lnTo>
                  <a:cubicBezTo>
                    <a:pt x="4927" y="7291"/>
                    <a:pt x="5025" y="7196"/>
                    <a:pt x="5025" y="7076"/>
                  </a:cubicBezTo>
                  <a:lnTo>
                    <a:pt x="5025" y="6791"/>
                  </a:lnTo>
                  <a:cubicBezTo>
                    <a:pt x="5025" y="4923"/>
                    <a:pt x="6795" y="3287"/>
                    <a:pt x="8815" y="3287"/>
                  </a:cubicBezTo>
                  <a:lnTo>
                    <a:pt x="9743" y="3287"/>
                  </a:lnTo>
                  <a:lnTo>
                    <a:pt x="9743" y="4860"/>
                  </a:lnTo>
                  <a:lnTo>
                    <a:pt x="8815" y="4860"/>
                  </a:lnTo>
                  <a:cubicBezTo>
                    <a:pt x="8209" y="4860"/>
                    <a:pt x="7657" y="5036"/>
                    <a:pt x="7263" y="5352"/>
                  </a:cubicBezTo>
                  <a:cubicBezTo>
                    <a:pt x="6827" y="5704"/>
                    <a:pt x="6598" y="6200"/>
                    <a:pt x="6598" y="6791"/>
                  </a:cubicBezTo>
                  <a:lnTo>
                    <a:pt x="6598" y="7076"/>
                  </a:lnTo>
                  <a:cubicBezTo>
                    <a:pt x="6598" y="7196"/>
                    <a:pt x="6693" y="7291"/>
                    <a:pt x="6813" y="7291"/>
                  </a:cubicBezTo>
                  <a:lnTo>
                    <a:pt x="7657" y="7291"/>
                  </a:lnTo>
                  <a:cubicBezTo>
                    <a:pt x="7777" y="7291"/>
                    <a:pt x="7872" y="7196"/>
                    <a:pt x="7872" y="7076"/>
                  </a:cubicBezTo>
                  <a:cubicBezTo>
                    <a:pt x="7872" y="6960"/>
                    <a:pt x="7777" y="6862"/>
                    <a:pt x="7657" y="6862"/>
                  </a:cubicBezTo>
                  <a:lnTo>
                    <a:pt x="7027" y="6862"/>
                  </a:lnTo>
                  <a:lnTo>
                    <a:pt x="7027" y="6791"/>
                  </a:lnTo>
                  <a:cubicBezTo>
                    <a:pt x="7027" y="5683"/>
                    <a:pt x="7988" y="5289"/>
                    <a:pt x="8815" y="5289"/>
                  </a:cubicBezTo>
                  <a:lnTo>
                    <a:pt x="9958" y="5289"/>
                  </a:lnTo>
                  <a:cubicBezTo>
                    <a:pt x="10074" y="5289"/>
                    <a:pt x="10173" y="5194"/>
                    <a:pt x="10173" y="5074"/>
                  </a:cubicBezTo>
                  <a:lnTo>
                    <a:pt x="10173" y="3072"/>
                  </a:lnTo>
                  <a:cubicBezTo>
                    <a:pt x="10173" y="2953"/>
                    <a:pt x="10074" y="2858"/>
                    <a:pt x="9958" y="2858"/>
                  </a:cubicBezTo>
                  <a:lnTo>
                    <a:pt x="8815" y="2858"/>
                  </a:lnTo>
                  <a:cubicBezTo>
                    <a:pt x="7766" y="2858"/>
                    <a:pt x="6704" y="3277"/>
                    <a:pt x="5898" y="4001"/>
                  </a:cubicBezTo>
                  <a:cubicBezTo>
                    <a:pt x="5057" y="4761"/>
                    <a:pt x="4596" y="5750"/>
                    <a:pt x="4596" y="6791"/>
                  </a:cubicBezTo>
                  <a:lnTo>
                    <a:pt x="4596" y="6862"/>
                  </a:lnTo>
                  <a:lnTo>
                    <a:pt x="2809" y="6862"/>
                  </a:lnTo>
                  <a:cubicBezTo>
                    <a:pt x="2689" y="6862"/>
                    <a:pt x="2594" y="6957"/>
                    <a:pt x="2594" y="7076"/>
                  </a:cubicBezTo>
                  <a:lnTo>
                    <a:pt x="2594" y="9078"/>
                  </a:lnTo>
                  <a:cubicBezTo>
                    <a:pt x="2594" y="9198"/>
                    <a:pt x="2689" y="9293"/>
                    <a:pt x="2809" y="9293"/>
                  </a:cubicBezTo>
                  <a:lnTo>
                    <a:pt x="4596" y="9293"/>
                  </a:lnTo>
                  <a:lnTo>
                    <a:pt x="4596" y="12643"/>
                  </a:lnTo>
                  <a:cubicBezTo>
                    <a:pt x="2256" y="11636"/>
                    <a:pt x="740" y="9335"/>
                    <a:pt x="733" y="6791"/>
                  </a:cubicBezTo>
                  <a:cubicBezTo>
                    <a:pt x="733" y="3280"/>
                    <a:pt x="3590" y="427"/>
                    <a:pt x="7098" y="427"/>
                  </a:cubicBezTo>
                  <a:cubicBezTo>
                    <a:pt x="10606" y="427"/>
                    <a:pt x="13459" y="3287"/>
                    <a:pt x="13459" y="6791"/>
                  </a:cubicBezTo>
                  <a:cubicBezTo>
                    <a:pt x="13459" y="10296"/>
                    <a:pt x="10606" y="13153"/>
                    <a:pt x="7098" y="13153"/>
                  </a:cubicBezTo>
                  <a:lnTo>
                    <a:pt x="7024" y="13153"/>
                  </a:lnTo>
                  <a:lnTo>
                    <a:pt x="7024" y="9297"/>
                  </a:lnTo>
                  <a:lnTo>
                    <a:pt x="9958" y="9297"/>
                  </a:lnTo>
                  <a:cubicBezTo>
                    <a:pt x="10074" y="9297"/>
                    <a:pt x="10173" y="9202"/>
                    <a:pt x="10173" y="9082"/>
                  </a:cubicBezTo>
                  <a:lnTo>
                    <a:pt x="10173" y="7080"/>
                  </a:lnTo>
                  <a:cubicBezTo>
                    <a:pt x="10173" y="6960"/>
                    <a:pt x="10074" y="6865"/>
                    <a:pt x="9958" y="6865"/>
                  </a:cubicBezTo>
                  <a:lnTo>
                    <a:pt x="8702" y="6865"/>
                  </a:lnTo>
                  <a:cubicBezTo>
                    <a:pt x="8582" y="6865"/>
                    <a:pt x="8487" y="6960"/>
                    <a:pt x="8487" y="7080"/>
                  </a:cubicBezTo>
                  <a:cubicBezTo>
                    <a:pt x="8487" y="7200"/>
                    <a:pt x="8582" y="7295"/>
                    <a:pt x="8702" y="7295"/>
                  </a:cubicBezTo>
                  <a:lnTo>
                    <a:pt x="9743" y="7295"/>
                  </a:lnTo>
                  <a:lnTo>
                    <a:pt x="9743" y="8867"/>
                  </a:lnTo>
                  <a:lnTo>
                    <a:pt x="6809" y="8867"/>
                  </a:lnTo>
                  <a:cubicBezTo>
                    <a:pt x="6693" y="8867"/>
                    <a:pt x="6594" y="8962"/>
                    <a:pt x="6594" y="9082"/>
                  </a:cubicBezTo>
                  <a:lnTo>
                    <a:pt x="6594" y="13367"/>
                  </a:lnTo>
                  <a:cubicBezTo>
                    <a:pt x="6594" y="13480"/>
                    <a:pt x="6686" y="13575"/>
                    <a:pt x="6802" y="13582"/>
                  </a:cubicBezTo>
                  <a:cubicBezTo>
                    <a:pt x="6908" y="13586"/>
                    <a:pt x="7003" y="13586"/>
                    <a:pt x="7098" y="13586"/>
                  </a:cubicBezTo>
                  <a:cubicBezTo>
                    <a:pt x="9842" y="13586"/>
                    <a:pt x="12319" y="11932"/>
                    <a:pt x="13371" y="9395"/>
                  </a:cubicBezTo>
                  <a:cubicBezTo>
                    <a:pt x="14423" y="6855"/>
                    <a:pt x="13843" y="3935"/>
                    <a:pt x="11900" y="1992"/>
                  </a:cubicBezTo>
                  <a:cubicBezTo>
                    <a:pt x="10621" y="710"/>
                    <a:pt x="8891" y="0"/>
                    <a:pt x="7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2" name="Google Shape;3032;p47"/>
          <p:cNvGrpSpPr/>
          <p:nvPr/>
        </p:nvGrpSpPr>
        <p:grpSpPr>
          <a:xfrm>
            <a:off x="733309" y="3040658"/>
            <a:ext cx="372844" cy="353610"/>
            <a:chOff x="3302118" y="3796534"/>
            <a:chExt cx="372844" cy="353610"/>
          </a:xfrm>
        </p:grpSpPr>
        <p:sp>
          <p:nvSpPr>
            <p:cNvPr id="3033" name="Google Shape;3033;p47"/>
            <p:cNvSpPr/>
            <p:nvPr/>
          </p:nvSpPr>
          <p:spPr>
            <a:xfrm>
              <a:off x="3326480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7"/>
            <p:cNvSpPr/>
            <p:nvPr/>
          </p:nvSpPr>
          <p:spPr>
            <a:xfrm>
              <a:off x="3475384" y="3802104"/>
              <a:ext cx="199579" cy="342522"/>
            </a:xfrm>
            <a:custGeom>
              <a:avLst/>
              <a:gdLst/>
              <a:ahLst/>
              <a:cxnLst/>
              <a:rect l="l" t="t" r="r" b="b"/>
              <a:pathLst>
                <a:path w="7668" h="13160" extrusionOk="0">
                  <a:moveTo>
                    <a:pt x="859" y="1"/>
                  </a:moveTo>
                  <a:cubicBezTo>
                    <a:pt x="570" y="1"/>
                    <a:pt x="282" y="18"/>
                    <a:pt x="0" y="57"/>
                  </a:cubicBezTo>
                  <a:cubicBezTo>
                    <a:pt x="3273" y="486"/>
                    <a:pt x="5721" y="3276"/>
                    <a:pt x="5721" y="6580"/>
                  </a:cubicBezTo>
                  <a:cubicBezTo>
                    <a:pt x="5721" y="9880"/>
                    <a:pt x="3273" y="12670"/>
                    <a:pt x="0" y="13103"/>
                  </a:cubicBezTo>
                  <a:cubicBezTo>
                    <a:pt x="291" y="13141"/>
                    <a:pt x="579" y="13160"/>
                    <a:pt x="863" y="13160"/>
                  </a:cubicBezTo>
                  <a:cubicBezTo>
                    <a:pt x="4274" y="13160"/>
                    <a:pt x="7190" y="10510"/>
                    <a:pt x="7417" y="7009"/>
                  </a:cubicBezTo>
                  <a:cubicBezTo>
                    <a:pt x="7667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7"/>
            <p:cNvSpPr/>
            <p:nvPr/>
          </p:nvSpPr>
          <p:spPr>
            <a:xfrm>
              <a:off x="3387931" y="3863555"/>
              <a:ext cx="219620" cy="219620"/>
            </a:xfrm>
            <a:custGeom>
              <a:avLst/>
              <a:gdLst/>
              <a:ahLst/>
              <a:cxnLst/>
              <a:rect l="l" t="t" r="r" b="b"/>
              <a:pathLst>
                <a:path w="8438" h="8438" extrusionOk="0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7"/>
            <p:cNvSpPr/>
            <p:nvPr/>
          </p:nvSpPr>
          <p:spPr>
            <a:xfrm>
              <a:off x="3542326" y="3891378"/>
              <a:ext cx="29775" cy="29880"/>
            </a:xfrm>
            <a:custGeom>
              <a:avLst/>
              <a:gdLst/>
              <a:ahLst/>
              <a:cxnLst/>
              <a:rect l="l" t="t" r="r" b="b"/>
              <a:pathLst>
                <a:path w="1144" h="1148" extrusionOk="0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7"/>
            <p:cNvSpPr/>
            <p:nvPr/>
          </p:nvSpPr>
          <p:spPr>
            <a:xfrm>
              <a:off x="3302118" y="3796534"/>
              <a:ext cx="372558" cy="353610"/>
            </a:xfrm>
            <a:custGeom>
              <a:avLst/>
              <a:gdLst/>
              <a:ahLst/>
              <a:cxnLst/>
              <a:rect l="l" t="t" r="r" b="b"/>
              <a:pathLst>
                <a:path w="14314" h="13586" extrusionOk="0">
                  <a:moveTo>
                    <a:pt x="7516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6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6" y="429"/>
                  </a:cubicBezTo>
                  <a:close/>
                  <a:moveTo>
                    <a:pt x="7514" y="1"/>
                  </a:moveTo>
                  <a:cubicBezTo>
                    <a:pt x="6207" y="1"/>
                    <a:pt x="4892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20" y="12825"/>
                    <a:pt x="14307" y="10035"/>
                    <a:pt x="14307" y="6794"/>
                  </a:cubicBezTo>
                  <a:cubicBezTo>
                    <a:pt x="14314" y="4989"/>
                    <a:pt x="13596" y="3261"/>
                    <a:pt x="12319" y="1991"/>
                  </a:cubicBezTo>
                  <a:cubicBezTo>
                    <a:pt x="11005" y="677"/>
                    <a:pt x="9266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7"/>
            <p:cNvSpPr/>
            <p:nvPr/>
          </p:nvSpPr>
          <p:spPr>
            <a:xfrm>
              <a:off x="3387931" y="3863555"/>
              <a:ext cx="219620" cy="219620"/>
            </a:xfrm>
            <a:custGeom>
              <a:avLst/>
              <a:gdLst/>
              <a:ahLst/>
              <a:cxnLst/>
              <a:rect l="l" t="t" r="r" b="b"/>
              <a:pathLst>
                <a:path w="8438" h="8438" extrusionOk="0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7"/>
            <p:cNvSpPr/>
            <p:nvPr/>
          </p:nvSpPr>
          <p:spPr>
            <a:xfrm>
              <a:off x="3434546" y="3915506"/>
              <a:ext cx="127665" cy="115562"/>
            </a:xfrm>
            <a:custGeom>
              <a:avLst/>
              <a:gdLst/>
              <a:ahLst/>
              <a:cxnLst/>
              <a:rect l="l" t="t" r="r" b="b"/>
              <a:pathLst>
                <a:path w="4905" h="4440" extrusionOk="0">
                  <a:moveTo>
                    <a:pt x="2426" y="0"/>
                  </a:moveTo>
                  <a:cubicBezTo>
                    <a:pt x="1830" y="0"/>
                    <a:pt x="1238" y="240"/>
                    <a:pt x="802" y="703"/>
                  </a:cubicBezTo>
                  <a:cubicBezTo>
                    <a:pt x="42" y="1516"/>
                    <a:pt x="0" y="2768"/>
                    <a:pt x="707" y="3627"/>
                  </a:cubicBezTo>
                  <a:cubicBezTo>
                    <a:pt x="1143" y="4158"/>
                    <a:pt x="1780" y="4440"/>
                    <a:pt x="2426" y="4440"/>
                  </a:cubicBezTo>
                  <a:cubicBezTo>
                    <a:pt x="2828" y="4440"/>
                    <a:pt x="3233" y="4331"/>
                    <a:pt x="3596" y="4105"/>
                  </a:cubicBezTo>
                  <a:cubicBezTo>
                    <a:pt x="3712" y="4032"/>
                    <a:pt x="3730" y="3870"/>
                    <a:pt x="3635" y="3775"/>
                  </a:cubicBezTo>
                  <a:lnTo>
                    <a:pt x="3631" y="3771"/>
                  </a:lnTo>
                  <a:cubicBezTo>
                    <a:pt x="3590" y="3730"/>
                    <a:pt x="3536" y="3708"/>
                    <a:pt x="3481" y="3708"/>
                  </a:cubicBezTo>
                  <a:cubicBezTo>
                    <a:pt x="3442" y="3708"/>
                    <a:pt x="3403" y="3719"/>
                    <a:pt x="3367" y="3743"/>
                  </a:cubicBezTo>
                  <a:cubicBezTo>
                    <a:pt x="3084" y="3916"/>
                    <a:pt x="2756" y="4010"/>
                    <a:pt x="2425" y="4010"/>
                  </a:cubicBezTo>
                  <a:cubicBezTo>
                    <a:pt x="2419" y="4010"/>
                    <a:pt x="2413" y="4010"/>
                    <a:pt x="2407" y="4010"/>
                  </a:cubicBezTo>
                  <a:cubicBezTo>
                    <a:pt x="1605" y="4003"/>
                    <a:pt x="904" y="3462"/>
                    <a:pt x="697" y="2687"/>
                  </a:cubicBezTo>
                  <a:cubicBezTo>
                    <a:pt x="489" y="1913"/>
                    <a:pt x="820" y="1094"/>
                    <a:pt x="1510" y="682"/>
                  </a:cubicBezTo>
                  <a:cubicBezTo>
                    <a:pt x="1793" y="514"/>
                    <a:pt x="2109" y="432"/>
                    <a:pt x="2422" y="432"/>
                  </a:cubicBezTo>
                  <a:cubicBezTo>
                    <a:pt x="2871" y="432"/>
                    <a:pt x="3316" y="600"/>
                    <a:pt x="3659" y="925"/>
                  </a:cubicBezTo>
                  <a:cubicBezTo>
                    <a:pt x="4240" y="1477"/>
                    <a:pt x="4381" y="2350"/>
                    <a:pt x="4008" y="3057"/>
                  </a:cubicBezTo>
                  <a:cubicBezTo>
                    <a:pt x="3962" y="3141"/>
                    <a:pt x="3976" y="3243"/>
                    <a:pt x="4043" y="3310"/>
                  </a:cubicBezTo>
                  <a:lnTo>
                    <a:pt x="4046" y="3314"/>
                  </a:lnTo>
                  <a:cubicBezTo>
                    <a:pt x="4087" y="3355"/>
                    <a:pt x="4141" y="3375"/>
                    <a:pt x="4194" y="3375"/>
                  </a:cubicBezTo>
                  <a:cubicBezTo>
                    <a:pt x="4268" y="3375"/>
                    <a:pt x="4342" y="3336"/>
                    <a:pt x="4381" y="3264"/>
                  </a:cubicBezTo>
                  <a:cubicBezTo>
                    <a:pt x="4905" y="2283"/>
                    <a:pt x="4620" y="1062"/>
                    <a:pt x="3716" y="415"/>
                  </a:cubicBezTo>
                  <a:cubicBezTo>
                    <a:pt x="3327" y="136"/>
                    <a:pt x="2875" y="0"/>
                    <a:pt x="2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7"/>
            <p:cNvSpPr/>
            <p:nvPr/>
          </p:nvSpPr>
          <p:spPr>
            <a:xfrm>
              <a:off x="3542326" y="3891378"/>
              <a:ext cx="29775" cy="29880"/>
            </a:xfrm>
            <a:custGeom>
              <a:avLst/>
              <a:gdLst/>
              <a:ahLst/>
              <a:cxnLst/>
              <a:rect l="l" t="t" r="r" b="b"/>
              <a:pathLst>
                <a:path w="1144" h="1148" extrusionOk="0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3" name="Google Shape;3073;p47"/>
          <p:cNvGrpSpPr/>
          <p:nvPr/>
        </p:nvGrpSpPr>
        <p:grpSpPr>
          <a:xfrm flipV="1">
            <a:off x="494739" y="1441699"/>
            <a:ext cx="4964229" cy="53722"/>
            <a:chOff x="775500" y="3265438"/>
            <a:chExt cx="2277457" cy="21075"/>
          </a:xfrm>
        </p:grpSpPr>
        <p:sp>
          <p:nvSpPr>
            <p:cNvPr id="3074" name="Google Shape;3074;p47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7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E1791706-D79C-9945-9074-9A4B825E39C0}"/>
              </a:ext>
            </a:extLst>
          </p:cNvPr>
          <p:cNvSpPr txBox="1"/>
          <p:nvPr/>
        </p:nvSpPr>
        <p:spPr>
          <a:xfrm>
            <a:off x="6010519" y="4274498"/>
            <a:ext cx="2935225" cy="6617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Credit</a:t>
            </a: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: </a:t>
            </a: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Slidesgo</a:t>
            </a: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, </a:t>
            </a: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Flaticon</a:t>
            </a:r>
            <a:r>
              <a:rPr lang="de-DE" sz="9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, </a:t>
            </a:r>
            <a:r>
              <a:rPr lang="de-DE" sz="9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Freepik</a:t>
            </a:r>
            <a:endParaRPr lang="de-DE" sz="9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2FB172-6FBC-E34F-A436-55B1217050B9}"/>
              </a:ext>
            </a:extLst>
          </p:cNvPr>
          <p:cNvSpPr txBox="1"/>
          <p:nvPr/>
        </p:nvSpPr>
        <p:spPr>
          <a:xfrm>
            <a:off x="768508" y="858203"/>
            <a:ext cx="61029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SEI SO FREI – für eine gerechte Welt</a:t>
            </a:r>
          </a:p>
          <a:p>
            <a:r>
              <a:rPr lang="de-AT" b="1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Die entwicklungspolitische Organisation der Katholischen Männerbewegung</a:t>
            </a:r>
          </a:p>
          <a:p>
            <a:endParaRPr lang="de-DE" dirty="0"/>
          </a:p>
        </p:txBody>
      </p:sp>
      <p:sp>
        <p:nvSpPr>
          <p:cNvPr id="239" name="Google Shape;3025;p47">
            <a:extLst>
              <a:ext uri="{FF2B5EF4-FFF2-40B4-BE49-F238E27FC236}">
                <a16:creationId xmlns:a16="http://schemas.microsoft.com/office/drawing/2014/main" id="{26C41F8F-2C0B-9349-A57B-19F546D90A5D}"/>
              </a:ext>
            </a:extLst>
          </p:cNvPr>
          <p:cNvSpPr txBox="1">
            <a:spLocks/>
          </p:cNvSpPr>
          <p:nvPr/>
        </p:nvSpPr>
        <p:spPr>
          <a:xfrm>
            <a:off x="768508" y="1671332"/>
            <a:ext cx="5859983" cy="6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de-AT" dirty="0"/>
              <a:t>Nähere Infos zur Adventsammlung und den Projekten von Sei So Frei unter:</a:t>
            </a:r>
          </a:p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de-AT" b="1" dirty="0"/>
              <a:t>www.seisofrei.at/advent  </a:t>
            </a:r>
          </a:p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endParaRPr lang="de-AT" dirty="0"/>
          </a:p>
        </p:txBody>
      </p:sp>
      <p:pic>
        <p:nvPicPr>
          <p:cNvPr id="240" name="Grafik 239">
            <a:extLst>
              <a:ext uri="{FF2B5EF4-FFF2-40B4-BE49-F238E27FC236}">
                <a16:creationId xmlns:a16="http://schemas.microsoft.com/office/drawing/2014/main" id="{6EEFC242-68D8-0D43-AC57-EE006962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242" y="275035"/>
            <a:ext cx="952500" cy="9525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56D009C-D47C-0E43-8CA8-7D648E79B8A4}"/>
              </a:ext>
            </a:extLst>
          </p:cNvPr>
          <p:cNvSpPr/>
          <p:nvPr/>
        </p:nvSpPr>
        <p:spPr>
          <a:xfrm>
            <a:off x="1180637" y="2531152"/>
            <a:ext cx="17027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facebook.com</a:t>
            </a:r>
            <a:r>
              <a:rPr lang="de-DE" sz="1200" dirty="0">
                <a:solidFill>
                  <a:schemeClr val="dk1"/>
                </a:solidFill>
                <a:latin typeface="Cairo"/>
                <a:cs typeface="Cairo"/>
                <a:sym typeface="Cairo"/>
              </a:rPr>
              <a:t>/</a:t>
            </a:r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  <a:sym typeface="Cairo"/>
              </a:rPr>
              <a:t>seisofrei</a:t>
            </a:r>
            <a:endParaRPr lang="de-DE" sz="1200" dirty="0">
              <a:solidFill>
                <a:schemeClr val="dk1"/>
              </a:solidFill>
              <a:latin typeface="Cairo"/>
              <a:cs typeface="Cairo"/>
              <a:sym typeface="Cairo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D70012-C003-D340-B177-060A47A5CECB}"/>
              </a:ext>
            </a:extLst>
          </p:cNvPr>
          <p:cNvSpPr txBox="1"/>
          <p:nvPr/>
        </p:nvSpPr>
        <p:spPr>
          <a:xfrm>
            <a:off x="1161540" y="3080869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</a:rPr>
              <a:t>instagram.com</a:t>
            </a:r>
            <a:r>
              <a:rPr lang="de-DE" sz="1200" dirty="0">
                <a:solidFill>
                  <a:schemeClr val="dk1"/>
                </a:solidFill>
                <a:latin typeface="Cairo"/>
                <a:cs typeface="Cairo"/>
              </a:rPr>
              <a:t>/</a:t>
            </a:r>
            <a:r>
              <a:rPr lang="de-DE" sz="1200" dirty="0" err="1">
                <a:solidFill>
                  <a:schemeClr val="dk1"/>
                </a:solidFill>
                <a:latin typeface="Cairo"/>
                <a:cs typeface="Cairo"/>
              </a:rPr>
              <a:t>seisofrei.at</a:t>
            </a:r>
            <a:endParaRPr lang="de-DE" sz="1200" dirty="0">
              <a:solidFill>
                <a:schemeClr val="dk1"/>
              </a:solidFill>
              <a:latin typeface="Cairo"/>
              <a:cs typeface="Cairo"/>
            </a:endParaRPr>
          </a:p>
        </p:txBody>
      </p:sp>
      <p:sp>
        <p:nvSpPr>
          <p:cNvPr id="3025" name="Google Shape;3025;p47"/>
          <p:cNvSpPr txBox="1">
            <a:spLocks noGrp="1"/>
          </p:cNvSpPr>
          <p:nvPr>
            <p:ph type="subTitle" idx="1"/>
          </p:nvPr>
        </p:nvSpPr>
        <p:spPr>
          <a:xfrm>
            <a:off x="768508" y="3543058"/>
            <a:ext cx="3651900" cy="10623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de-AT" b="1" dirty="0"/>
              <a:t>Erstellt von:</a:t>
            </a:r>
            <a:br>
              <a:rPr lang="de-AT" dirty="0"/>
            </a:br>
            <a:r>
              <a:rPr lang="de-AT" dirty="0"/>
              <a:t>Thomas </a:t>
            </a:r>
            <a:r>
              <a:rPr lang="de-AT" dirty="0" err="1"/>
              <a:t>Klamminger</a:t>
            </a:r>
            <a:r>
              <a:rPr lang="de-AT" dirty="0"/>
              <a:t> MA 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de-AT" dirty="0" err="1"/>
              <a:t>seisofrei@graz-seckau.at</a:t>
            </a: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558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217500" y="1229846"/>
            <a:ext cx="3286178" cy="3682793"/>
          </a:xfrm>
          <a:prstGeom prst="rect">
            <a:avLst/>
          </a:prstGeom>
          <a:solidFill>
            <a:srgbClr val="F5E9E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1200"/>
              </a:spcAft>
            </a:pPr>
            <a:r>
              <a:rPr lang="de-AT" sz="1300" dirty="0"/>
              <a:t>Im Sinne eines Globalen Lernens wollen wir die Lebensrealitäten von Menschen aus Sansibar aufgreifen – und dies aus Sicht von österreichischen Schülern.</a:t>
            </a:r>
          </a:p>
          <a:p>
            <a:pPr marL="0" indent="0" algn="l">
              <a:spcAft>
                <a:spcPts val="1200"/>
              </a:spcAft>
            </a:pPr>
            <a:endParaRPr lang="de-DE" sz="1300" dirty="0"/>
          </a:p>
          <a:p>
            <a:pPr marL="0" indent="0" algn="l">
              <a:spcAft>
                <a:spcPts val="1200"/>
              </a:spcAft>
            </a:pPr>
            <a:r>
              <a:rPr lang="de-DE" sz="1300" dirty="0"/>
              <a:t>Die Folien zum „Perspektiven-Wechsel“ wurden gemeinsam mit einer Schulklasse aus dem BORG Hartberg erstellt, welche im Sommer 2024 nach Sansibar reiste und das </a:t>
            </a:r>
            <a:r>
              <a:rPr lang="de-DE" sz="1300" dirty="0" err="1"/>
              <a:t>Machui</a:t>
            </a:r>
            <a:r>
              <a:rPr lang="de-DE" sz="1300" dirty="0"/>
              <a:t> Community College besuchte.</a:t>
            </a:r>
            <a:br>
              <a:rPr lang="de-AT" dirty="0"/>
            </a:b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370409" y="1027209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3503677" y="266444"/>
            <a:ext cx="2558588" cy="110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20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20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599808" y="230860"/>
            <a:ext cx="797408" cy="702865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67" name="Inhaltsplatzhalter 3" descr="Ein Bild, das Person, Kleidung, Menschliches Gesicht, Lächeln enthält.&#10;&#10;Beschreibung automatisch generiert.">
            <a:extLst>
              <a:ext uri="{FF2B5EF4-FFF2-40B4-BE49-F238E27FC236}">
                <a16:creationId xmlns:a16="http://schemas.microsoft.com/office/drawing/2014/main" id="{7180A7CF-ACF9-49A1-AE1B-C1D72D3C1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410" y="1466327"/>
            <a:ext cx="5116091" cy="3410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48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1572;p38"/>
          <p:cNvGrpSpPr/>
          <p:nvPr/>
        </p:nvGrpSpPr>
        <p:grpSpPr>
          <a:xfrm>
            <a:off x="4409684" y="1442456"/>
            <a:ext cx="324466" cy="550575"/>
            <a:chOff x="292647" y="646331"/>
            <a:chExt cx="324466" cy="550575"/>
          </a:xfrm>
        </p:grpSpPr>
        <p:grpSp>
          <p:nvGrpSpPr>
            <p:cNvPr id="1573" name="Google Shape;1573;p38"/>
            <p:cNvGrpSpPr/>
            <p:nvPr/>
          </p:nvGrpSpPr>
          <p:grpSpPr>
            <a:xfrm flipH="1">
              <a:off x="292647" y="1040714"/>
              <a:ext cx="170569" cy="156192"/>
              <a:chOff x="5117325" y="2664025"/>
              <a:chExt cx="110925" cy="101575"/>
            </a:xfrm>
          </p:grpSpPr>
          <p:sp>
            <p:nvSpPr>
              <p:cNvPr id="1574" name="Google Shape;1574;p3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5" name="Google Shape;1575;p3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6" name="Google Shape;1576;p3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7" name="Google Shape;1577;p3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578" name="Google Shape;1578;p38"/>
            <p:cNvSpPr/>
            <p:nvPr/>
          </p:nvSpPr>
          <p:spPr>
            <a:xfrm flipH="1">
              <a:off x="463228" y="646331"/>
              <a:ext cx="153885" cy="164495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570" name="Google Shape;1570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r="218" b="10321"/>
          <a:stretch/>
        </p:blipFill>
        <p:spPr>
          <a:xfrm>
            <a:off x="-101421" y="-285750"/>
            <a:ext cx="9397821" cy="5610441"/>
          </a:xfrm>
          <a:prstGeom prst="rect">
            <a:avLst/>
          </a:prstGeom>
          <a:effectLst/>
        </p:spPr>
      </p:pic>
      <p:grpSp>
        <p:nvGrpSpPr>
          <p:cNvPr id="1579" name="Google Shape;1579;p38"/>
          <p:cNvGrpSpPr/>
          <p:nvPr/>
        </p:nvGrpSpPr>
        <p:grpSpPr>
          <a:xfrm>
            <a:off x="7599322" y="1830274"/>
            <a:ext cx="929909" cy="824603"/>
            <a:chOff x="6748772" y="1244299"/>
            <a:chExt cx="929909" cy="824603"/>
          </a:xfrm>
        </p:grpSpPr>
        <p:grpSp>
          <p:nvGrpSpPr>
            <p:cNvPr id="1580" name="Google Shape;1580;p38"/>
            <p:cNvGrpSpPr/>
            <p:nvPr/>
          </p:nvGrpSpPr>
          <p:grpSpPr>
            <a:xfrm flipH="1">
              <a:off x="7546016" y="1244299"/>
              <a:ext cx="132665" cy="145543"/>
              <a:chOff x="5197175" y="335700"/>
              <a:chExt cx="86275" cy="94650"/>
            </a:xfrm>
          </p:grpSpPr>
          <p:sp>
            <p:nvSpPr>
              <p:cNvPr id="1581" name="Google Shape;1581;p38"/>
              <p:cNvSpPr/>
              <p:nvPr/>
            </p:nvSpPr>
            <p:spPr>
              <a:xfrm>
                <a:off x="5235125" y="335700"/>
                <a:ext cx="15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657" extrusionOk="0">
                    <a:moveTo>
                      <a:pt x="20" y="1440"/>
                    </a:moveTo>
                    <a:cubicBezTo>
                      <a:pt x="0" y="1223"/>
                      <a:pt x="0" y="986"/>
                      <a:pt x="20" y="750"/>
                    </a:cubicBezTo>
                    <a:cubicBezTo>
                      <a:pt x="40" y="572"/>
                      <a:pt x="20" y="375"/>
                      <a:pt x="138" y="217"/>
                    </a:cubicBezTo>
                    <a:cubicBezTo>
                      <a:pt x="296" y="1"/>
                      <a:pt x="612" y="257"/>
                      <a:pt x="414" y="454"/>
                    </a:cubicBezTo>
                    <a:cubicBezTo>
                      <a:pt x="355" y="750"/>
                      <a:pt x="375" y="1045"/>
                      <a:pt x="395" y="1361"/>
                    </a:cubicBezTo>
                    <a:cubicBezTo>
                      <a:pt x="395" y="1420"/>
                      <a:pt x="395" y="1479"/>
                      <a:pt x="355" y="1538"/>
                    </a:cubicBezTo>
                    <a:cubicBezTo>
                      <a:pt x="257" y="1657"/>
                      <a:pt x="40" y="1597"/>
                      <a:pt x="20" y="1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2" name="Google Shape;1582;p38"/>
              <p:cNvSpPr/>
              <p:nvPr/>
            </p:nvSpPr>
            <p:spPr>
              <a:xfrm>
                <a:off x="5254825" y="381550"/>
                <a:ext cx="286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75" extrusionOk="0">
                    <a:moveTo>
                      <a:pt x="198" y="375"/>
                    </a:moveTo>
                    <a:cubicBezTo>
                      <a:pt x="100" y="375"/>
                      <a:pt x="1" y="296"/>
                      <a:pt x="1" y="197"/>
                    </a:cubicBezTo>
                    <a:cubicBezTo>
                      <a:pt x="1" y="99"/>
                      <a:pt x="100" y="0"/>
                      <a:pt x="198" y="0"/>
                    </a:cubicBezTo>
                    <a:lnTo>
                      <a:pt x="908" y="0"/>
                    </a:lnTo>
                    <a:cubicBezTo>
                      <a:pt x="1144" y="20"/>
                      <a:pt x="1144" y="375"/>
                      <a:pt x="908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3" name="Google Shape;1583;p38"/>
              <p:cNvSpPr/>
              <p:nvPr/>
            </p:nvSpPr>
            <p:spPr>
              <a:xfrm>
                <a:off x="5230200" y="400750"/>
                <a:ext cx="1580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184" extrusionOk="0">
                    <a:moveTo>
                      <a:pt x="158" y="1026"/>
                    </a:moveTo>
                    <a:cubicBezTo>
                      <a:pt x="158" y="770"/>
                      <a:pt x="0" y="21"/>
                      <a:pt x="375" y="1"/>
                    </a:cubicBezTo>
                    <a:cubicBezTo>
                      <a:pt x="533" y="1"/>
                      <a:pt x="631" y="218"/>
                      <a:pt x="513" y="316"/>
                    </a:cubicBezTo>
                    <a:cubicBezTo>
                      <a:pt x="473" y="474"/>
                      <a:pt x="493" y="652"/>
                      <a:pt x="513" y="809"/>
                    </a:cubicBezTo>
                    <a:cubicBezTo>
                      <a:pt x="513" y="947"/>
                      <a:pt x="552" y="1144"/>
                      <a:pt x="355" y="1184"/>
                    </a:cubicBezTo>
                    <a:cubicBezTo>
                      <a:pt x="257" y="1184"/>
                      <a:pt x="158" y="1125"/>
                      <a:pt x="158" y="10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4" name="Google Shape;1584;p38"/>
              <p:cNvSpPr/>
              <p:nvPr/>
            </p:nvSpPr>
            <p:spPr>
              <a:xfrm>
                <a:off x="5197175" y="384500"/>
                <a:ext cx="2762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494" extrusionOk="0">
                    <a:moveTo>
                      <a:pt x="20" y="335"/>
                    </a:moveTo>
                    <a:cubicBezTo>
                      <a:pt x="0" y="237"/>
                      <a:pt x="79" y="138"/>
                      <a:pt x="178" y="119"/>
                    </a:cubicBezTo>
                    <a:cubicBezTo>
                      <a:pt x="414" y="99"/>
                      <a:pt x="651" y="79"/>
                      <a:pt x="888" y="20"/>
                    </a:cubicBezTo>
                    <a:cubicBezTo>
                      <a:pt x="986" y="0"/>
                      <a:pt x="1065" y="99"/>
                      <a:pt x="1085" y="178"/>
                    </a:cubicBezTo>
                    <a:cubicBezTo>
                      <a:pt x="1104" y="276"/>
                      <a:pt x="1026" y="375"/>
                      <a:pt x="927" y="395"/>
                    </a:cubicBezTo>
                    <a:cubicBezTo>
                      <a:pt x="690" y="434"/>
                      <a:pt x="454" y="454"/>
                      <a:pt x="237" y="493"/>
                    </a:cubicBezTo>
                    <a:cubicBezTo>
                      <a:pt x="138" y="493"/>
                      <a:pt x="40" y="434"/>
                      <a:pt x="20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85" name="Google Shape;1585;p38"/>
            <p:cNvGrpSpPr/>
            <p:nvPr/>
          </p:nvGrpSpPr>
          <p:grpSpPr>
            <a:xfrm flipH="1">
              <a:off x="6748772" y="1904189"/>
              <a:ext cx="170569" cy="156192"/>
              <a:chOff x="5117325" y="2664025"/>
              <a:chExt cx="110925" cy="101575"/>
            </a:xfrm>
          </p:grpSpPr>
          <p:sp>
            <p:nvSpPr>
              <p:cNvPr id="1586" name="Google Shape;1586;p38"/>
              <p:cNvSpPr/>
              <p:nvPr/>
            </p:nvSpPr>
            <p:spPr>
              <a:xfrm>
                <a:off x="5166625" y="2664025"/>
                <a:ext cx="9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559" extrusionOk="0">
                    <a:moveTo>
                      <a:pt x="20" y="1302"/>
                    </a:moveTo>
                    <a:cubicBezTo>
                      <a:pt x="0" y="947"/>
                      <a:pt x="0" y="592"/>
                      <a:pt x="20" y="237"/>
                    </a:cubicBezTo>
                    <a:cubicBezTo>
                      <a:pt x="39" y="1"/>
                      <a:pt x="394" y="1"/>
                      <a:pt x="394" y="237"/>
                    </a:cubicBezTo>
                    <a:cubicBezTo>
                      <a:pt x="375" y="592"/>
                      <a:pt x="375" y="947"/>
                      <a:pt x="375" y="1302"/>
                    </a:cubicBezTo>
                    <a:cubicBezTo>
                      <a:pt x="375" y="1558"/>
                      <a:pt x="20" y="1558"/>
                      <a:pt x="20" y="13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7" name="Google Shape;1587;p38"/>
              <p:cNvSpPr/>
              <p:nvPr/>
            </p:nvSpPr>
            <p:spPr>
              <a:xfrm>
                <a:off x="5188800" y="2710375"/>
                <a:ext cx="394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95" extrusionOk="0">
                    <a:moveTo>
                      <a:pt x="1400" y="375"/>
                    </a:moveTo>
                    <a:cubicBezTo>
                      <a:pt x="1006" y="375"/>
                      <a:pt x="631" y="355"/>
                      <a:pt x="237" y="355"/>
                    </a:cubicBezTo>
                    <a:cubicBezTo>
                      <a:pt x="0" y="355"/>
                      <a:pt x="0" y="0"/>
                      <a:pt x="237" y="0"/>
                    </a:cubicBezTo>
                    <a:cubicBezTo>
                      <a:pt x="631" y="0"/>
                      <a:pt x="1006" y="20"/>
                      <a:pt x="1400" y="20"/>
                    </a:cubicBezTo>
                    <a:cubicBezTo>
                      <a:pt x="1499" y="20"/>
                      <a:pt x="1577" y="99"/>
                      <a:pt x="1577" y="197"/>
                    </a:cubicBezTo>
                    <a:cubicBezTo>
                      <a:pt x="1577" y="296"/>
                      <a:pt x="1499" y="394"/>
                      <a:pt x="1400" y="3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8" name="Google Shape;1588;p38"/>
              <p:cNvSpPr/>
              <p:nvPr/>
            </p:nvSpPr>
            <p:spPr>
              <a:xfrm>
                <a:off x="5165125" y="2723675"/>
                <a:ext cx="11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677" extrusionOk="0">
                    <a:moveTo>
                      <a:pt x="99" y="1479"/>
                    </a:moveTo>
                    <a:cubicBezTo>
                      <a:pt x="99" y="1164"/>
                      <a:pt x="80" y="848"/>
                      <a:pt x="60" y="533"/>
                    </a:cubicBezTo>
                    <a:cubicBezTo>
                      <a:pt x="60" y="474"/>
                      <a:pt x="60" y="414"/>
                      <a:pt x="40" y="355"/>
                    </a:cubicBezTo>
                    <a:cubicBezTo>
                      <a:pt x="21" y="316"/>
                      <a:pt x="1" y="276"/>
                      <a:pt x="1" y="237"/>
                    </a:cubicBezTo>
                    <a:cubicBezTo>
                      <a:pt x="1" y="60"/>
                      <a:pt x="257" y="0"/>
                      <a:pt x="336" y="138"/>
                    </a:cubicBezTo>
                    <a:cubicBezTo>
                      <a:pt x="454" y="296"/>
                      <a:pt x="415" y="513"/>
                      <a:pt x="435" y="690"/>
                    </a:cubicBezTo>
                    <a:cubicBezTo>
                      <a:pt x="454" y="966"/>
                      <a:pt x="454" y="1223"/>
                      <a:pt x="474" y="1479"/>
                    </a:cubicBezTo>
                    <a:cubicBezTo>
                      <a:pt x="474" y="1578"/>
                      <a:pt x="375" y="1676"/>
                      <a:pt x="277" y="1676"/>
                    </a:cubicBezTo>
                    <a:cubicBezTo>
                      <a:pt x="178" y="1676"/>
                      <a:pt x="99" y="1578"/>
                      <a:pt x="99" y="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9" name="Google Shape;1589;p38"/>
              <p:cNvSpPr/>
              <p:nvPr/>
            </p:nvSpPr>
            <p:spPr>
              <a:xfrm>
                <a:off x="5117325" y="2702475"/>
                <a:ext cx="3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533" extrusionOk="0">
                    <a:moveTo>
                      <a:pt x="20" y="356"/>
                    </a:moveTo>
                    <a:cubicBezTo>
                      <a:pt x="1" y="257"/>
                      <a:pt x="79" y="158"/>
                      <a:pt x="178" y="139"/>
                    </a:cubicBezTo>
                    <a:cubicBezTo>
                      <a:pt x="454" y="99"/>
                      <a:pt x="730" y="60"/>
                      <a:pt x="986" y="20"/>
                    </a:cubicBezTo>
                    <a:cubicBezTo>
                      <a:pt x="1085" y="1"/>
                      <a:pt x="1183" y="80"/>
                      <a:pt x="1203" y="178"/>
                    </a:cubicBezTo>
                    <a:cubicBezTo>
                      <a:pt x="1223" y="277"/>
                      <a:pt x="1144" y="375"/>
                      <a:pt x="1045" y="375"/>
                    </a:cubicBezTo>
                    <a:cubicBezTo>
                      <a:pt x="769" y="434"/>
                      <a:pt x="493" y="474"/>
                      <a:pt x="217" y="513"/>
                    </a:cubicBezTo>
                    <a:cubicBezTo>
                      <a:pt x="119" y="533"/>
                      <a:pt x="20" y="454"/>
                      <a:pt x="20" y="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590" name="Google Shape;1590;p38"/>
            <p:cNvSpPr/>
            <p:nvPr/>
          </p:nvSpPr>
          <p:spPr>
            <a:xfrm rot="-655445" flipH="1">
              <a:off x="7276433" y="1891320"/>
              <a:ext cx="153882" cy="164492"/>
            </a:xfrm>
            <a:custGeom>
              <a:avLst/>
              <a:gdLst/>
              <a:ahLst/>
              <a:cxnLst/>
              <a:rect l="l" t="t" r="r" b="b"/>
              <a:pathLst>
                <a:path w="4003" h="4279" extrusionOk="0">
                  <a:moveTo>
                    <a:pt x="2800" y="4239"/>
                  </a:moveTo>
                  <a:cubicBezTo>
                    <a:pt x="2701" y="4180"/>
                    <a:pt x="2682" y="4061"/>
                    <a:pt x="2741" y="3983"/>
                  </a:cubicBezTo>
                  <a:cubicBezTo>
                    <a:pt x="2662" y="4022"/>
                    <a:pt x="2583" y="4002"/>
                    <a:pt x="2524" y="3983"/>
                  </a:cubicBezTo>
                  <a:cubicBezTo>
                    <a:pt x="2248" y="3923"/>
                    <a:pt x="2011" y="3785"/>
                    <a:pt x="1775" y="3647"/>
                  </a:cubicBezTo>
                  <a:cubicBezTo>
                    <a:pt x="1124" y="3214"/>
                    <a:pt x="513" y="2642"/>
                    <a:pt x="217" y="1913"/>
                  </a:cubicBezTo>
                  <a:cubicBezTo>
                    <a:pt x="0" y="1380"/>
                    <a:pt x="277" y="749"/>
                    <a:pt x="927" y="809"/>
                  </a:cubicBezTo>
                  <a:cubicBezTo>
                    <a:pt x="1361" y="868"/>
                    <a:pt x="1676" y="1242"/>
                    <a:pt x="1952" y="1558"/>
                  </a:cubicBezTo>
                  <a:cubicBezTo>
                    <a:pt x="2071" y="1065"/>
                    <a:pt x="2366" y="552"/>
                    <a:pt x="2859" y="335"/>
                  </a:cubicBezTo>
                  <a:cubicBezTo>
                    <a:pt x="3253" y="158"/>
                    <a:pt x="3667" y="473"/>
                    <a:pt x="3766" y="868"/>
                  </a:cubicBezTo>
                  <a:cubicBezTo>
                    <a:pt x="4003" y="1617"/>
                    <a:pt x="3746" y="2405"/>
                    <a:pt x="3490" y="3135"/>
                  </a:cubicBezTo>
                  <a:cubicBezTo>
                    <a:pt x="3372" y="3490"/>
                    <a:pt x="3214" y="3845"/>
                    <a:pt x="3056" y="4180"/>
                  </a:cubicBezTo>
                  <a:cubicBezTo>
                    <a:pt x="2997" y="4259"/>
                    <a:pt x="2879" y="4278"/>
                    <a:pt x="2800" y="4239"/>
                  </a:cubicBezTo>
                  <a:lnTo>
                    <a:pt x="2800" y="4239"/>
                  </a:lnTo>
                  <a:close/>
                  <a:moveTo>
                    <a:pt x="2839" y="3785"/>
                  </a:moveTo>
                  <a:cubicBezTo>
                    <a:pt x="3175" y="2997"/>
                    <a:pt x="3529" y="2169"/>
                    <a:pt x="3490" y="1301"/>
                  </a:cubicBezTo>
                  <a:cubicBezTo>
                    <a:pt x="3352" y="0"/>
                    <a:pt x="2406" y="966"/>
                    <a:pt x="2287" y="1696"/>
                  </a:cubicBezTo>
                  <a:cubicBezTo>
                    <a:pt x="2248" y="1893"/>
                    <a:pt x="2110" y="2129"/>
                    <a:pt x="1873" y="2011"/>
                  </a:cubicBezTo>
                  <a:cubicBezTo>
                    <a:pt x="1716" y="1893"/>
                    <a:pt x="1617" y="1715"/>
                    <a:pt x="1479" y="1577"/>
                  </a:cubicBezTo>
                  <a:cubicBezTo>
                    <a:pt x="1321" y="1400"/>
                    <a:pt x="1124" y="1223"/>
                    <a:pt x="888" y="1163"/>
                  </a:cubicBezTo>
                  <a:cubicBezTo>
                    <a:pt x="493" y="1124"/>
                    <a:pt x="454" y="1538"/>
                    <a:pt x="572" y="1814"/>
                  </a:cubicBezTo>
                  <a:cubicBezTo>
                    <a:pt x="809" y="2327"/>
                    <a:pt x="1243" y="2760"/>
                    <a:pt x="1676" y="3135"/>
                  </a:cubicBezTo>
                  <a:cubicBezTo>
                    <a:pt x="1972" y="3332"/>
                    <a:pt x="2287" y="3549"/>
                    <a:pt x="2642" y="3628"/>
                  </a:cubicBezTo>
                  <a:cubicBezTo>
                    <a:pt x="2721" y="3628"/>
                    <a:pt x="2820" y="3687"/>
                    <a:pt x="2839" y="3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71" name="Google Shape;1571;p38"/>
          <p:cNvSpPr txBox="1">
            <a:spLocks noGrp="1"/>
          </p:cNvSpPr>
          <p:nvPr>
            <p:ph type="title"/>
          </p:nvPr>
        </p:nvSpPr>
        <p:spPr>
          <a:xfrm>
            <a:off x="-112327" y="4191868"/>
            <a:ext cx="9408727" cy="11298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de-AT" dirty="0"/>
              <a:t>            Sansibar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7D5E255D-7F4E-784E-8EB0-F876169F5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5" y="4227891"/>
            <a:ext cx="9525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Basis-Info Sansibar</a:t>
            </a:r>
            <a:endParaRPr sz="2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125522" y="1376256"/>
            <a:ext cx="7801471" cy="2904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Die Insel Sansibar (engl. </a:t>
            </a:r>
            <a:r>
              <a:rPr lang="de-DE" sz="1300" dirty="0" err="1"/>
              <a:t>Zanzibar</a:t>
            </a:r>
            <a:r>
              <a:rPr lang="de-DE" sz="1300" dirty="0"/>
              <a:t>) gehört zum Staat Tansania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1300" dirty="0"/>
              <a:t>D</a:t>
            </a:r>
            <a:r>
              <a:rPr lang="de-DE" sz="1300" dirty="0"/>
              <a:t>er Name </a:t>
            </a:r>
            <a:r>
              <a:rPr lang="de-DE" sz="1300" b="1" dirty="0" err="1"/>
              <a:t>Zanzibar</a:t>
            </a:r>
            <a:r>
              <a:rPr lang="de-DE" sz="1300" dirty="0"/>
              <a:t> heißt übersetzt „Küste der Schwarzen“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b="1" dirty="0"/>
              <a:t>Fläche: </a:t>
            </a:r>
            <a:r>
              <a:rPr lang="de-DE" sz="1300" dirty="0"/>
              <a:t>2.654 km</a:t>
            </a:r>
            <a:r>
              <a:rPr lang="de-DE" sz="1300" baseline="30000" dirty="0"/>
              <a:t>2</a:t>
            </a:r>
            <a:r>
              <a:rPr lang="de-DE" sz="1300" dirty="0"/>
              <a:t> (Vorarlberg im Vergleich: 2.600 km</a:t>
            </a:r>
            <a:r>
              <a:rPr lang="de-DE" sz="1300" baseline="30000" dirty="0"/>
              <a:t>2</a:t>
            </a:r>
            <a:r>
              <a:rPr lang="de-DE" sz="1300" dirty="0"/>
              <a:t>)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b="1" dirty="0"/>
              <a:t>Einwohner:  </a:t>
            </a:r>
            <a:r>
              <a:rPr lang="de-DE" sz="1300" dirty="0"/>
              <a:t>rund 1.900 000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b="1" dirty="0"/>
              <a:t>Bevölkerungsdichte:</a:t>
            </a:r>
            <a:r>
              <a:rPr lang="de-DE" sz="1300" dirty="0"/>
              <a:t> 712 Einw./Quadratkilometer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b="1" dirty="0"/>
              <a:t>Hauptstadt:</a:t>
            </a:r>
            <a:r>
              <a:rPr lang="de-DE" sz="1300" dirty="0"/>
              <a:t> Stone Town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b="1" dirty="0"/>
              <a:t>Sprache:</a:t>
            </a:r>
            <a:r>
              <a:rPr lang="de-DE" sz="1300" dirty="0"/>
              <a:t> Swahili und Englisch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716430" y="1271630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06467" y="269482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41325" y="351331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" name="Grafik 19" descr="Ein Bild, das Screenshot, Farbigkeit, Rechteck, Grafiken enthält.&#10;&#10;Beschreibung automatisch generiert.">
            <a:extLst>
              <a:ext uri="{FF2B5EF4-FFF2-40B4-BE49-F238E27FC236}">
                <a16:creationId xmlns:a16="http://schemas.microsoft.com/office/drawing/2014/main" id="{3327003E-CC33-4897-B75F-5EC87309B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7" r="5610"/>
          <a:stretch/>
        </p:blipFill>
        <p:spPr>
          <a:xfrm>
            <a:off x="6151114" y="1845545"/>
            <a:ext cx="2047855" cy="14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sibar: Lage im Indischen Ozean">
            <a:extLst>
              <a:ext uri="{FF2B5EF4-FFF2-40B4-BE49-F238E27FC236}">
                <a16:creationId xmlns:a16="http://schemas.microsoft.com/office/drawing/2014/main" id="{82265805-CD9C-43F1-A19C-4CF7D61D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65" y="1151621"/>
            <a:ext cx="3489180" cy="3489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Text, Karte, Atlas, Screenshot enthält.&#10;&#10;Beschreibung automatisch generiert.">
            <a:extLst>
              <a:ext uri="{FF2B5EF4-FFF2-40B4-BE49-F238E27FC236}">
                <a16:creationId xmlns:a16="http://schemas.microsoft.com/office/drawing/2014/main" id="{6168B374-F0D3-4DD3-839C-05FED545D8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01" t="-1265" r="1" b="5030"/>
          <a:stretch/>
        </p:blipFill>
        <p:spPr>
          <a:xfrm>
            <a:off x="7136893" y="1347119"/>
            <a:ext cx="1861359" cy="226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080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Geographische Fakten Sansibar</a:t>
            </a:r>
            <a:endParaRPr sz="2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92630" y="1347119"/>
            <a:ext cx="6268841" cy="2904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Liegt im </a:t>
            </a:r>
            <a:r>
              <a:rPr lang="de-DE" sz="1300" b="1" dirty="0"/>
              <a:t>Indischer Ozean</a:t>
            </a:r>
            <a:r>
              <a:rPr lang="de-DE" sz="1300" dirty="0"/>
              <a:t>, rund 40 km vom </a:t>
            </a:r>
            <a:br>
              <a:rPr lang="de-DE" sz="1300" dirty="0"/>
            </a:br>
            <a:r>
              <a:rPr lang="de-DE" sz="1300" dirty="0"/>
              <a:t>Festland entfernt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In den Monaten April und Mai sowie </a:t>
            </a:r>
            <a:br>
              <a:rPr lang="de-DE" sz="1300" dirty="0"/>
            </a:br>
            <a:r>
              <a:rPr lang="de-DE" sz="1300" dirty="0"/>
              <a:t>November und Dezember ist die </a:t>
            </a:r>
            <a:r>
              <a:rPr lang="de-DE" sz="1300" b="1" dirty="0"/>
              <a:t>Regenzeit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1300" b="1" dirty="0"/>
              <a:t>H</a:t>
            </a:r>
            <a:r>
              <a:rPr lang="de-DE" sz="1300" b="1" dirty="0"/>
              <a:t>DI (Human Development Index)</a:t>
            </a:r>
            <a:r>
              <a:rPr lang="de-DE" sz="1300" dirty="0"/>
              <a:t>*:</a:t>
            </a:r>
            <a:r>
              <a:rPr lang="de-DE" sz="1300" b="1" dirty="0"/>
              <a:t> </a:t>
            </a:r>
            <a:r>
              <a:rPr lang="de-DE" sz="1300" dirty="0"/>
              <a:t>Mit 0,549 gehört</a:t>
            </a:r>
            <a:br>
              <a:rPr lang="de-DE" sz="1300" dirty="0"/>
            </a:br>
            <a:r>
              <a:rPr lang="de-DE" sz="1300" dirty="0">
                <a:sym typeface="Wingdings" panose="05000000000000000000" pitchFamily="2" charset="2"/>
              </a:rPr>
              <a:t>Tansania zu den am wenigsten entwickelten </a:t>
            </a:r>
            <a:br>
              <a:rPr lang="de-DE" sz="1300" dirty="0">
                <a:sym typeface="Wingdings" panose="05000000000000000000" pitchFamily="2" charset="2"/>
              </a:rPr>
            </a:br>
            <a:r>
              <a:rPr lang="de-DE" sz="1300" dirty="0">
                <a:sym typeface="Wingdings" panose="05000000000000000000" pitchFamily="2" charset="2"/>
              </a:rPr>
              <a:t>Ländern der Welt </a:t>
            </a:r>
            <a:r>
              <a:rPr lang="de-DE" sz="1300" dirty="0"/>
              <a:t>(Österreich im Vergleich: 0,908).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716430" y="1108493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65154" y="264335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97617" y="336608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843F2D4-D866-41F2-B400-8232D706B09C}"/>
              </a:ext>
            </a:extLst>
          </p:cNvPr>
          <p:cNvCxnSpPr>
            <a:cxnSpLocks/>
          </p:cNvCxnSpPr>
          <p:nvPr/>
        </p:nvCxnSpPr>
        <p:spPr>
          <a:xfrm>
            <a:off x="6616880" y="2348495"/>
            <a:ext cx="1014084" cy="1318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40563BFC-92D7-4324-97D5-F678CE004F92}"/>
              </a:ext>
            </a:extLst>
          </p:cNvPr>
          <p:cNvSpPr txBox="1"/>
          <p:nvPr/>
        </p:nvSpPr>
        <p:spPr>
          <a:xfrm>
            <a:off x="766689" y="4606837"/>
            <a:ext cx="643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*Kennzahl für menschliche Entwicklung: Berücksichtigt BIP, Lebenserwartung u. Ausbildung; je näher der Wert der Zahl 1 ist, desto höher ist die Entwicklung im Land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82722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71405"/>
            <a:ext cx="7639728" cy="1080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Kultur und Geschichte</a:t>
            </a:r>
            <a:endParaRPr sz="2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92629" y="1347119"/>
            <a:ext cx="8965851" cy="2904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Sansibar war zwischen 16. </a:t>
            </a:r>
            <a:r>
              <a:rPr lang="de-DE" sz="1300" dirty="0" err="1"/>
              <a:t>Jh</a:t>
            </a:r>
            <a:r>
              <a:rPr lang="de-DE" sz="1300" dirty="0"/>
              <a:t> -20. Jh. die wichtigste Drehschreibe für Sklavenhandel in Ostafrika.  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Die Insel wurde durch jahrhundertlangem Handel von arabischen Traditionen beeinflusst.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Moscheen, Kirchen und Hindu-Tempel weisen bis heute auf vergangene Zeiten und deren kulturelle Vielfalt hin.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1300" dirty="0"/>
              <a:t>S</a:t>
            </a:r>
            <a:r>
              <a:rPr lang="de-DE" sz="1300" dirty="0" err="1"/>
              <a:t>ansibar</a:t>
            </a:r>
            <a:r>
              <a:rPr lang="de-DE" sz="1300" dirty="0"/>
              <a:t> wird heute noch die „Gewürzinsel“ genannt und war im 19. Jahrhundert der größte Nelkenexporteur der Welt.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300" dirty="0"/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3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716430" y="1108493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65154" y="264335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97617" y="336608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7FB66CA-EDB8-46E6-A82D-D6B7B24F8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624" y="2907660"/>
            <a:ext cx="4768142" cy="17441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7AD5A9-681D-42D2-86C1-50B6F2894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" t="12881" r="-592" b="10474"/>
          <a:stretch/>
        </p:blipFill>
        <p:spPr>
          <a:xfrm>
            <a:off x="349204" y="2907660"/>
            <a:ext cx="3414846" cy="17441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A37DCD-5834-4E26-9778-5CCF8E945241}"/>
              </a:ext>
            </a:extLst>
          </p:cNvPr>
          <p:cNvSpPr txBox="1"/>
          <p:nvPr/>
        </p:nvSpPr>
        <p:spPr>
          <a:xfrm>
            <a:off x="3927726" y="4667190"/>
            <a:ext cx="33681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</a:rPr>
              <a:t>Das Slave Museum in Stone </a:t>
            </a:r>
            <a:r>
              <a:rPr lang="de-AT" sz="9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  <a:sym typeface="Cairo"/>
              </a:rPr>
              <a:t>Town.</a:t>
            </a:r>
            <a:endParaRPr lang="de-DE" sz="900" dirty="0">
              <a:solidFill>
                <a:schemeClr val="dk1"/>
              </a:solidFill>
              <a:latin typeface="Cairo" panose="020B0604020202020204" charset="-78"/>
              <a:cs typeface="Cairo" panose="020B0604020202020204" charset="-78"/>
              <a:sym typeface="Cairo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61B9050-1145-4A7F-B704-721F13766807}"/>
              </a:ext>
            </a:extLst>
          </p:cNvPr>
          <p:cNvSpPr txBox="1"/>
          <p:nvPr/>
        </p:nvSpPr>
        <p:spPr>
          <a:xfrm>
            <a:off x="297617" y="4667190"/>
            <a:ext cx="33681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chemeClr val="dk1"/>
                </a:solidFill>
                <a:latin typeface="Cairo" panose="020B0604020202020204" charset="-78"/>
                <a:cs typeface="Cairo" panose="020B0604020202020204" charset="-78"/>
                <a:sym typeface="Cairo"/>
              </a:rPr>
              <a:t>Sansibar ist bekannt für ausgezeichnete Gewürze.</a:t>
            </a:r>
            <a:endParaRPr lang="de-DE" sz="900" dirty="0">
              <a:solidFill>
                <a:schemeClr val="dk1"/>
              </a:solidFill>
              <a:latin typeface="Cairo" panose="020B0604020202020204" charset="-78"/>
              <a:cs typeface="Cairo" panose="020B0604020202020204" charset="-78"/>
              <a:sym typeface="Cairo"/>
            </a:endParaRPr>
          </a:p>
        </p:txBody>
      </p:sp>
    </p:spTree>
    <p:extLst>
      <p:ext uri="{BB962C8B-B14F-4D97-AF65-F5344CB8AC3E}">
        <p14:creationId xmlns:p14="http://schemas.microsoft.com/office/powerpoint/2010/main" val="335684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5"/>
          <p:cNvSpPr txBox="1">
            <a:spLocks noGrp="1"/>
          </p:cNvSpPr>
          <p:nvPr>
            <p:ph type="title"/>
          </p:nvPr>
        </p:nvSpPr>
        <p:spPr>
          <a:xfrm>
            <a:off x="872374" y="-329582"/>
            <a:ext cx="7639728" cy="12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de-DE" sz="2000" dirty="0"/>
              <a:t>Religion</a:t>
            </a:r>
            <a:endParaRPr sz="2000" dirty="0"/>
          </a:p>
        </p:txBody>
      </p:sp>
      <p:sp>
        <p:nvSpPr>
          <p:cNvPr id="2532" name="Google Shape;2532;p45"/>
          <p:cNvSpPr txBox="1">
            <a:spLocks noGrp="1"/>
          </p:cNvSpPr>
          <p:nvPr>
            <p:ph type="subTitle" idx="1"/>
          </p:nvPr>
        </p:nvSpPr>
        <p:spPr>
          <a:xfrm>
            <a:off x="913470" y="890090"/>
            <a:ext cx="6646132" cy="2904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98% Prozent auf Sansibar sind Muslime.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Mit 2% sind Christen, Hindus und Buddhisten in der Minderheit.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300" dirty="0"/>
              <a:t>Spannungen zwischen Muslimen und Christen treten immer wieder auf.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</a:pPr>
            <a:endParaRPr lang="en" dirty="0"/>
          </a:p>
          <a:p>
            <a:pPr marL="342900" lvl="0" indent="-34290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dirty="0"/>
          </a:p>
        </p:txBody>
      </p:sp>
      <p:grpSp>
        <p:nvGrpSpPr>
          <p:cNvPr id="2533" name="Google Shape;2533;p45"/>
          <p:cNvGrpSpPr/>
          <p:nvPr/>
        </p:nvGrpSpPr>
        <p:grpSpPr>
          <a:xfrm>
            <a:off x="2596192" y="869839"/>
            <a:ext cx="3951615" cy="21075"/>
            <a:chOff x="775500" y="3265438"/>
            <a:chExt cx="2277457" cy="21075"/>
          </a:xfrm>
        </p:grpSpPr>
        <p:sp>
          <p:nvSpPr>
            <p:cNvPr id="2534" name="Google Shape;2534;p45"/>
            <p:cNvSpPr/>
            <p:nvPr/>
          </p:nvSpPr>
          <p:spPr>
            <a:xfrm>
              <a:off x="775500" y="3265438"/>
              <a:ext cx="2165006" cy="21075"/>
            </a:xfrm>
            <a:custGeom>
              <a:avLst/>
              <a:gdLst/>
              <a:ahLst/>
              <a:cxnLst/>
              <a:rect l="l" t="t" r="r" b="b"/>
              <a:pathLst>
                <a:path w="7079" h="514" extrusionOk="0">
                  <a:moveTo>
                    <a:pt x="6861" y="513"/>
                  </a:moveTo>
                  <a:cubicBezTo>
                    <a:pt x="5304" y="454"/>
                    <a:pt x="3727" y="434"/>
                    <a:pt x="2150" y="454"/>
                  </a:cubicBezTo>
                  <a:cubicBezTo>
                    <a:pt x="1519" y="434"/>
                    <a:pt x="888" y="513"/>
                    <a:pt x="257" y="434"/>
                  </a:cubicBezTo>
                  <a:cubicBezTo>
                    <a:pt x="1" y="355"/>
                    <a:pt x="119" y="1"/>
                    <a:pt x="395" y="79"/>
                  </a:cubicBezTo>
                  <a:cubicBezTo>
                    <a:pt x="1341" y="139"/>
                    <a:pt x="2268" y="60"/>
                    <a:pt x="3214" y="79"/>
                  </a:cubicBezTo>
                  <a:cubicBezTo>
                    <a:pt x="4082" y="79"/>
                    <a:pt x="4929" y="99"/>
                    <a:pt x="5777" y="119"/>
                  </a:cubicBezTo>
                  <a:cubicBezTo>
                    <a:pt x="6152" y="119"/>
                    <a:pt x="6526" y="139"/>
                    <a:pt x="6901" y="139"/>
                  </a:cubicBezTo>
                  <a:cubicBezTo>
                    <a:pt x="6999" y="158"/>
                    <a:pt x="7078" y="257"/>
                    <a:pt x="7059" y="355"/>
                  </a:cubicBezTo>
                  <a:cubicBezTo>
                    <a:pt x="7059" y="454"/>
                    <a:pt x="6960" y="513"/>
                    <a:pt x="6861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5"/>
            <p:cNvSpPr/>
            <p:nvPr/>
          </p:nvSpPr>
          <p:spPr>
            <a:xfrm>
              <a:off x="2993981" y="3266276"/>
              <a:ext cx="58975" cy="19413"/>
            </a:xfrm>
            <a:custGeom>
              <a:avLst/>
              <a:gdLst/>
              <a:ahLst/>
              <a:cxnLst/>
              <a:rect l="l" t="t" r="r" b="b"/>
              <a:pathLst>
                <a:path w="1440" h="474" extrusionOk="0">
                  <a:moveTo>
                    <a:pt x="1223" y="473"/>
                  </a:moveTo>
                  <a:cubicBezTo>
                    <a:pt x="887" y="454"/>
                    <a:pt x="552" y="454"/>
                    <a:pt x="217" y="414"/>
                  </a:cubicBezTo>
                  <a:cubicBezTo>
                    <a:pt x="0" y="355"/>
                    <a:pt x="59" y="0"/>
                    <a:pt x="296" y="59"/>
                  </a:cubicBezTo>
                  <a:cubicBezTo>
                    <a:pt x="611" y="99"/>
                    <a:pt x="947" y="99"/>
                    <a:pt x="1262" y="118"/>
                  </a:cubicBezTo>
                  <a:cubicBezTo>
                    <a:pt x="1361" y="118"/>
                    <a:pt x="1439" y="217"/>
                    <a:pt x="1420" y="296"/>
                  </a:cubicBezTo>
                  <a:cubicBezTo>
                    <a:pt x="1420" y="414"/>
                    <a:pt x="1321" y="473"/>
                    <a:pt x="122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1" name="Grafik 300">
            <a:extLst>
              <a:ext uri="{FF2B5EF4-FFF2-40B4-BE49-F238E27FC236}">
                <a16:creationId xmlns:a16="http://schemas.microsoft.com/office/drawing/2014/main" id="{66924662-95CA-1442-87D7-9B127344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88" y="199121"/>
            <a:ext cx="952500" cy="952500"/>
          </a:xfrm>
          <a:prstGeom prst="rect">
            <a:avLst/>
          </a:prstGeom>
        </p:spPr>
      </p:pic>
      <p:sp>
        <p:nvSpPr>
          <p:cNvPr id="302" name="Google Shape;3082;p48">
            <a:extLst>
              <a:ext uri="{FF2B5EF4-FFF2-40B4-BE49-F238E27FC236}">
                <a16:creationId xmlns:a16="http://schemas.microsoft.com/office/drawing/2014/main" id="{AF7AADB2-9BC6-EF4B-BFF0-146F4A6C8812}"/>
              </a:ext>
            </a:extLst>
          </p:cNvPr>
          <p:cNvSpPr txBox="1">
            <a:spLocks/>
          </p:cNvSpPr>
          <p:nvPr/>
        </p:nvSpPr>
        <p:spPr>
          <a:xfrm>
            <a:off x="810972" y="125819"/>
            <a:ext cx="1617377" cy="622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None/>
              <a:defRPr sz="1400" b="0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Perspektiven-</a:t>
            </a:r>
          </a:p>
          <a:p>
            <a:pPr marL="0" indent="0"/>
            <a:r>
              <a:rPr lang="de-AT" sz="1600" dirty="0">
                <a:latin typeface="Fredoka One"/>
                <a:ea typeface="Fredoka One"/>
                <a:cs typeface="Fredoka One"/>
                <a:sym typeface="Fredoka One"/>
              </a:rPr>
              <a:t>Wechsel</a:t>
            </a:r>
          </a:p>
        </p:txBody>
      </p:sp>
      <p:grpSp>
        <p:nvGrpSpPr>
          <p:cNvPr id="303" name="Google Shape;1413;p36">
            <a:extLst>
              <a:ext uri="{FF2B5EF4-FFF2-40B4-BE49-F238E27FC236}">
                <a16:creationId xmlns:a16="http://schemas.microsoft.com/office/drawing/2014/main" id="{A6803096-EEE5-5A4F-B429-A58DDE21D596}"/>
              </a:ext>
            </a:extLst>
          </p:cNvPr>
          <p:cNvGrpSpPr/>
          <p:nvPr/>
        </p:nvGrpSpPr>
        <p:grpSpPr>
          <a:xfrm>
            <a:off x="233158" y="204366"/>
            <a:ext cx="563927" cy="477689"/>
            <a:chOff x="2188048" y="1983562"/>
            <a:chExt cx="389347" cy="353284"/>
          </a:xfrm>
        </p:grpSpPr>
        <p:sp>
          <p:nvSpPr>
            <p:cNvPr id="304" name="Google Shape;1414;p36">
              <a:extLst>
                <a:ext uri="{FF2B5EF4-FFF2-40B4-BE49-F238E27FC236}">
                  <a16:creationId xmlns:a16="http://schemas.microsoft.com/office/drawing/2014/main" id="{9838129F-C616-1F40-9D5D-21B497594346}"/>
                </a:ext>
              </a:extLst>
            </p:cNvPr>
            <p:cNvSpPr/>
            <p:nvPr/>
          </p:nvSpPr>
          <p:spPr>
            <a:xfrm>
              <a:off x="2258468" y="2033211"/>
              <a:ext cx="253935" cy="253935"/>
            </a:xfrm>
            <a:custGeom>
              <a:avLst/>
              <a:gdLst/>
              <a:ahLst/>
              <a:cxnLst/>
              <a:rect l="l" t="t" r="r" b="b"/>
              <a:pathLst>
                <a:path w="9682" h="9682" extrusionOk="0">
                  <a:moveTo>
                    <a:pt x="4841" y="0"/>
                  </a:moveTo>
                  <a:cubicBezTo>
                    <a:pt x="2170" y="0"/>
                    <a:pt x="0" y="2171"/>
                    <a:pt x="0" y="4841"/>
                  </a:cubicBezTo>
                  <a:cubicBezTo>
                    <a:pt x="0" y="7516"/>
                    <a:pt x="2170" y="9682"/>
                    <a:pt x="4841" y="9682"/>
                  </a:cubicBezTo>
                  <a:cubicBezTo>
                    <a:pt x="7516" y="9682"/>
                    <a:pt x="9681" y="7516"/>
                    <a:pt x="9681" y="4841"/>
                  </a:cubicBezTo>
                  <a:cubicBezTo>
                    <a:pt x="9681" y="2171"/>
                    <a:pt x="7516" y="0"/>
                    <a:pt x="4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1415;p36">
              <a:extLst>
                <a:ext uri="{FF2B5EF4-FFF2-40B4-BE49-F238E27FC236}">
                  <a16:creationId xmlns:a16="http://schemas.microsoft.com/office/drawing/2014/main" id="{99240808-1E04-684C-9542-1023C1F4873E}"/>
                </a:ext>
              </a:extLst>
            </p:cNvPr>
            <p:cNvSpPr/>
            <p:nvPr/>
          </p:nvSpPr>
          <p:spPr>
            <a:xfrm>
              <a:off x="2311081" y="2034601"/>
              <a:ext cx="200824" cy="250525"/>
            </a:xfrm>
            <a:custGeom>
              <a:avLst/>
              <a:gdLst/>
              <a:ahLst/>
              <a:cxnLst/>
              <a:rect l="l" t="t" r="r" b="b"/>
              <a:pathLst>
                <a:path w="7657" h="9552" extrusionOk="0">
                  <a:moveTo>
                    <a:pt x="3533" y="0"/>
                  </a:moveTo>
                  <a:lnTo>
                    <a:pt x="3542" y="5"/>
                  </a:lnTo>
                  <a:lnTo>
                    <a:pt x="3865" y="405"/>
                  </a:lnTo>
                  <a:cubicBezTo>
                    <a:pt x="3903" y="448"/>
                    <a:pt x="3913" y="515"/>
                    <a:pt x="3889" y="573"/>
                  </a:cubicBezTo>
                  <a:lnTo>
                    <a:pt x="3614" y="1218"/>
                  </a:lnTo>
                  <a:lnTo>
                    <a:pt x="3258" y="578"/>
                  </a:lnTo>
                  <a:lnTo>
                    <a:pt x="2623" y="578"/>
                  </a:lnTo>
                  <a:lnTo>
                    <a:pt x="2180" y="1425"/>
                  </a:lnTo>
                  <a:cubicBezTo>
                    <a:pt x="2118" y="1545"/>
                    <a:pt x="2200" y="1689"/>
                    <a:pt x="2334" y="1699"/>
                  </a:cubicBezTo>
                  <a:lnTo>
                    <a:pt x="2686" y="1728"/>
                  </a:lnTo>
                  <a:lnTo>
                    <a:pt x="2974" y="1324"/>
                  </a:lnTo>
                  <a:lnTo>
                    <a:pt x="3263" y="1689"/>
                  </a:lnTo>
                  <a:lnTo>
                    <a:pt x="3181" y="2252"/>
                  </a:lnTo>
                  <a:lnTo>
                    <a:pt x="2431" y="2368"/>
                  </a:lnTo>
                  <a:lnTo>
                    <a:pt x="1656" y="2936"/>
                  </a:lnTo>
                  <a:lnTo>
                    <a:pt x="1560" y="3325"/>
                  </a:lnTo>
                  <a:cubicBezTo>
                    <a:pt x="1542" y="3397"/>
                    <a:pt x="1474" y="3451"/>
                    <a:pt x="1400" y="3451"/>
                  </a:cubicBezTo>
                  <a:cubicBezTo>
                    <a:pt x="1394" y="3451"/>
                    <a:pt x="1388" y="3451"/>
                    <a:pt x="1382" y="3450"/>
                  </a:cubicBezTo>
                  <a:lnTo>
                    <a:pt x="1088" y="3417"/>
                  </a:lnTo>
                  <a:cubicBezTo>
                    <a:pt x="1081" y="3416"/>
                    <a:pt x="1074" y="3415"/>
                    <a:pt x="1067" y="3415"/>
                  </a:cubicBezTo>
                  <a:cubicBezTo>
                    <a:pt x="998" y="3415"/>
                    <a:pt x="937" y="3457"/>
                    <a:pt x="915" y="3523"/>
                  </a:cubicBezTo>
                  <a:lnTo>
                    <a:pt x="751" y="3960"/>
                  </a:lnTo>
                  <a:cubicBezTo>
                    <a:pt x="718" y="4052"/>
                    <a:pt x="766" y="4153"/>
                    <a:pt x="862" y="4177"/>
                  </a:cubicBezTo>
                  <a:lnTo>
                    <a:pt x="1391" y="4331"/>
                  </a:lnTo>
                  <a:lnTo>
                    <a:pt x="1694" y="3653"/>
                  </a:lnTo>
                  <a:cubicBezTo>
                    <a:pt x="1738" y="3566"/>
                    <a:pt x="1810" y="3499"/>
                    <a:pt x="1901" y="3470"/>
                  </a:cubicBezTo>
                  <a:lnTo>
                    <a:pt x="2758" y="3195"/>
                  </a:lnTo>
                  <a:lnTo>
                    <a:pt x="3470" y="3739"/>
                  </a:lnTo>
                  <a:lnTo>
                    <a:pt x="3845" y="3580"/>
                  </a:lnTo>
                  <a:lnTo>
                    <a:pt x="4096" y="3855"/>
                  </a:lnTo>
                  <a:lnTo>
                    <a:pt x="4606" y="3811"/>
                  </a:lnTo>
                  <a:cubicBezTo>
                    <a:pt x="4609" y="3811"/>
                    <a:pt x="4612" y="3811"/>
                    <a:pt x="4616" y="3811"/>
                  </a:cubicBezTo>
                  <a:cubicBezTo>
                    <a:pt x="4698" y="3811"/>
                    <a:pt x="4770" y="3867"/>
                    <a:pt x="4788" y="3946"/>
                  </a:cubicBezTo>
                  <a:lnTo>
                    <a:pt x="4808" y="4057"/>
                  </a:lnTo>
                  <a:cubicBezTo>
                    <a:pt x="4846" y="4254"/>
                    <a:pt x="4707" y="4442"/>
                    <a:pt x="4509" y="4456"/>
                  </a:cubicBezTo>
                  <a:lnTo>
                    <a:pt x="3667" y="4523"/>
                  </a:lnTo>
                  <a:cubicBezTo>
                    <a:pt x="3571" y="4528"/>
                    <a:pt x="3504" y="4624"/>
                    <a:pt x="3533" y="4716"/>
                  </a:cubicBezTo>
                  <a:cubicBezTo>
                    <a:pt x="3566" y="4819"/>
                    <a:pt x="3485" y="4912"/>
                    <a:pt x="3389" y="4912"/>
                  </a:cubicBezTo>
                  <a:cubicBezTo>
                    <a:pt x="3373" y="4912"/>
                    <a:pt x="3357" y="4909"/>
                    <a:pt x="3340" y="4904"/>
                  </a:cubicBezTo>
                  <a:lnTo>
                    <a:pt x="2710" y="4697"/>
                  </a:lnTo>
                  <a:cubicBezTo>
                    <a:pt x="2628" y="4668"/>
                    <a:pt x="2565" y="4596"/>
                    <a:pt x="2551" y="4509"/>
                  </a:cubicBezTo>
                  <a:cubicBezTo>
                    <a:pt x="2532" y="4392"/>
                    <a:pt x="2436" y="4307"/>
                    <a:pt x="2320" y="4307"/>
                  </a:cubicBezTo>
                  <a:cubicBezTo>
                    <a:pt x="2317" y="4307"/>
                    <a:pt x="2314" y="4307"/>
                    <a:pt x="2310" y="4307"/>
                  </a:cubicBezTo>
                  <a:lnTo>
                    <a:pt x="1391" y="4331"/>
                  </a:lnTo>
                  <a:lnTo>
                    <a:pt x="891" y="4552"/>
                  </a:lnTo>
                  <a:cubicBezTo>
                    <a:pt x="771" y="4605"/>
                    <a:pt x="694" y="4716"/>
                    <a:pt x="689" y="4846"/>
                  </a:cubicBezTo>
                  <a:lnTo>
                    <a:pt x="684" y="5009"/>
                  </a:lnTo>
                  <a:lnTo>
                    <a:pt x="83" y="5697"/>
                  </a:lnTo>
                  <a:cubicBezTo>
                    <a:pt x="30" y="5755"/>
                    <a:pt x="1" y="5832"/>
                    <a:pt x="1" y="5914"/>
                  </a:cubicBezTo>
                  <a:lnTo>
                    <a:pt x="1" y="6650"/>
                  </a:lnTo>
                  <a:cubicBezTo>
                    <a:pt x="1" y="6785"/>
                    <a:pt x="54" y="6915"/>
                    <a:pt x="155" y="7011"/>
                  </a:cubicBezTo>
                  <a:lnTo>
                    <a:pt x="679" y="7516"/>
                  </a:lnTo>
                  <a:cubicBezTo>
                    <a:pt x="761" y="7598"/>
                    <a:pt x="867" y="7646"/>
                    <a:pt x="982" y="7656"/>
                  </a:cubicBezTo>
                  <a:lnTo>
                    <a:pt x="2739" y="7805"/>
                  </a:lnTo>
                  <a:lnTo>
                    <a:pt x="2705" y="8055"/>
                  </a:lnTo>
                  <a:cubicBezTo>
                    <a:pt x="2690" y="8176"/>
                    <a:pt x="2739" y="8296"/>
                    <a:pt x="2835" y="8368"/>
                  </a:cubicBezTo>
                  <a:lnTo>
                    <a:pt x="3225" y="8652"/>
                  </a:lnTo>
                  <a:lnTo>
                    <a:pt x="3162" y="8844"/>
                  </a:lnTo>
                  <a:cubicBezTo>
                    <a:pt x="3124" y="8974"/>
                    <a:pt x="3162" y="9114"/>
                    <a:pt x="3268" y="9200"/>
                  </a:cubicBezTo>
                  <a:lnTo>
                    <a:pt x="3677" y="9552"/>
                  </a:lnTo>
                  <a:lnTo>
                    <a:pt x="4841" y="9181"/>
                  </a:lnTo>
                  <a:lnTo>
                    <a:pt x="5472" y="8431"/>
                  </a:lnTo>
                  <a:cubicBezTo>
                    <a:pt x="5573" y="8305"/>
                    <a:pt x="5659" y="8166"/>
                    <a:pt x="5722" y="8022"/>
                  </a:cubicBezTo>
                  <a:lnTo>
                    <a:pt x="6626" y="5928"/>
                  </a:lnTo>
                  <a:lnTo>
                    <a:pt x="6626" y="5928"/>
                  </a:lnTo>
                  <a:lnTo>
                    <a:pt x="6049" y="5972"/>
                  </a:lnTo>
                  <a:cubicBezTo>
                    <a:pt x="6049" y="5972"/>
                    <a:pt x="6049" y="5972"/>
                    <a:pt x="6048" y="5972"/>
                  </a:cubicBezTo>
                  <a:cubicBezTo>
                    <a:pt x="5942" y="5972"/>
                    <a:pt x="6901" y="4663"/>
                    <a:pt x="6829" y="4576"/>
                  </a:cubicBezTo>
                  <a:lnTo>
                    <a:pt x="6617" y="4158"/>
                  </a:lnTo>
                  <a:lnTo>
                    <a:pt x="7040" y="3946"/>
                  </a:lnTo>
                  <a:lnTo>
                    <a:pt x="7656" y="4384"/>
                  </a:lnTo>
                  <a:cubicBezTo>
                    <a:pt x="7469" y="2142"/>
                    <a:pt x="5760" y="323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1416;p36">
              <a:extLst>
                <a:ext uri="{FF2B5EF4-FFF2-40B4-BE49-F238E27FC236}">
                  <a16:creationId xmlns:a16="http://schemas.microsoft.com/office/drawing/2014/main" id="{0AD09091-ECE7-CB4F-B943-108161E87B1E}"/>
                </a:ext>
              </a:extLst>
            </p:cNvPr>
            <p:cNvSpPr/>
            <p:nvPr/>
          </p:nvSpPr>
          <p:spPr>
            <a:xfrm>
              <a:off x="2233342" y="2035860"/>
              <a:ext cx="241582" cy="251338"/>
            </a:xfrm>
            <a:custGeom>
              <a:avLst/>
              <a:gdLst/>
              <a:ahLst/>
              <a:cxnLst/>
              <a:rect l="l" t="t" r="r" b="b"/>
              <a:pathLst>
                <a:path w="9211" h="9583" extrusionOk="0">
                  <a:moveTo>
                    <a:pt x="4812" y="1"/>
                  </a:moveTo>
                  <a:cubicBezTo>
                    <a:pt x="1642" y="660"/>
                    <a:pt x="1" y="4187"/>
                    <a:pt x="1536" y="7035"/>
                  </a:cubicBezTo>
                  <a:cubicBezTo>
                    <a:pt x="2427" y="8695"/>
                    <a:pt x="4105" y="9582"/>
                    <a:pt x="5805" y="9582"/>
                  </a:cubicBezTo>
                  <a:cubicBezTo>
                    <a:pt x="7022" y="9582"/>
                    <a:pt x="8251" y="9127"/>
                    <a:pt x="9210" y="8176"/>
                  </a:cubicBezTo>
                  <a:lnTo>
                    <a:pt x="9210" y="8176"/>
                  </a:lnTo>
                  <a:cubicBezTo>
                    <a:pt x="8883" y="8243"/>
                    <a:pt x="8551" y="8277"/>
                    <a:pt x="8219" y="8277"/>
                  </a:cubicBezTo>
                  <a:cubicBezTo>
                    <a:pt x="6261" y="8277"/>
                    <a:pt x="4490" y="7093"/>
                    <a:pt x="3744" y="5284"/>
                  </a:cubicBezTo>
                  <a:cubicBezTo>
                    <a:pt x="2998" y="3470"/>
                    <a:pt x="3417" y="1381"/>
                    <a:pt x="4812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1417;p36">
              <a:extLst>
                <a:ext uri="{FF2B5EF4-FFF2-40B4-BE49-F238E27FC236}">
                  <a16:creationId xmlns:a16="http://schemas.microsoft.com/office/drawing/2014/main" id="{36AC916C-8973-AA41-9F4B-1CE63D9EF504}"/>
                </a:ext>
              </a:extLst>
            </p:cNvPr>
            <p:cNvSpPr/>
            <p:nvPr/>
          </p:nvSpPr>
          <p:spPr>
            <a:xfrm>
              <a:off x="2310950" y="2166342"/>
              <a:ext cx="146061" cy="118915"/>
            </a:xfrm>
            <a:custGeom>
              <a:avLst/>
              <a:gdLst/>
              <a:ahLst/>
              <a:cxnLst/>
              <a:rect l="l" t="t" r="r" b="b"/>
              <a:pathLst>
                <a:path w="5569" h="4534" extrusionOk="0">
                  <a:moveTo>
                    <a:pt x="670" y="1"/>
                  </a:moveTo>
                  <a:lnTo>
                    <a:pt x="88" y="670"/>
                  </a:lnTo>
                  <a:cubicBezTo>
                    <a:pt x="35" y="732"/>
                    <a:pt x="1" y="809"/>
                    <a:pt x="1" y="891"/>
                  </a:cubicBezTo>
                  <a:lnTo>
                    <a:pt x="1" y="1622"/>
                  </a:lnTo>
                  <a:cubicBezTo>
                    <a:pt x="1" y="1762"/>
                    <a:pt x="59" y="1892"/>
                    <a:pt x="155" y="1983"/>
                  </a:cubicBezTo>
                  <a:lnTo>
                    <a:pt x="684" y="2493"/>
                  </a:lnTo>
                  <a:cubicBezTo>
                    <a:pt x="766" y="2570"/>
                    <a:pt x="872" y="2623"/>
                    <a:pt x="987" y="2633"/>
                  </a:cubicBezTo>
                  <a:lnTo>
                    <a:pt x="2566" y="2768"/>
                  </a:lnTo>
                  <a:cubicBezTo>
                    <a:pt x="2662" y="2777"/>
                    <a:pt x="2734" y="2864"/>
                    <a:pt x="2724" y="2960"/>
                  </a:cubicBezTo>
                  <a:lnTo>
                    <a:pt x="2715" y="3037"/>
                  </a:lnTo>
                  <a:cubicBezTo>
                    <a:pt x="2700" y="3153"/>
                    <a:pt x="2748" y="3273"/>
                    <a:pt x="2845" y="3345"/>
                  </a:cubicBezTo>
                  <a:lnTo>
                    <a:pt x="3234" y="3634"/>
                  </a:lnTo>
                  <a:lnTo>
                    <a:pt x="3172" y="3826"/>
                  </a:lnTo>
                  <a:cubicBezTo>
                    <a:pt x="3133" y="3951"/>
                    <a:pt x="3172" y="4091"/>
                    <a:pt x="3278" y="4177"/>
                  </a:cubicBezTo>
                  <a:lnTo>
                    <a:pt x="3687" y="4533"/>
                  </a:lnTo>
                  <a:lnTo>
                    <a:pt x="3696" y="4533"/>
                  </a:lnTo>
                  <a:cubicBezTo>
                    <a:pt x="3985" y="4481"/>
                    <a:pt x="4269" y="4399"/>
                    <a:pt x="4548" y="4298"/>
                  </a:cubicBezTo>
                  <a:lnTo>
                    <a:pt x="4611" y="4269"/>
                  </a:lnTo>
                  <a:cubicBezTo>
                    <a:pt x="4673" y="4250"/>
                    <a:pt x="4731" y="4221"/>
                    <a:pt x="4789" y="4197"/>
                  </a:cubicBezTo>
                  <a:lnTo>
                    <a:pt x="4846" y="4173"/>
                  </a:lnTo>
                  <a:lnTo>
                    <a:pt x="5486" y="3408"/>
                  </a:lnTo>
                  <a:cubicBezTo>
                    <a:pt x="5515" y="3369"/>
                    <a:pt x="5539" y="3331"/>
                    <a:pt x="5568" y="3292"/>
                  </a:cubicBezTo>
                  <a:lnTo>
                    <a:pt x="5568" y="3292"/>
                  </a:lnTo>
                  <a:cubicBezTo>
                    <a:pt x="5462" y="3302"/>
                    <a:pt x="5361" y="3302"/>
                    <a:pt x="5260" y="3302"/>
                  </a:cubicBezTo>
                  <a:cubicBezTo>
                    <a:pt x="3181" y="3302"/>
                    <a:pt x="1334" y="1974"/>
                    <a:pt x="670" y="1"/>
                  </a:cubicBezTo>
                  <a:close/>
                </a:path>
              </a:pathLst>
            </a:custGeom>
            <a:solidFill>
              <a:srgbClr val="000000">
                <a:alpha val="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1418;p36">
              <a:extLst>
                <a:ext uri="{FF2B5EF4-FFF2-40B4-BE49-F238E27FC236}">
                  <a16:creationId xmlns:a16="http://schemas.microsoft.com/office/drawing/2014/main" id="{940882AA-9DA6-2B4E-8CE5-EE28584A9D9A}"/>
                </a:ext>
              </a:extLst>
            </p:cNvPr>
            <p:cNvSpPr/>
            <p:nvPr/>
          </p:nvSpPr>
          <p:spPr>
            <a:xfrm>
              <a:off x="2238981" y="2081469"/>
              <a:ext cx="338413" cy="255377"/>
            </a:xfrm>
            <a:custGeom>
              <a:avLst/>
              <a:gdLst/>
              <a:ahLst/>
              <a:cxnLst/>
              <a:rect l="l" t="t" r="r" b="b"/>
              <a:pathLst>
                <a:path w="12903" h="9737" extrusionOk="0">
                  <a:moveTo>
                    <a:pt x="11501" y="1"/>
                  </a:moveTo>
                  <a:cubicBezTo>
                    <a:pt x="11372" y="1"/>
                    <a:pt x="11241" y="128"/>
                    <a:pt x="11315" y="287"/>
                  </a:cubicBezTo>
                  <a:cubicBezTo>
                    <a:pt x="12474" y="2732"/>
                    <a:pt x="11950" y="5648"/>
                    <a:pt x="10011" y="7539"/>
                  </a:cubicBezTo>
                  <a:cubicBezTo>
                    <a:pt x="8797" y="8722"/>
                    <a:pt x="7198" y="9342"/>
                    <a:pt x="5578" y="9342"/>
                  </a:cubicBezTo>
                  <a:cubicBezTo>
                    <a:pt x="4610" y="9342"/>
                    <a:pt x="3634" y="9120"/>
                    <a:pt x="2730" y="8664"/>
                  </a:cubicBezTo>
                  <a:cubicBezTo>
                    <a:pt x="1985" y="8284"/>
                    <a:pt x="1321" y="7765"/>
                    <a:pt x="772" y="7130"/>
                  </a:cubicBezTo>
                  <a:lnTo>
                    <a:pt x="772" y="7130"/>
                  </a:lnTo>
                  <a:lnTo>
                    <a:pt x="1552" y="7389"/>
                  </a:lnTo>
                  <a:cubicBezTo>
                    <a:pt x="1579" y="7400"/>
                    <a:pt x="1605" y="7404"/>
                    <a:pt x="1629" y="7404"/>
                  </a:cubicBezTo>
                  <a:cubicBezTo>
                    <a:pt x="1830" y="7404"/>
                    <a:pt x="1909" y="7083"/>
                    <a:pt x="1677" y="7014"/>
                  </a:cubicBezTo>
                  <a:lnTo>
                    <a:pt x="276" y="6547"/>
                  </a:lnTo>
                  <a:cubicBezTo>
                    <a:pt x="256" y="6541"/>
                    <a:pt x="236" y="6538"/>
                    <a:pt x="216" y="6538"/>
                  </a:cubicBezTo>
                  <a:cubicBezTo>
                    <a:pt x="100" y="6538"/>
                    <a:pt x="0" y="6640"/>
                    <a:pt x="17" y="6764"/>
                  </a:cubicBezTo>
                  <a:lnTo>
                    <a:pt x="252" y="8400"/>
                  </a:lnTo>
                  <a:cubicBezTo>
                    <a:pt x="267" y="8496"/>
                    <a:pt x="349" y="8568"/>
                    <a:pt x="450" y="8568"/>
                  </a:cubicBezTo>
                  <a:lnTo>
                    <a:pt x="474" y="8568"/>
                  </a:lnTo>
                  <a:cubicBezTo>
                    <a:pt x="584" y="8554"/>
                    <a:pt x="657" y="8453"/>
                    <a:pt x="642" y="8347"/>
                  </a:cubicBezTo>
                  <a:lnTo>
                    <a:pt x="512" y="7433"/>
                  </a:lnTo>
                  <a:lnTo>
                    <a:pt x="512" y="7433"/>
                  </a:lnTo>
                  <a:cubicBezTo>
                    <a:pt x="1085" y="8082"/>
                    <a:pt x="1778" y="8621"/>
                    <a:pt x="2552" y="9016"/>
                  </a:cubicBezTo>
                  <a:cubicBezTo>
                    <a:pt x="3514" y="9500"/>
                    <a:pt x="4552" y="9736"/>
                    <a:pt x="5582" y="9736"/>
                  </a:cubicBezTo>
                  <a:cubicBezTo>
                    <a:pt x="7302" y="9736"/>
                    <a:pt x="9001" y="9078"/>
                    <a:pt x="10290" y="7822"/>
                  </a:cubicBezTo>
                  <a:cubicBezTo>
                    <a:pt x="12349" y="5811"/>
                    <a:pt x="12903" y="2712"/>
                    <a:pt x="11671" y="114"/>
                  </a:cubicBezTo>
                  <a:cubicBezTo>
                    <a:pt x="11633" y="34"/>
                    <a:pt x="11568" y="1"/>
                    <a:pt x="1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9" name="Google Shape;1419;p36">
              <a:extLst>
                <a:ext uri="{FF2B5EF4-FFF2-40B4-BE49-F238E27FC236}">
                  <a16:creationId xmlns:a16="http://schemas.microsoft.com/office/drawing/2014/main" id="{968A9117-7F89-404F-A90E-1DAAD5257A0D}"/>
                </a:ext>
              </a:extLst>
            </p:cNvPr>
            <p:cNvSpPr/>
            <p:nvPr/>
          </p:nvSpPr>
          <p:spPr>
            <a:xfrm>
              <a:off x="2188048" y="1983562"/>
              <a:ext cx="343843" cy="255325"/>
            </a:xfrm>
            <a:custGeom>
              <a:avLst/>
              <a:gdLst/>
              <a:ahLst/>
              <a:cxnLst/>
              <a:rect l="l" t="t" r="r" b="b"/>
              <a:pathLst>
                <a:path w="13110" h="9735" extrusionOk="0">
                  <a:moveTo>
                    <a:pt x="7525" y="1"/>
                  </a:moveTo>
                  <a:cubicBezTo>
                    <a:pt x="6251" y="1"/>
                    <a:pt x="4968" y="362"/>
                    <a:pt x="3835" y="1104"/>
                  </a:cubicBezTo>
                  <a:cubicBezTo>
                    <a:pt x="1025" y="2947"/>
                    <a:pt x="0" y="6585"/>
                    <a:pt x="1439" y="9621"/>
                  </a:cubicBezTo>
                  <a:cubicBezTo>
                    <a:pt x="1478" y="9701"/>
                    <a:pt x="1545" y="9735"/>
                    <a:pt x="1612" y="9735"/>
                  </a:cubicBezTo>
                  <a:cubicBezTo>
                    <a:pt x="1742" y="9735"/>
                    <a:pt x="1871" y="9608"/>
                    <a:pt x="1795" y="9453"/>
                  </a:cubicBezTo>
                  <a:cubicBezTo>
                    <a:pt x="1391" y="8601"/>
                    <a:pt x="1184" y="7672"/>
                    <a:pt x="1184" y="6734"/>
                  </a:cubicBezTo>
                  <a:cubicBezTo>
                    <a:pt x="1184" y="4083"/>
                    <a:pt x="2834" y="1711"/>
                    <a:pt x="5322" y="787"/>
                  </a:cubicBezTo>
                  <a:cubicBezTo>
                    <a:pt x="6041" y="521"/>
                    <a:pt x="6785" y="393"/>
                    <a:pt x="7523" y="393"/>
                  </a:cubicBezTo>
                  <a:cubicBezTo>
                    <a:pt x="9338" y="393"/>
                    <a:pt x="11109" y="1172"/>
                    <a:pt x="12338" y="2606"/>
                  </a:cubicBezTo>
                  <a:lnTo>
                    <a:pt x="11558" y="2346"/>
                  </a:lnTo>
                  <a:cubicBezTo>
                    <a:pt x="11536" y="2339"/>
                    <a:pt x="11515" y="2336"/>
                    <a:pt x="11495" y="2336"/>
                  </a:cubicBezTo>
                  <a:cubicBezTo>
                    <a:pt x="11295" y="2336"/>
                    <a:pt x="11219" y="2638"/>
                    <a:pt x="11433" y="2721"/>
                  </a:cubicBezTo>
                  <a:lnTo>
                    <a:pt x="12833" y="3188"/>
                  </a:lnTo>
                  <a:cubicBezTo>
                    <a:pt x="12853" y="3194"/>
                    <a:pt x="12874" y="3197"/>
                    <a:pt x="12893" y="3197"/>
                  </a:cubicBezTo>
                  <a:cubicBezTo>
                    <a:pt x="13010" y="3197"/>
                    <a:pt x="13109" y="3095"/>
                    <a:pt x="13093" y="2971"/>
                  </a:cubicBezTo>
                  <a:lnTo>
                    <a:pt x="12857" y="1335"/>
                  </a:lnTo>
                  <a:cubicBezTo>
                    <a:pt x="12842" y="1220"/>
                    <a:pt x="12756" y="1167"/>
                    <a:pt x="12668" y="1167"/>
                  </a:cubicBezTo>
                  <a:cubicBezTo>
                    <a:pt x="12558" y="1167"/>
                    <a:pt x="12446" y="1249"/>
                    <a:pt x="12468" y="1393"/>
                  </a:cubicBezTo>
                  <a:lnTo>
                    <a:pt x="12597" y="2302"/>
                  </a:lnTo>
                  <a:cubicBezTo>
                    <a:pt x="11276" y="792"/>
                    <a:pt x="9411" y="1"/>
                    <a:pt x="7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1420;p36">
              <a:extLst>
                <a:ext uri="{FF2B5EF4-FFF2-40B4-BE49-F238E27FC236}">
                  <a16:creationId xmlns:a16="http://schemas.microsoft.com/office/drawing/2014/main" id="{8AB62490-CDA7-F949-B225-DF9F7E006DE6}"/>
                </a:ext>
              </a:extLst>
            </p:cNvPr>
            <p:cNvSpPr/>
            <p:nvPr/>
          </p:nvSpPr>
          <p:spPr>
            <a:xfrm>
              <a:off x="2341006" y="2077116"/>
              <a:ext cx="16418" cy="27434"/>
            </a:xfrm>
            <a:custGeom>
              <a:avLst/>
              <a:gdLst/>
              <a:ahLst/>
              <a:cxnLst/>
              <a:rect l="l" t="t" r="r" b="b"/>
              <a:pathLst>
                <a:path w="626" h="1046" extrusionOk="0">
                  <a:moveTo>
                    <a:pt x="419" y="1"/>
                  </a:moveTo>
                  <a:cubicBezTo>
                    <a:pt x="308" y="6"/>
                    <a:pt x="221" y="92"/>
                    <a:pt x="221" y="203"/>
                  </a:cubicBezTo>
                  <a:lnTo>
                    <a:pt x="226" y="564"/>
                  </a:lnTo>
                  <a:lnTo>
                    <a:pt x="82" y="703"/>
                  </a:lnTo>
                  <a:cubicBezTo>
                    <a:pt x="0" y="780"/>
                    <a:pt x="0" y="906"/>
                    <a:pt x="77" y="983"/>
                  </a:cubicBezTo>
                  <a:cubicBezTo>
                    <a:pt x="114" y="1025"/>
                    <a:pt x="166" y="1045"/>
                    <a:pt x="218" y="1045"/>
                  </a:cubicBezTo>
                  <a:cubicBezTo>
                    <a:pt x="267" y="1045"/>
                    <a:pt x="317" y="1027"/>
                    <a:pt x="356" y="992"/>
                  </a:cubicBezTo>
                  <a:lnTo>
                    <a:pt x="563" y="795"/>
                  </a:lnTo>
                  <a:cubicBezTo>
                    <a:pt x="602" y="756"/>
                    <a:pt x="626" y="703"/>
                    <a:pt x="626" y="646"/>
                  </a:cubicBezTo>
                  <a:lnTo>
                    <a:pt x="616" y="198"/>
                  </a:lnTo>
                  <a:cubicBezTo>
                    <a:pt x="616" y="88"/>
                    <a:pt x="529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1421;p36">
              <a:extLst>
                <a:ext uri="{FF2B5EF4-FFF2-40B4-BE49-F238E27FC236}">
                  <a16:creationId xmlns:a16="http://schemas.microsoft.com/office/drawing/2014/main" id="{A1FD4245-1B66-E445-A27E-98D5141442FE}"/>
                </a:ext>
              </a:extLst>
            </p:cNvPr>
            <p:cNvSpPr/>
            <p:nvPr/>
          </p:nvSpPr>
          <p:spPr>
            <a:xfrm>
              <a:off x="2240030" y="2027913"/>
              <a:ext cx="286876" cy="264662"/>
            </a:xfrm>
            <a:custGeom>
              <a:avLst/>
              <a:gdLst/>
              <a:ahLst/>
              <a:cxnLst/>
              <a:rect l="l" t="t" r="r" b="b"/>
              <a:pathLst>
                <a:path w="10938" h="10091" extrusionOk="0">
                  <a:moveTo>
                    <a:pt x="3792" y="3864"/>
                  </a:moveTo>
                  <a:lnTo>
                    <a:pt x="4062" y="3898"/>
                  </a:lnTo>
                  <a:cubicBezTo>
                    <a:pt x="4073" y="3899"/>
                    <a:pt x="4085" y="3900"/>
                    <a:pt x="4097" y="3900"/>
                  </a:cubicBezTo>
                  <a:cubicBezTo>
                    <a:pt x="4128" y="3900"/>
                    <a:pt x="4160" y="3895"/>
                    <a:pt x="4192" y="3888"/>
                  </a:cubicBezTo>
                  <a:lnTo>
                    <a:pt x="4192" y="3888"/>
                  </a:lnTo>
                  <a:lnTo>
                    <a:pt x="3985" y="4345"/>
                  </a:lnTo>
                  <a:lnTo>
                    <a:pt x="3648" y="4249"/>
                  </a:lnTo>
                  <a:lnTo>
                    <a:pt x="3792" y="3864"/>
                  </a:lnTo>
                  <a:close/>
                  <a:moveTo>
                    <a:pt x="5111" y="3768"/>
                  </a:moveTo>
                  <a:lnTo>
                    <a:pt x="5501" y="4249"/>
                  </a:lnTo>
                  <a:lnTo>
                    <a:pt x="5452" y="4384"/>
                  </a:lnTo>
                  <a:cubicBezTo>
                    <a:pt x="5402" y="4539"/>
                    <a:pt x="5524" y="4645"/>
                    <a:pt x="5645" y="4645"/>
                  </a:cubicBezTo>
                  <a:cubicBezTo>
                    <a:pt x="5720" y="4645"/>
                    <a:pt x="5795" y="4605"/>
                    <a:pt x="5828" y="4509"/>
                  </a:cubicBezTo>
                  <a:lnTo>
                    <a:pt x="5876" y="4360"/>
                  </a:lnTo>
                  <a:cubicBezTo>
                    <a:pt x="5919" y="4240"/>
                    <a:pt x="5895" y="4110"/>
                    <a:pt x="5818" y="4013"/>
                  </a:cubicBezTo>
                  <a:lnTo>
                    <a:pt x="5712" y="3879"/>
                  </a:lnTo>
                  <a:lnTo>
                    <a:pt x="6059" y="4143"/>
                  </a:lnTo>
                  <a:cubicBezTo>
                    <a:pt x="6091" y="4170"/>
                    <a:pt x="6133" y="4184"/>
                    <a:pt x="6176" y="4184"/>
                  </a:cubicBezTo>
                  <a:cubicBezTo>
                    <a:pt x="6203" y="4184"/>
                    <a:pt x="6230" y="4178"/>
                    <a:pt x="6256" y="4167"/>
                  </a:cubicBezTo>
                  <a:lnTo>
                    <a:pt x="6501" y="4066"/>
                  </a:lnTo>
                  <a:lnTo>
                    <a:pt x="6655" y="4240"/>
                  </a:lnTo>
                  <a:cubicBezTo>
                    <a:pt x="6695" y="4279"/>
                    <a:pt x="6747" y="4303"/>
                    <a:pt x="6803" y="4303"/>
                  </a:cubicBezTo>
                  <a:cubicBezTo>
                    <a:pt x="6808" y="4303"/>
                    <a:pt x="6814" y="4302"/>
                    <a:pt x="6819" y="4302"/>
                  </a:cubicBezTo>
                  <a:lnTo>
                    <a:pt x="7305" y="4264"/>
                  </a:lnTo>
                  <a:lnTo>
                    <a:pt x="7324" y="4345"/>
                  </a:lnTo>
                  <a:cubicBezTo>
                    <a:pt x="7339" y="4427"/>
                    <a:pt x="7281" y="4504"/>
                    <a:pt x="7199" y="4509"/>
                  </a:cubicBezTo>
                  <a:lnTo>
                    <a:pt x="6357" y="4576"/>
                  </a:lnTo>
                  <a:cubicBezTo>
                    <a:pt x="6169" y="4591"/>
                    <a:pt x="6025" y="4754"/>
                    <a:pt x="6039" y="4947"/>
                  </a:cubicBezTo>
                  <a:lnTo>
                    <a:pt x="5481" y="4759"/>
                  </a:lnTo>
                  <a:cubicBezTo>
                    <a:pt x="5467" y="4754"/>
                    <a:pt x="5457" y="4740"/>
                    <a:pt x="5452" y="4725"/>
                  </a:cubicBezTo>
                  <a:cubicBezTo>
                    <a:pt x="5419" y="4514"/>
                    <a:pt x="5236" y="4360"/>
                    <a:pt x="5024" y="4360"/>
                  </a:cubicBezTo>
                  <a:lnTo>
                    <a:pt x="5015" y="4360"/>
                  </a:lnTo>
                  <a:lnTo>
                    <a:pt x="4403" y="4374"/>
                  </a:lnTo>
                  <a:lnTo>
                    <a:pt x="4581" y="3984"/>
                  </a:lnTo>
                  <a:cubicBezTo>
                    <a:pt x="4596" y="3951"/>
                    <a:pt x="4625" y="3922"/>
                    <a:pt x="4663" y="3912"/>
                  </a:cubicBezTo>
                  <a:lnTo>
                    <a:pt x="5111" y="3768"/>
                  </a:lnTo>
                  <a:close/>
                  <a:moveTo>
                    <a:pt x="9698" y="4445"/>
                  </a:moveTo>
                  <a:cubicBezTo>
                    <a:pt x="9732" y="4445"/>
                    <a:pt x="9766" y="4458"/>
                    <a:pt x="9793" y="4485"/>
                  </a:cubicBezTo>
                  <a:lnTo>
                    <a:pt x="10192" y="4875"/>
                  </a:lnTo>
                  <a:cubicBezTo>
                    <a:pt x="10197" y="4995"/>
                    <a:pt x="10197" y="5115"/>
                    <a:pt x="10192" y="5236"/>
                  </a:cubicBezTo>
                  <a:cubicBezTo>
                    <a:pt x="10144" y="6405"/>
                    <a:pt x="9663" y="7511"/>
                    <a:pt x="8835" y="8339"/>
                  </a:cubicBezTo>
                  <a:cubicBezTo>
                    <a:pt x="8705" y="8464"/>
                    <a:pt x="8575" y="8580"/>
                    <a:pt x="8436" y="8695"/>
                  </a:cubicBezTo>
                  <a:cubicBezTo>
                    <a:pt x="8508" y="8589"/>
                    <a:pt x="8570" y="8479"/>
                    <a:pt x="8619" y="8358"/>
                  </a:cubicBezTo>
                  <a:lnTo>
                    <a:pt x="9528" y="6265"/>
                  </a:lnTo>
                  <a:cubicBezTo>
                    <a:pt x="9584" y="6130"/>
                    <a:pt x="9486" y="5986"/>
                    <a:pt x="9344" y="5986"/>
                  </a:cubicBezTo>
                  <a:cubicBezTo>
                    <a:pt x="9340" y="5986"/>
                    <a:pt x="9335" y="5986"/>
                    <a:pt x="9331" y="5986"/>
                  </a:cubicBezTo>
                  <a:lnTo>
                    <a:pt x="9244" y="5996"/>
                  </a:lnTo>
                  <a:lnTo>
                    <a:pt x="9735" y="5019"/>
                  </a:lnTo>
                  <a:cubicBezTo>
                    <a:pt x="9817" y="4855"/>
                    <a:pt x="9764" y="4658"/>
                    <a:pt x="9615" y="4552"/>
                  </a:cubicBezTo>
                  <a:lnTo>
                    <a:pt x="9571" y="4523"/>
                  </a:lnTo>
                  <a:lnTo>
                    <a:pt x="9581" y="4509"/>
                  </a:lnTo>
                  <a:cubicBezTo>
                    <a:pt x="9608" y="4468"/>
                    <a:pt x="9653" y="4445"/>
                    <a:pt x="9698" y="4445"/>
                  </a:cubicBezTo>
                  <a:close/>
                  <a:moveTo>
                    <a:pt x="5550" y="1"/>
                  </a:moveTo>
                  <a:cubicBezTo>
                    <a:pt x="4253" y="1"/>
                    <a:pt x="2961" y="498"/>
                    <a:pt x="1978" y="1478"/>
                  </a:cubicBezTo>
                  <a:cubicBezTo>
                    <a:pt x="131" y="3330"/>
                    <a:pt x="1" y="6284"/>
                    <a:pt x="1680" y="8291"/>
                  </a:cubicBezTo>
                  <a:cubicBezTo>
                    <a:pt x="1722" y="8334"/>
                    <a:pt x="1770" y="8352"/>
                    <a:pt x="1817" y="8352"/>
                  </a:cubicBezTo>
                  <a:cubicBezTo>
                    <a:pt x="1959" y="8352"/>
                    <a:pt x="2087" y="8184"/>
                    <a:pt x="1978" y="8036"/>
                  </a:cubicBezTo>
                  <a:cubicBezTo>
                    <a:pt x="838" y="6679"/>
                    <a:pt x="573" y="4788"/>
                    <a:pt x="1290" y="3166"/>
                  </a:cubicBezTo>
                  <a:cubicBezTo>
                    <a:pt x="2007" y="1545"/>
                    <a:pt x="3581" y="472"/>
                    <a:pt x="5356" y="395"/>
                  </a:cubicBezTo>
                  <a:cubicBezTo>
                    <a:pt x="5409" y="393"/>
                    <a:pt x="5462" y="392"/>
                    <a:pt x="5516" y="392"/>
                  </a:cubicBezTo>
                  <a:cubicBezTo>
                    <a:pt x="5724" y="392"/>
                    <a:pt x="5935" y="407"/>
                    <a:pt x="6145" y="433"/>
                  </a:cubicBezTo>
                  <a:lnTo>
                    <a:pt x="6410" y="761"/>
                  </a:lnTo>
                  <a:lnTo>
                    <a:pt x="6299" y="1025"/>
                  </a:lnTo>
                  <a:lnTo>
                    <a:pt x="6136" y="732"/>
                  </a:lnTo>
                  <a:cubicBezTo>
                    <a:pt x="6102" y="669"/>
                    <a:pt x="6035" y="631"/>
                    <a:pt x="5967" y="631"/>
                  </a:cubicBezTo>
                  <a:lnTo>
                    <a:pt x="5332" y="631"/>
                  </a:lnTo>
                  <a:cubicBezTo>
                    <a:pt x="5260" y="631"/>
                    <a:pt x="5193" y="674"/>
                    <a:pt x="5159" y="737"/>
                  </a:cubicBezTo>
                  <a:lnTo>
                    <a:pt x="4716" y="1583"/>
                  </a:lnTo>
                  <a:cubicBezTo>
                    <a:pt x="4586" y="1829"/>
                    <a:pt x="4750" y="2127"/>
                    <a:pt x="5024" y="2151"/>
                  </a:cubicBezTo>
                  <a:lnTo>
                    <a:pt x="5380" y="2180"/>
                  </a:lnTo>
                  <a:cubicBezTo>
                    <a:pt x="5385" y="2180"/>
                    <a:pt x="5391" y="2181"/>
                    <a:pt x="5396" y="2181"/>
                  </a:cubicBezTo>
                  <a:cubicBezTo>
                    <a:pt x="5462" y="2181"/>
                    <a:pt x="5523" y="2152"/>
                    <a:pt x="5558" y="2098"/>
                  </a:cubicBezTo>
                  <a:lnTo>
                    <a:pt x="5693" y="1906"/>
                  </a:lnTo>
                  <a:lnTo>
                    <a:pt x="5765" y="1997"/>
                  </a:lnTo>
                  <a:lnTo>
                    <a:pt x="5717" y="2334"/>
                  </a:lnTo>
                  <a:lnTo>
                    <a:pt x="5111" y="2425"/>
                  </a:lnTo>
                  <a:cubicBezTo>
                    <a:pt x="5082" y="2430"/>
                    <a:pt x="5048" y="2440"/>
                    <a:pt x="5024" y="2459"/>
                  </a:cubicBezTo>
                  <a:lnTo>
                    <a:pt x="4245" y="3032"/>
                  </a:lnTo>
                  <a:cubicBezTo>
                    <a:pt x="4206" y="3061"/>
                    <a:pt x="4177" y="3099"/>
                    <a:pt x="4168" y="3147"/>
                  </a:cubicBezTo>
                  <a:lnTo>
                    <a:pt x="4081" y="3503"/>
                  </a:lnTo>
                  <a:lnTo>
                    <a:pt x="3816" y="3470"/>
                  </a:lnTo>
                  <a:cubicBezTo>
                    <a:pt x="3802" y="3468"/>
                    <a:pt x="3788" y="3467"/>
                    <a:pt x="3774" y="3467"/>
                  </a:cubicBezTo>
                  <a:cubicBezTo>
                    <a:pt x="3622" y="3467"/>
                    <a:pt x="3484" y="3560"/>
                    <a:pt x="3431" y="3705"/>
                  </a:cubicBezTo>
                  <a:lnTo>
                    <a:pt x="3268" y="4143"/>
                  </a:lnTo>
                  <a:cubicBezTo>
                    <a:pt x="3196" y="4345"/>
                    <a:pt x="3306" y="4562"/>
                    <a:pt x="3508" y="4624"/>
                  </a:cubicBezTo>
                  <a:cubicBezTo>
                    <a:pt x="3326" y="4706"/>
                    <a:pt x="3201" y="4884"/>
                    <a:pt x="3191" y="5091"/>
                  </a:cubicBezTo>
                  <a:lnTo>
                    <a:pt x="3191" y="5187"/>
                  </a:lnTo>
                  <a:lnTo>
                    <a:pt x="2633" y="5818"/>
                  </a:lnTo>
                  <a:cubicBezTo>
                    <a:pt x="2551" y="5919"/>
                    <a:pt x="2503" y="6039"/>
                    <a:pt x="2503" y="6169"/>
                  </a:cubicBezTo>
                  <a:lnTo>
                    <a:pt x="2503" y="6905"/>
                  </a:lnTo>
                  <a:cubicBezTo>
                    <a:pt x="2503" y="7093"/>
                    <a:pt x="2580" y="7276"/>
                    <a:pt x="2715" y="7406"/>
                  </a:cubicBezTo>
                  <a:lnTo>
                    <a:pt x="3244" y="7916"/>
                  </a:lnTo>
                  <a:cubicBezTo>
                    <a:pt x="3359" y="8026"/>
                    <a:pt x="3508" y="8094"/>
                    <a:pt x="3667" y="8108"/>
                  </a:cubicBezTo>
                  <a:lnTo>
                    <a:pt x="5226" y="8243"/>
                  </a:lnTo>
                  <a:lnTo>
                    <a:pt x="5217" y="8291"/>
                  </a:lnTo>
                  <a:cubicBezTo>
                    <a:pt x="5193" y="8483"/>
                    <a:pt x="5274" y="8671"/>
                    <a:pt x="5428" y="8787"/>
                  </a:cubicBezTo>
                  <a:lnTo>
                    <a:pt x="5703" y="8989"/>
                  </a:lnTo>
                  <a:lnTo>
                    <a:pt x="5683" y="9051"/>
                  </a:lnTo>
                  <a:cubicBezTo>
                    <a:pt x="5621" y="9253"/>
                    <a:pt x="5683" y="9475"/>
                    <a:pt x="5847" y="9609"/>
                  </a:cubicBezTo>
                  <a:lnTo>
                    <a:pt x="5929" y="9682"/>
                  </a:lnTo>
                  <a:cubicBezTo>
                    <a:pt x="5861" y="9686"/>
                    <a:pt x="5799" y="9691"/>
                    <a:pt x="5736" y="9691"/>
                  </a:cubicBezTo>
                  <a:cubicBezTo>
                    <a:pt x="5667" y="9694"/>
                    <a:pt x="5597" y="9696"/>
                    <a:pt x="5527" y="9696"/>
                  </a:cubicBezTo>
                  <a:cubicBezTo>
                    <a:pt x="4441" y="9696"/>
                    <a:pt x="3388" y="9310"/>
                    <a:pt x="2551" y="8609"/>
                  </a:cubicBezTo>
                  <a:cubicBezTo>
                    <a:pt x="2507" y="8566"/>
                    <a:pt x="2459" y="8548"/>
                    <a:pt x="2414" y="8548"/>
                  </a:cubicBezTo>
                  <a:cubicBezTo>
                    <a:pt x="2252" y="8548"/>
                    <a:pt x="2120" y="8779"/>
                    <a:pt x="2301" y="8907"/>
                  </a:cubicBezTo>
                  <a:cubicBezTo>
                    <a:pt x="3205" y="9672"/>
                    <a:pt x="4355" y="10091"/>
                    <a:pt x="5544" y="10091"/>
                  </a:cubicBezTo>
                  <a:cubicBezTo>
                    <a:pt x="5611" y="10091"/>
                    <a:pt x="5679" y="10091"/>
                    <a:pt x="5751" y="10086"/>
                  </a:cubicBezTo>
                  <a:cubicBezTo>
                    <a:pt x="7671" y="10009"/>
                    <a:pt x="9384" y="8844"/>
                    <a:pt x="10163" y="7083"/>
                  </a:cubicBezTo>
                  <a:cubicBezTo>
                    <a:pt x="10938" y="5322"/>
                    <a:pt x="10649" y="3272"/>
                    <a:pt x="9408" y="1795"/>
                  </a:cubicBezTo>
                  <a:cubicBezTo>
                    <a:pt x="9364" y="1735"/>
                    <a:pt x="9310" y="1711"/>
                    <a:pt x="9256" y="1711"/>
                  </a:cubicBezTo>
                  <a:cubicBezTo>
                    <a:pt x="9106" y="1711"/>
                    <a:pt x="8964" y="1901"/>
                    <a:pt x="9109" y="2050"/>
                  </a:cubicBezTo>
                  <a:cubicBezTo>
                    <a:pt x="9639" y="2681"/>
                    <a:pt x="9995" y="3446"/>
                    <a:pt x="10129" y="4259"/>
                  </a:cubicBezTo>
                  <a:lnTo>
                    <a:pt x="10072" y="4196"/>
                  </a:lnTo>
                  <a:cubicBezTo>
                    <a:pt x="9968" y="4095"/>
                    <a:pt x="9835" y="4046"/>
                    <a:pt x="9702" y="4046"/>
                  </a:cubicBezTo>
                  <a:cubicBezTo>
                    <a:pt x="9527" y="4046"/>
                    <a:pt x="9353" y="4131"/>
                    <a:pt x="9249" y="4292"/>
                  </a:cubicBezTo>
                  <a:lnTo>
                    <a:pt x="9215" y="4345"/>
                  </a:lnTo>
                  <a:cubicBezTo>
                    <a:pt x="9124" y="4345"/>
                    <a:pt x="9032" y="4379"/>
                    <a:pt x="8960" y="4446"/>
                  </a:cubicBezTo>
                  <a:lnTo>
                    <a:pt x="8700" y="4138"/>
                  </a:lnTo>
                  <a:cubicBezTo>
                    <a:pt x="8657" y="4079"/>
                    <a:pt x="8603" y="4054"/>
                    <a:pt x="8549" y="4054"/>
                  </a:cubicBezTo>
                  <a:cubicBezTo>
                    <a:pt x="8400" y="4054"/>
                    <a:pt x="8260" y="4245"/>
                    <a:pt x="8402" y="4393"/>
                  </a:cubicBezTo>
                  <a:lnTo>
                    <a:pt x="8797" y="4860"/>
                  </a:lnTo>
                  <a:cubicBezTo>
                    <a:pt x="8837" y="4908"/>
                    <a:pt x="8893" y="4933"/>
                    <a:pt x="8948" y="4933"/>
                  </a:cubicBezTo>
                  <a:cubicBezTo>
                    <a:pt x="8997" y="4933"/>
                    <a:pt x="9047" y="4913"/>
                    <a:pt x="9085" y="4875"/>
                  </a:cubicBezTo>
                  <a:lnTo>
                    <a:pt x="9215" y="4750"/>
                  </a:lnTo>
                  <a:lnTo>
                    <a:pt x="9369" y="4860"/>
                  </a:lnTo>
                  <a:lnTo>
                    <a:pt x="8782" y="6025"/>
                  </a:lnTo>
                  <a:lnTo>
                    <a:pt x="8753" y="6025"/>
                  </a:lnTo>
                  <a:cubicBezTo>
                    <a:pt x="8749" y="6025"/>
                    <a:pt x="8744" y="6025"/>
                    <a:pt x="8740" y="6025"/>
                  </a:cubicBezTo>
                  <a:cubicBezTo>
                    <a:pt x="8701" y="6025"/>
                    <a:pt x="8664" y="6007"/>
                    <a:pt x="8638" y="5977"/>
                  </a:cubicBezTo>
                  <a:lnTo>
                    <a:pt x="7853" y="5024"/>
                  </a:lnTo>
                  <a:cubicBezTo>
                    <a:pt x="7810" y="4966"/>
                    <a:pt x="7755" y="4942"/>
                    <a:pt x="7702" y="4942"/>
                  </a:cubicBezTo>
                  <a:cubicBezTo>
                    <a:pt x="7556" y="4942"/>
                    <a:pt x="7420" y="5122"/>
                    <a:pt x="7550" y="5274"/>
                  </a:cubicBezTo>
                  <a:lnTo>
                    <a:pt x="8330" y="6227"/>
                  </a:lnTo>
                  <a:cubicBezTo>
                    <a:pt x="8434" y="6349"/>
                    <a:pt x="8589" y="6420"/>
                    <a:pt x="8751" y="6420"/>
                  </a:cubicBezTo>
                  <a:cubicBezTo>
                    <a:pt x="8762" y="6420"/>
                    <a:pt x="8772" y="6420"/>
                    <a:pt x="8782" y="6419"/>
                  </a:cubicBezTo>
                  <a:lnTo>
                    <a:pt x="9037" y="6400"/>
                  </a:lnTo>
                  <a:lnTo>
                    <a:pt x="8258" y="8195"/>
                  </a:lnTo>
                  <a:cubicBezTo>
                    <a:pt x="8205" y="8325"/>
                    <a:pt x="8128" y="8450"/>
                    <a:pt x="8036" y="8556"/>
                  </a:cubicBezTo>
                  <a:lnTo>
                    <a:pt x="7416" y="9301"/>
                  </a:lnTo>
                  <a:cubicBezTo>
                    <a:pt x="7103" y="9436"/>
                    <a:pt x="6780" y="9537"/>
                    <a:pt x="6448" y="9600"/>
                  </a:cubicBezTo>
                  <a:lnTo>
                    <a:pt x="6107" y="9301"/>
                  </a:lnTo>
                  <a:cubicBezTo>
                    <a:pt x="6064" y="9268"/>
                    <a:pt x="6044" y="9210"/>
                    <a:pt x="6064" y="9157"/>
                  </a:cubicBezTo>
                  <a:lnTo>
                    <a:pt x="6121" y="8965"/>
                  </a:lnTo>
                  <a:cubicBezTo>
                    <a:pt x="6150" y="8883"/>
                    <a:pt x="6121" y="8796"/>
                    <a:pt x="6054" y="8748"/>
                  </a:cubicBezTo>
                  <a:lnTo>
                    <a:pt x="5664" y="8459"/>
                  </a:lnTo>
                  <a:cubicBezTo>
                    <a:pt x="5626" y="8431"/>
                    <a:pt x="5606" y="8382"/>
                    <a:pt x="5611" y="8334"/>
                  </a:cubicBezTo>
                  <a:lnTo>
                    <a:pt x="5640" y="8079"/>
                  </a:lnTo>
                  <a:cubicBezTo>
                    <a:pt x="5655" y="7969"/>
                    <a:pt x="5573" y="7868"/>
                    <a:pt x="5462" y="7858"/>
                  </a:cubicBezTo>
                  <a:lnTo>
                    <a:pt x="3701" y="7718"/>
                  </a:lnTo>
                  <a:cubicBezTo>
                    <a:pt x="3634" y="7709"/>
                    <a:pt x="3566" y="7680"/>
                    <a:pt x="3518" y="7632"/>
                  </a:cubicBezTo>
                  <a:lnTo>
                    <a:pt x="2989" y="7127"/>
                  </a:lnTo>
                  <a:cubicBezTo>
                    <a:pt x="2931" y="7069"/>
                    <a:pt x="2897" y="6992"/>
                    <a:pt x="2897" y="6910"/>
                  </a:cubicBezTo>
                  <a:lnTo>
                    <a:pt x="2897" y="6169"/>
                  </a:lnTo>
                  <a:cubicBezTo>
                    <a:pt x="2897" y="6135"/>
                    <a:pt x="2907" y="6106"/>
                    <a:pt x="2931" y="6082"/>
                  </a:cubicBezTo>
                  <a:lnTo>
                    <a:pt x="3533" y="5394"/>
                  </a:lnTo>
                  <a:cubicBezTo>
                    <a:pt x="3561" y="5361"/>
                    <a:pt x="3581" y="5317"/>
                    <a:pt x="3581" y="5274"/>
                  </a:cubicBezTo>
                  <a:lnTo>
                    <a:pt x="3585" y="5110"/>
                  </a:lnTo>
                  <a:cubicBezTo>
                    <a:pt x="3590" y="5058"/>
                    <a:pt x="3619" y="5009"/>
                    <a:pt x="3667" y="4990"/>
                  </a:cubicBezTo>
                  <a:lnTo>
                    <a:pt x="4139" y="4783"/>
                  </a:lnTo>
                  <a:lnTo>
                    <a:pt x="5019" y="4759"/>
                  </a:lnTo>
                  <a:cubicBezTo>
                    <a:pt x="5039" y="4759"/>
                    <a:pt x="5058" y="4774"/>
                    <a:pt x="5063" y="4793"/>
                  </a:cubicBezTo>
                  <a:cubicBezTo>
                    <a:pt x="5087" y="4956"/>
                    <a:pt x="5197" y="5086"/>
                    <a:pt x="5351" y="5139"/>
                  </a:cubicBezTo>
                  <a:lnTo>
                    <a:pt x="5982" y="5351"/>
                  </a:lnTo>
                  <a:cubicBezTo>
                    <a:pt x="6018" y="5362"/>
                    <a:pt x="6054" y="5368"/>
                    <a:pt x="6089" y="5368"/>
                  </a:cubicBezTo>
                  <a:cubicBezTo>
                    <a:pt x="6293" y="5368"/>
                    <a:pt x="6468" y="5189"/>
                    <a:pt x="6439" y="4971"/>
                  </a:cubicBezTo>
                  <a:lnTo>
                    <a:pt x="7233" y="4913"/>
                  </a:lnTo>
                  <a:cubicBezTo>
                    <a:pt x="7550" y="4889"/>
                    <a:pt x="7776" y="4591"/>
                    <a:pt x="7714" y="4278"/>
                  </a:cubicBezTo>
                  <a:lnTo>
                    <a:pt x="7690" y="4167"/>
                  </a:lnTo>
                  <a:cubicBezTo>
                    <a:pt x="7658" y="3994"/>
                    <a:pt x="7505" y="3873"/>
                    <a:pt x="7334" y="3873"/>
                  </a:cubicBezTo>
                  <a:cubicBezTo>
                    <a:pt x="7324" y="3873"/>
                    <a:pt x="7315" y="3873"/>
                    <a:pt x="7305" y="3874"/>
                  </a:cubicBezTo>
                  <a:lnTo>
                    <a:pt x="6886" y="3908"/>
                  </a:lnTo>
                  <a:lnTo>
                    <a:pt x="6829" y="3840"/>
                  </a:lnTo>
                  <a:lnTo>
                    <a:pt x="7377" y="3292"/>
                  </a:lnTo>
                  <a:cubicBezTo>
                    <a:pt x="7521" y="3148"/>
                    <a:pt x="7391" y="2950"/>
                    <a:pt x="7237" y="2950"/>
                  </a:cubicBezTo>
                  <a:cubicBezTo>
                    <a:pt x="7191" y="2950"/>
                    <a:pt x="7142" y="2969"/>
                    <a:pt x="7098" y="3013"/>
                  </a:cubicBezTo>
                  <a:lnTo>
                    <a:pt x="6434" y="3672"/>
                  </a:lnTo>
                  <a:lnTo>
                    <a:pt x="6213" y="3768"/>
                  </a:lnTo>
                  <a:lnTo>
                    <a:pt x="5592" y="3292"/>
                  </a:lnTo>
                  <a:cubicBezTo>
                    <a:pt x="5557" y="3266"/>
                    <a:pt x="5515" y="3253"/>
                    <a:pt x="5474" y="3253"/>
                  </a:cubicBezTo>
                  <a:cubicBezTo>
                    <a:pt x="5453" y="3253"/>
                    <a:pt x="5433" y="3256"/>
                    <a:pt x="5414" y="3263"/>
                  </a:cubicBezTo>
                  <a:lnTo>
                    <a:pt x="4543" y="3532"/>
                  </a:lnTo>
                  <a:cubicBezTo>
                    <a:pt x="4519" y="3542"/>
                    <a:pt x="4495" y="3551"/>
                    <a:pt x="4471" y="3561"/>
                  </a:cubicBezTo>
                  <a:lnTo>
                    <a:pt x="4533" y="3306"/>
                  </a:lnTo>
                  <a:lnTo>
                    <a:pt x="5212" y="2806"/>
                  </a:lnTo>
                  <a:lnTo>
                    <a:pt x="5919" y="2705"/>
                  </a:lnTo>
                  <a:cubicBezTo>
                    <a:pt x="6006" y="2690"/>
                    <a:pt x="6073" y="2623"/>
                    <a:pt x="6083" y="2536"/>
                  </a:cubicBezTo>
                  <a:lnTo>
                    <a:pt x="6169" y="1968"/>
                  </a:lnTo>
                  <a:cubicBezTo>
                    <a:pt x="6174" y="1911"/>
                    <a:pt x="6160" y="1858"/>
                    <a:pt x="6126" y="1814"/>
                  </a:cubicBezTo>
                  <a:lnTo>
                    <a:pt x="5837" y="1449"/>
                  </a:lnTo>
                  <a:cubicBezTo>
                    <a:pt x="5798" y="1400"/>
                    <a:pt x="5740" y="1376"/>
                    <a:pt x="5683" y="1376"/>
                  </a:cubicBezTo>
                  <a:cubicBezTo>
                    <a:pt x="5621" y="1376"/>
                    <a:pt x="5560" y="1404"/>
                    <a:pt x="5520" y="1458"/>
                  </a:cubicBezTo>
                  <a:lnTo>
                    <a:pt x="5298" y="1776"/>
                  </a:lnTo>
                  <a:lnTo>
                    <a:pt x="5067" y="1757"/>
                  </a:lnTo>
                  <a:lnTo>
                    <a:pt x="5452" y="1025"/>
                  </a:lnTo>
                  <a:lnTo>
                    <a:pt x="5852" y="1025"/>
                  </a:lnTo>
                  <a:lnTo>
                    <a:pt x="6150" y="1564"/>
                  </a:lnTo>
                  <a:cubicBezTo>
                    <a:pt x="6189" y="1633"/>
                    <a:pt x="6256" y="1667"/>
                    <a:pt x="6323" y="1667"/>
                  </a:cubicBezTo>
                  <a:cubicBezTo>
                    <a:pt x="6397" y="1667"/>
                    <a:pt x="6471" y="1626"/>
                    <a:pt x="6506" y="1545"/>
                  </a:cubicBezTo>
                  <a:lnTo>
                    <a:pt x="6780" y="895"/>
                  </a:lnTo>
                  <a:cubicBezTo>
                    <a:pt x="6833" y="785"/>
                    <a:pt x="6819" y="650"/>
                    <a:pt x="6747" y="549"/>
                  </a:cubicBezTo>
                  <a:lnTo>
                    <a:pt x="6747" y="549"/>
                  </a:lnTo>
                  <a:cubicBezTo>
                    <a:pt x="7406" y="722"/>
                    <a:pt x="8017" y="1040"/>
                    <a:pt x="8537" y="1478"/>
                  </a:cubicBezTo>
                  <a:cubicBezTo>
                    <a:pt x="8581" y="1522"/>
                    <a:pt x="8630" y="1541"/>
                    <a:pt x="8676" y="1541"/>
                  </a:cubicBezTo>
                  <a:cubicBezTo>
                    <a:pt x="8838" y="1541"/>
                    <a:pt x="8968" y="1310"/>
                    <a:pt x="8792" y="1179"/>
                  </a:cubicBezTo>
                  <a:cubicBezTo>
                    <a:pt x="7849" y="391"/>
                    <a:pt x="6698" y="1"/>
                    <a:pt x="5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1" name="Grafik 20" descr="Ein Bild, das Kleidung, Person, Mobiliar, Im Haus enthält.&#10;&#10;Beschreibung automatisch generiert.">
            <a:extLst>
              <a:ext uri="{FF2B5EF4-FFF2-40B4-BE49-F238E27FC236}">
                <a16:creationId xmlns:a16="http://schemas.microsoft.com/office/drawing/2014/main" id="{BB10E78C-116B-4EE0-8B6F-A8B7026E2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660" y="2142428"/>
            <a:ext cx="3542612" cy="265695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07E711-F6AD-442D-8BC1-5926BD537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54"/>
          <a:stretch/>
        </p:blipFill>
        <p:spPr>
          <a:xfrm>
            <a:off x="810972" y="2142428"/>
            <a:ext cx="3628580" cy="26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4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9D341F-91C7-4186-B967-A953B133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6" t="9999" r="15798" b="8957"/>
          <a:stretch/>
        </p:blipFill>
        <p:spPr>
          <a:xfrm>
            <a:off x="0" y="-1"/>
            <a:ext cx="9144000" cy="4578599"/>
          </a:xfrm>
          <a:prstGeom prst="rect">
            <a:avLst/>
          </a:prstGeom>
        </p:spPr>
      </p:pic>
      <p:sp>
        <p:nvSpPr>
          <p:cNvPr id="9" name="Google Shape;1571;p38">
            <a:extLst>
              <a:ext uri="{FF2B5EF4-FFF2-40B4-BE49-F238E27FC236}">
                <a16:creationId xmlns:a16="http://schemas.microsoft.com/office/drawing/2014/main" id="{AE378E4E-6D4F-4591-BD3E-45C8B05A9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13699"/>
            <a:ext cx="9144000" cy="11298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de-AT" sz="2500" dirty="0"/>
              <a:t>Berufsausbildung am </a:t>
            </a:r>
            <a:br>
              <a:rPr lang="de-AT" sz="2500" dirty="0"/>
            </a:br>
            <a:r>
              <a:rPr lang="de-AT" sz="2500" dirty="0"/>
              <a:t>Machui Community College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AECB64-B68C-EF43-A0AA-98251947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0" y="4102348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5237"/>
      </p:ext>
    </p:extLst>
  </p:cSld>
  <p:clrMapOvr>
    <a:masterClrMapping/>
  </p:clrMapOvr>
</p:sld>
</file>

<file path=ppt/theme/theme1.xml><?xml version="1.0" encoding="utf-8"?>
<a:theme xmlns:a="http://schemas.openxmlformats.org/drawingml/2006/main" name="Racial Tolerance Minitheme by Slidesgo">
  <a:themeElements>
    <a:clrScheme name="Simple Light">
      <a:dk1>
        <a:srgbClr val="572A26"/>
      </a:dk1>
      <a:lt1>
        <a:srgbClr val="D0574F"/>
      </a:lt1>
      <a:dk2>
        <a:srgbClr val="F5E9E2"/>
      </a:dk2>
      <a:lt2>
        <a:srgbClr val="FFFFFF"/>
      </a:lt2>
      <a:accent1>
        <a:srgbClr val="EE918C"/>
      </a:accent1>
      <a:accent2>
        <a:srgbClr val="EE8F33"/>
      </a:accent2>
      <a:accent3>
        <a:srgbClr val="FFC353"/>
      </a:accent3>
      <a:accent4>
        <a:srgbClr val="AFAE5C"/>
      </a:accent4>
      <a:accent5>
        <a:srgbClr val="68C0CC"/>
      </a:accent5>
      <a:accent6>
        <a:srgbClr val="B282DD"/>
      </a:accent6>
      <a:hlink>
        <a:srgbClr val="572A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1326</Words>
  <Application>Microsoft Office PowerPoint</Application>
  <PresentationFormat>Bildschirmpräsentation (16:9)</PresentationFormat>
  <Paragraphs>182</Paragraphs>
  <Slides>24</Slides>
  <Notes>18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Racial Tolerance Minitheme by Slidesgo</vt:lpstr>
      <vt:lpstr>PowerPoint-Präsentation</vt:lpstr>
      <vt:lpstr>PowerPoint-Präsentation</vt:lpstr>
      <vt:lpstr>PowerPoint-Präsentation</vt:lpstr>
      <vt:lpstr>            Sansibar</vt:lpstr>
      <vt:lpstr>Basis-Info Sansibar</vt:lpstr>
      <vt:lpstr>Geographische Fakten Sansibar</vt:lpstr>
      <vt:lpstr>Kultur und Geschichte</vt:lpstr>
      <vt:lpstr>Religion</vt:lpstr>
      <vt:lpstr>Berufsausbildung am  Machui Community College</vt:lpstr>
      <vt:lpstr>Das Machui Community College</vt:lpstr>
      <vt:lpstr>Das Machui Community College</vt:lpstr>
      <vt:lpstr>Amina Jaffar, 20 Jahre</vt:lpstr>
      <vt:lpstr>Helena, 18 Jahre</vt:lpstr>
      <vt:lpstr>Weltverbindende Impulse </vt:lpstr>
      <vt:lpstr>Weltkarte Bildung</vt:lpstr>
      <vt:lpstr>Die Welt als Dorf mit 100 Menschen</vt:lpstr>
      <vt:lpstr>Arbeit im Globalen Dorf</vt:lpstr>
      <vt:lpstr>Arbeit im Globalen Dorf</vt:lpstr>
      <vt:lpstr>A</vt:lpstr>
      <vt:lpstr>PowerPoint-Präsentation</vt:lpstr>
      <vt:lpstr>Dialog unter Religionen</vt:lpstr>
      <vt:lpstr>So kann man Jugendliche am Machui  Community College unterstützen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Klamminger Thomas</dc:creator>
  <cp:lastModifiedBy>Thomas Klamminger</cp:lastModifiedBy>
  <cp:revision>89</cp:revision>
  <dcterms:created xsi:type="dcterms:W3CDTF">2023-11-02T15:00:12Z</dcterms:created>
  <dcterms:modified xsi:type="dcterms:W3CDTF">2024-10-18T08:47:31Z</dcterms:modified>
</cp:coreProperties>
</file>